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ink/ink12.xml" ContentType="application/inkml+xml"/>
  <Override PartName="/ppt/notesSlides/notesSlide13.xml" ContentType="application/vnd.openxmlformats-officedocument.presentationml.notesSlide+xml"/>
  <Override PartName="/ppt/ink/ink13.xml" ContentType="application/inkml+xml"/>
  <Override PartName="/ppt/notesSlides/notesSlide14.xml" ContentType="application/vnd.openxmlformats-officedocument.presentationml.notesSlide+xml"/>
  <Override PartName="/ppt/ink/ink14.xml" ContentType="application/inkml+xml"/>
  <Override PartName="/ppt/notesSlides/notesSlide15.xml" ContentType="application/vnd.openxmlformats-officedocument.presentationml.notesSlide+xml"/>
  <Override PartName="/ppt/ink/ink15.xml" ContentType="application/inkml+xml"/>
  <Override PartName="/ppt/notesSlides/notesSlide16.xml" ContentType="application/vnd.openxmlformats-officedocument.presentationml.notesSlide+xml"/>
  <Override PartName="/ppt/ink/ink16.xml" ContentType="application/inkml+xml"/>
  <Override PartName="/ppt/notesSlides/notesSlide17.xml" ContentType="application/vnd.openxmlformats-officedocument.presentationml.notesSlide+xml"/>
  <Override PartName="/ppt/ink/ink17.xml" ContentType="application/inkml+xml"/>
  <Override PartName="/ppt/notesSlides/notesSlide18.xml" ContentType="application/vnd.openxmlformats-officedocument.presentationml.notesSlide+xml"/>
  <Override PartName="/ppt/ink/ink18.xml" ContentType="application/inkml+xml"/>
  <Override PartName="/ppt/notesSlides/notesSlide19.xml" ContentType="application/vnd.openxmlformats-officedocument.presentationml.notesSlide+xml"/>
  <Override PartName="/ppt/ink/ink19.xml" ContentType="application/inkml+xml"/>
  <Override PartName="/ppt/notesSlides/notesSlide20.xml" ContentType="application/vnd.openxmlformats-officedocument.presentationml.notesSlide+xml"/>
  <Override PartName="/ppt/ink/ink20.xml" ContentType="application/inkml+xml"/>
  <Override PartName="/ppt/notesSlides/notesSlide21.xml" ContentType="application/vnd.openxmlformats-officedocument.presentationml.notesSlide+xml"/>
  <Override PartName="/ppt/ink/ink21.xml" ContentType="application/inkml+xml"/>
  <Override PartName="/ppt/notesSlides/notesSlide22.xml" ContentType="application/vnd.openxmlformats-officedocument.presentationml.notesSlide+xml"/>
  <Override PartName="/ppt/ink/ink22.xml" ContentType="application/inkml+xml"/>
  <Override PartName="/ppt/notesSlides/notesSlide23.xml" ContentType="application/vnd.openxmlformats-officedocument.presentationml.notesSlide+xml"/>
  <Override PartName="/ppt/ink/ink23.xml" ContentType="application/inkml+xml"/>
  <Override PartName="/ppt/notesSlides/notesSlide24.xml" ContentType="application/vnd.openxmlformats-officedocument.presentationml.notesSlide+xml"/>
  <Override PartName="/ppt/ink/ink24.xml" ContentType="application/inkml+xml"/>
  <Override PartName="/ppt/notesSlides/notesSlide25.xml" ContentType="application/vnd.openxmlformats-officedocument.presentationml.notesSlide+xml"/>
  <Override PartName="/ppt/ink/ink25.xml" ContentType="application/inkml+xml"/>
  <Override PartName="/ppt/notesSlides/notesSlide26.xml" ContentType="application/vnd.openxmlformats-officedocument.presentationml.notesSlide+xml"/>
  <Override PartName="/ppt/ink/ink26.xml" ContentType="application/inkml+xml"/>
  <Override PartName="/ppt/notesSlides/notesSlide27.xml" ContentType="application/vnd.openxmlformats-officedocument.presentationml.notesSlide+xml"/>
  <Override PartName="/ppt/ink/ink27.xml" ContentType="application/inkml+xml"/>
  <Override PartName="/ppt/notesSlides/notesSlide28.xml" ContentType="application/vnd.openxmlformats-officedocument.presentationml.notesSlide+xml"/>
  <Override PartName="/ppt/ink/ink28.xml" ContentType="application/inkml+xml"/>
  <Override PartName="/ppt/notesSlides/notesSlide29.xml" ContentType="application/vnd.openxmlformats-officedocument.presentationml.notesSlide+xml"/>
  <Override PartName="/ppt/ink/ink29.xml" ContentType="application/inkml+xml"/>
  <Override PartName="/ppt/notesSlides/notesSlide30.xml" ContentType="application/vnd.openxmlformats-officedocument.presentationml.notesSlide+xml"/>
  <Override PartName="/ppt/ink/ink30.xml" ContentType="application/inkml+xml"/>
  <Override PartName="/ppt/notesSlides/notesSlide31.xml" ContentType="application/vnd.openxmlformats-officedocument.presentationml.notesSlide+xml"/>
  <Override PartName="/ppt/ink/ink31.xml" ContentType="application/inkml+xml"/>
  <Override PartName="/ppt/notesSlides/notesSlide32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notesSlides/notesSlide33.xml" ContentType="application/vnd.openxmlformats-officedocument.presentationml.notesSlide+xml"/>
  <Override PartName="/ppt/ink/ink34.xml" ContentType="application/inkml+xml"/>
  <Override PartName="/ppt/notesSlides/notesSlide34.xml" ContentType="application/vnd.openxmlformats-officedocument.presentationml.notesSlide+xml"/>
  <Override PartName="/ppt/ink/ink35.xml" ContentType="application/inkml+xml"/>
  <Override PartName="/ppt/notesSlides/notesSlide35.xml" ContentType="application/vnd.openxmlformats-officedocument.presentationml.notesSlide+xml"/>
  <Override PartName="/ppt/ink/ink36.xml" ContentType="application/inkml+xml"/>
  <Override PartName="/ppt/notesSlides/notesSlide36.xml" ContentType="application/vnd.openxmlformats-officedocument.presentationml.notesSlide+xml"/>
  <Override PartName="/ppt/ink/ink37.xml" ContentType="application/inkml+xml"/>
  <Override PartName="/ppt/notesSlides/notesSlide37.xml" ContentType="application/vnd.openxmlformats-officedocument.presentationml.notesSlide+xml"/>
  <Override PartName="/ppt/ink/ink38.xml" ContentType="application/inkml+xml"/>
  <Override PartName="/ppt/notesSlides/notesSlide38.xml" ContentType="application/vnd.openxmlformats-officedocument.presentationml.notesSlide+xml"/>
  <Override PartName="/ppt/ink/ink39.xml" ContentType="application/inkml+xml"/>
  <Override PartName="/ppt/notesSlides/notesSlide39.xml" ContentType="application/vnd.openxmlformats-officedocument.presentationml.notesSlide+xml"/>
  <Override PartName="/ppt/ink/ink40.xml" ContentType="application/inkml+xml"/>
  <Override PartName="/ppt/notesSlides/notesSlide40.xml" ContentType="application/vnd.openxmlformats-officedocument.presentationml.notesSlide+xml"/>
  <Override PartName="/ppt/ink/ink41.xml" ContentType="application/inkml+xml"/>
  <Override PartName="/ppt/notesSlides/notesSlide41.xml" ContentType="application/vnd.openxmlformats-officedocument.presentationml.notesSlide+xml"/>
  <Override PartName="/ppt/ink/ink42.xml" ContentType="application/inkml+xml"/>
  <Override PartName="/ppt/notesSlides/notesSlide42.xml" ContentType="application/vnd.openxmlformats-officedocument.presentationml.notesSlide+xml"/>
  <Override PartName="/ppt/ink/ink43.xml" ContentType="application/inkml+xml"/>
  <Override PartName="/ppt/notesSlides/notesSlide43.xml" ContentType="application/vnd.openxmlformats-officedocument.presentationml.notesSlide+xml"/>
  <Override PartName="/ppt/ink/ink44.xml" ContentType="application/inkml+xml"/>
  <Override PartName="/ppt/notesSlides/notesSlide44.xml" ContentType="application/vnd.openxmlformats-officedocument.presentationml.notesSlide+xml"/>
  <Override PartName="/ppt/ink/ink45.xml" ContentType="application/inkml+xml"/>
  <Override PartName="/ppt/notesSlides/notesSlide45.xml" ContentType="application/vnd.openxmlformats-officedocument.presentationml.notesSlide+xml"/>
  <Override PartName="/ppt/ink/ink46.xml" ContentType="application/inkml+xml"/>
  <Override PartName="/ppt/notesSlides/notesSlide46.xml" ContentType="application/vnd.openxmlformats-officedocument.presentationml.notesSlide+xml"/>
  <Override PartName="/ppt/ink/ink47.xml" ContentType="application/inkml+xml"/>
  <Override PartName="/ppt/notesSlides/notesSlide47.xml" ContentType="application/vnd.openxmlformats-officedocument.presentationml.notesSlide+xml"/>
  <Override PartName="/ppt/ink/ink48.xml" ContentType="application/inkml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1"/>
  </p:sldMasterIdLst>
  <p:notesMasterIdLst>
    <p:notesMasterId r:id="rId54"/>
  </p:notesMasterIdLst>
  <p:handoutMasterIdLst>
    <p:handoutMasterId r:id="rId55"/>
  </p:handoutMasterIdLst>
  <p:sldIdLst>
    <p:sldId id="256" r:id="rId2"/>
    <p:sldId id="468" r:id="rId3"/>
    <p:sldId id="528" r:id="rId4"/>
    <p:sldId id="469" r:id="rId5"/>
    <p:sldId id="507" r:id="rId6"/>
    <p:sldId id="470" r:id="rId7"/>
    <p:sldId id="472" r:id="rId8"/>
    <p:sldId id="473" r:id="rId9"/>
    <p:sldId id="476" r:id="rId10"/>
    <p:sldId id="537" r:id="rId11"/>
    <p:sldId id="474" r:id="rId12"/>
    <p:sldId id="477" r:id="rId13"/>
    <p:sldId id="478" r:id="rId14"/>
    <p:sldId id="479" r:id="rId15"/>
    <p:sldId id="480" r:id="rId16"/>
    <p:sldId id="475" r:id="rId17"/>
    <p:sldId id="481" r:id="rId18"/>
    <p:sldId id="482" r:id="rId19"/>
    <p:sldId id="483" r:id="rId20"/>
    <p:sldId id="484" r:id="rId21"/>
    <p:sldId id="485" r:id="rId22"/>
    <p:sldId id="524" r:id="rId23"/>
    <p:sldId id="525" r:id="rId24"/>
    <p:sldId id="526" r:id="rId25"/>
    <p:sldId id="527" r:id="rId26"/>
    <p:sldId id="486" r:id="rId27"/>
    <p:sldId id="490" r:id="rId28"/>
    <p:sldId id="491" r:id="rId29"/>
    <p:sldId id="492" r:id="rId30"/>
    <p:sldId id="493" r:id="rId31"/>
    <p:sldId id="494" r:id="rId32"/>
    <p:sldId id="495" r:id="rId33"/>
    <p:sldId id="496" r:id="rId34"/>
    <p:sldId id="501" r:id="rId35"/>
    <p:sldId id="508" r:id="rId36"/>
    <p:sldId id="497" r:id="rId37"/>
    <p:sldId id="521" r:id="rId38"/>
    <p:sldId id="498" r:id="rId39"/>
    <p:sldId id="522" r:id="rId40"/>
    <p:sldId id="499" r:id="rId41"/>
    <p:sldId id="500" r:id="rId42"/>
    <p:sldId id="523" r:id="rId43"/>
    <p:sldId id="502" r:id="rId44"/>
    <p:sldId id="529" r:id="rId45"/>
    <p:sldId id="530" r:id="rId46"/>
    <p:sldId id="531" r:id="rId47"/>
    <p:sldId id="532" r:id="rId48"/>
    <p:sldId id="533" r:id="rId49"/>
    <p:sldId id="534" r:id="rId50"/>
    <p:sldId id="535" r:id="rId51"/>
    <p:sldId id="536" r:id="rId52"/>
    <p:sldId id="308" r:id="rId53"/>
  </p:sldIdLst>
  <p:sldSz cx="12192000" cy="6858000"/>
  <p:notesSz cx="6858000" cy="9872663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Verdana" panose="020B0604030504040204" pitchFamily="34" charset="0"/>
      <p:regular r:id="rId60"/>
      <p:bold r:id="rId61"/>
      <p:italic r:id="rId62"/>
      <p:boldItalic r:id="rId63"/>
    </p:embeddedFont>
    <p:embeddedFont>
      <p:font typeface="Wingdings 2" panose="05020102010507070707" pitchFamily="18" charset="2"/>
      <p:regular r:id="rId64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5E5FF"/>
    <a:srgbClr val="E2FFC5"/>
    <a:srgbClr val="FFFFCC"/>
    <a:srgbClr val="CCFF99"/>
    <a:srgbClr val="F6DDD8"/>
    <a:srgbClr val="292934"/>
    <a:srgbClr val="006600"/>
    <a:srgbClr val="CC6600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5238" autoAdjust="0"/>
  </p:normalViewPr>
  <p:slideViewPr>
    <p:cSldViewPr snapToGrid="0">
      <p:cViewPr varScale="1">
        <p:scale>
          <a:sx n="108" d="100"/>
          <a:sy n="108" d="100"/>
        </p:scale>
        <p:origin x="1158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3111"/>
        <p:guide pos="216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u NATARAJAN" userId="b568c39d-4608-44ca-adc0-616f90d36460" providerId="ADAL" clId="{80FF9558-19B6-447C-9228-FF003ABAC577}"/>
    <pc:docChg chg="modSld">
      <pc:chgData name="Prabhu NATARAJAN" userId="b568c39d-4608-44ca-adc0-616f90d36460" providerId="ADAL" clId="{80FF9558-19B6-447C-9228-FF003ABAC577}" dt="2022-10-14T09:49:41.863" v="0"/>
      <pc:docMkLst>
        <pc:docMk/>
      </pc:docMkLst>
      <pc:sldChg chg="addSp">
        <pc:chgData name="Prabhu NATARAJAN" userId="b568c39d-4608-44ca-adc0-616f90d36460" providerId="ADAL" clId="{80FF9558-19B6-447C-9228-FF003ABAC577}" dt="2022-10-14T09:49:41.863" v="0"/>
        <pc:sldMkLst>
          <pc:docMk/>
          <pc:sldMk cId="1753096291" sldId="530"/>
        </pc:sldMkLst>
        <pc:inkChg chg="add">
          <ac:chgData name="Prabhu NATARAJAN" userId="b568c39d-4608-44ca-adc0-616f90d36460" providerId="ADAL" clId="{80FF9558-19B6-447C-9228-FF003ABAC577}" dt="2022-10-14T09:49:41.863" v="0"/>
          <ac:inkMkLst>
            <pc:docMk/>
            <pc:sldMk cId="1753096291" sldId="530"/>
            <ac:inkMk id="2" creationId="{186FFBE6-546C-455D-B04C-0F0EB9581220}"/>
          </ac:inkMkLst>
        </pc:inkChg>
      </pc:sldChg>
      <pc:sldChg chg="addSp">
        <pc:chgData name="Prabhu NATARAJAN" userId="b568c39d-4608-44ca-adc0-616f90d36460" providerId="ADAL" clId="{80FF9558-19B6-447C-9228-FF003ABAC577}" dt="2022-10-14T09:49:41.863" v="0"/>
        <pc:sldMkLst>
          <pc:docMk/>
          <pc:sldMk cId="1057804242" sldId="531"/>
        </pc:sldMkLst>
        <pc:inkChg chg="add">
          <ac:chgData name="Prabhu NATARAJAN" userId="b568c39d-4608-44ca-adc0-616f90d36460" providerId="ADAL" clId="{80FF9558-19B6-447C-9228-FF003ABAC577}" dt="2022-10-14T09:49:41.863" v="0"/>
          <ac:inkMkLst>
            <pc:docMk/>
            <pc:sldMk cId="1057804242" sldId="531"/>
            <ac:inkMk id="2" creationId="{7ADA7928-9CAD-49CC-88F9-4428ECA6D5CC}"/>
          </ac:inkMkLst>
        </pc:inkChg>
      </pc:sldChg>
      <pc:sldChg chg="addSp">
        <pc:chgData name="Prabhu NATARAJAN" userId="b568c39d-4608-44ca-adc0-616f90d36460" providerId="ADAL" clId="{80FF9558-19B6-447C-9228-FF003ABAC577}" dt="2022-10-14T09:49:41.863" v="0"/>
        <pc:sldMkLst>
          <pc:docMk/>
          <pc:sldMk cId="2735616082" sldId="532"/>
        </pc:sldMkLst>
        <pc:inkChg chg="add">
          <ac:chgData name="Prabhu NATARAJAN" userId="b568c39d-4608-44ca-adc0-616f90d36460" providerId="ADAL" clId="{80FF9558-19B6-447C-9228-FF003ABAC577}" dt="2022-10-14T09:49:41.863" v="0"/>
          <ac:inkMkLst>
            <pc:docMk/>
            <pc:sldMk cId="2735616082" sldId="532"/>
            <ac:inkMk id="2" creationId="{49732A27-4231-44E9-B7A3-6180876034AC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275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2T08:11:59.80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16984 12786 2840 0,'0'0'1816'16,"0"0"-1239"-16,0-5-209 0,0 5 208 15,0 0 80-15,0 0-240 16,0 0-288-16,0 0-48 0,0 0-32 31,0 0 112-31,0 0 96 16,0 5 32-16,0 8-16 0,0 6 40 15,0 5-24-15,0 4-136 16,12-6-64-16,-12 1-15 0,10 0-65 16,5-9-8-16,-15 1 16 31,12-6 64-31,-12-4-72 15,12-2 0-15,-12-3 40 0,0 0 112 16,0 0-160-16,9 0 0 16,3 0 24-16,0 0 344 0,9 0-80 15,6-3-16-15,-6 3-120 32,16-5-64-32,-7 5-80 15,6 0 0-15,3 0 0 0,-6 0 48 0,13 0-48 16,-10 0 8-16,12 0-16 15,-3-5 16-15,1 5-16 16,2 0-80-16,-15 0 64 16,13 0-104-1,-10 0 72-15,0-4 48 0,-3 4 0 16,15 0-8-16,-14-5 0 0,14 0-64 16,-18-4 72-16,21 4 0 15,-17 0 8-15,-1 1-8 16,15 4 0-1,-12 0 0 1,1 0-40 0,-7 0 32-16,9 0 16 0,6 0 32 15,4 0 32-15,-4 0 40 16,0 0-112-16,3 0 8 16,10-5 144-16,-13 0-48 0,15 5-64 15,-14 0-24-15,11-4 24 16,3 4 32-16,-2 0 0 0,8 0 272 15,7 0 208-15,-4 0-392 16,0 0-32-16,4 0-128 16,-4 0 48-16,-2 0-32 0,-10 0-16 31,3 0-120-31,-11 0 32 16,-7 9 80-16,-3-4-32 0,-6 4 40 15,3-4 8-15,-11-1 112 16,8 1 88-16,3-5-8 15,-12 5-136-15,9 0-56 0,13-1-8 16,-10 6 72 0,0-7-72-1,6 7 16-15,7-5 64 16,-13 5-80-16,9-10 8 16,3 4 72-16,-2-4-72 0,-10 0-8 15,6 4 0-15,9-4 16 16,-17 0-16-16,-1 0 8 15,0 0 0-15,6 0 48 0,-18 0 32 16,16 0-80-16,-1 0 80 0,-3 0 64 16,3 0-88-16,-2 0 16 15,-1 0-80-15,6 0 72 0,-6 0-72 32,-12 0 120-32,15 0-15 15,-14 0 47-15,5 0-40 0,-3-4 56 16,-3 0-56-16,3 4 40 15,-3-6-136-15,-6 2 80 32,4-1 88-32,-4 0-40 0,9 5-64 15,-12-5-72-15,-3 5 40 16,3 0 0-16,0 0 24 0,0-3-64 16,0 3 88-16,-12-5 24 15,9 5 128-15,-9-5 72 0,0 1 152 16,15-1 0-16,-15-9-8 15,0 0-192 1,0-10-192-16,0 2-80 16,0-6-432-16,0-19-576 0,12 5-568 15,-12 6-2329-15</inkml:trace>
  <inkml:trace contextRef="#ctx0" brushRef="#br0" timeOffset="4469.092">22127 9866 4256 0,'0'0'1073'0,"0"-9"-585"16,0 4 160-1,0 0 112-15,0 5-8 0,0-3-96 0,0 3 8 16,0-5 193-16,0 5-113 15,0 0-144-15,0 0-168 0,0 0-144 16,0 0-136-16,-12 0-152 16,12 0-8-16,-12-5-64 15,3 5-288-15,-27 0-72 0,12 0 72 32,-25 5 16-32,16 13 48 0,-12 4 48 15,9 6 0-15,15 1 32 16,6-7 48-16,6 3-385 15,9-3-127-15,0 2 32 0,24-2 392 16,9 2 176-16,15-2 64 31,-3-2 16-31,13-1 0 0,-10-1 80 16,-15-4-72-16,-12-1-8 16,-6-8 0-16,-15 5-216 15,0-2 80 1,-15 3 136-16,-27 2 0 0,-18 1-120 15,-10-6-664 1,-2-8 64 0,15 0-305-16,11 0-975 0</inkml:trace>
  <inkml:trace contextRef="#ctx0" brushRef="#br0" timeOffset="5183.584">22372 9964 7153 0,'0'0'1376'16,"0"0"-1008"-16,0 0-104 0,0 0 321 31,0 0-65-31,0 0-344 16,0 0-176-16,0 0-208 0,0 0 160 15,-33 33-24-15,5-11 64 16,19 6 0-16,-15 0-72 0,24 0-368 15,-12-6 39-15,12-3-87 32,0-9-208-32,12-6 64 15,0-4 144-15,9 0 240 0,7-14 48 16,-7-9 200-16,3-1 16 16,-12 2 16-16,-3 4 632 0,-9 8 40 0,15 6 88 15,-15 4-192 1,0 0-592-1,0 0-16-15,0 8-144 16,9 11 144-16,3-5 16 0,0 5 72 16,-3-11-72-16,6 2-416 15,-2-10-160-15,-1 0-128 0,-3-10 624 0,0-8-64 32,18-5 136-32,-18 4 16 15,6 5 304-15,-15 6 208 16,9 4-376-16,-9 4-144 0,12 0-128 15,0 12 32-15,-3 2 96 16,18 5 104-16,-2-5-88 0,-19-5 48 31,9-5-64-31,9-4-64 16,-12 0-8-16,-12-13 72 0,9-11 136 16,6 7 48-16,-6-1 216 15,-9 12 128-15,9 2-376 0,6 4-152 16,-3 0-48-16,0 4 48 31,10 14 72-31,14 2-16 16,-15-7-56-16,6-4 81 0,-21-4-81 15,18-5-48-15,-9 0 48 16,-3-19 144 0,-3-9-144-16,-9-4-521 0,0 0 105 15,0-5-56-15,13-5-304 16,-13 5-896-16,0 9-3193 15</inkml:trace>
  <inkml:trace contextRef="#ctx0" brushRef="#br0" timeOffset="7686.623">23929 9653 6329 0,'0'0'1520'0,"0"0"-1048"0,0 0-208 16,0 0 72-16,0 0-336 16,-9 5-8-16,9 23-32 0,0 9 40 15,9 13 136 1,6 11 72-16,-6 3 73 15,0-4-105 1,6-3-96 0,-2-12-80-16,-1-8 0 0,0-9 0 15,-12-14 8-15,0-4 48 16,0-10 56-16,0 0 184 0,0-28-296 16,-12-14-144-16,0-12-360 0,-16-13 231 15,10-1 89-15,3-7-160 16,15 15-64-16,0 5 72 0,0 13 120 15,0 10-352-15,24 12 392 0,0 20 112 32,1 0-168-32,-4 15-80 15,3 17 104-15,-12 9 208 16,-12 10 0-16,0 1 72 0,0-10-64 16,-24-2 72-16,3-1-32 15,-3-17-48-15,-4-8-152 0,10-10-624 31,3-4-993-31</inkml:trace>
  <inkml:trace contextRef="#ctx0" brushRef="#br0" timeOffset="7966.714">24107 9750 120 0,'0'0'5801'16,"0"0"-5017"-1,0 0-600-15,0 0 280 16,0 0 168-16,0 0 32 15,0 0-216-15,46 84-424 0,-34-71-24 16,12-8 0-16,-15-5 104 16,15 0 24-16,0-5-119 15,-12-17-9-15,-12-6-337 16,0-4-383-16,0 4-64 16,-27 4 336-16,-6 5 184 15,9 11-32 1,-10 3-16-16,-11 5-40 15,21 5-688-15,0 3-705 16</inkml:trace>
  <inkml:trace contextRef="#ctx0" brushRef="#br0" timeOffset="8181.76">24198 9347 4520 0,'0'0'5186'0,"0"0"-4722"0,0 0-464 16,0 0-288-16,0 0 56 31,0 0 232-31,24 129 0 0,0-58 72 16,-12-6-64-16,0 9-8 15,6-15-128-15,-3 11-1209 0,-15-19-863 16,0-13-2905-16</inkml:trace>
  <inkml:trace contextRef="#ctx0" brushRef="#br0" timeOffset="9291.414">24153 9547 3952 0,'0'0'1489'31,"0"0"-993"-31,0 0-344 0,0 0-128 16,0 0-16-16,0 0-8 15,-25 0-504-15,25 0 32 0,0 0 352 16,0 0 120-16,0 0 264 15,0 0 112-15,0 0 144 32,0 0-104-32,0 0-192 0,12 0 160 31,1 0-384-31,23-5 136 16,-3 0-8-16,3-5-128 0,9 2-288 0,1 3-688 15,2 0-577-15,-12 5-1431 16</inkml:trace>
  <inkml:trace contextRef="#ctx0" brushRef="#br0" timeOffset="9949.252">24433 9778 3320 0,'0'0'920'15,"0"0"-792"-15,0 0-120 0,0 0 665 16,0 0-121-16,0 0-152 31,0 0-168-31,58-23-48 0,-37 5-40 16,-9-6-64-16,-3-3-80 16,6 3 0-16,-15 6-160 0,0 0 64 15,0 4 40-15,0 8 56 16,0 6 88-16,-24 0-88 31,12 0-104-31,0 15 104 0,3 8 0 16,-4 10 0-16,13-5 0 15,0 4-80-15,0-4 16 0,0-9-88 16,0-6-128-16,22-4-64 16,-10-9 248-16,0 0 96 15,12-5 152 1,-12-12 8-16,12-8-48 0,-18 3 88 15,-6 3 96-15,15 6 144 16,-15 2 304-16,0 7 72 0,0 0-336 16,0 4-480-16,0 0-120 15,12 0-40 1,0 14-16-16,0 4 176 16,-2 1 104-16,5-1-16 0,-6-5-80 15,15-3-8-15,-15-4-224 16,6-3-112-16,-15-3 224 0,12 0 112 15,-3-9 48-15,-9-4 64 32,12-2-104-32,-12 6 56 15,0 5 64-15,12 0-72 0,0 4-56 16,-12 0-136-16,12 0 24 0,-3 4-16 31,19 4 128-31,-7 2-8 16,3 3-136-16,0-8-496 15,-3-5-712-15,-9 0-1777 0</inkml:trace>
  <inkml:trace contextRef="#ctx0" brushRef="#br0" timeOffset="10154.297">24801 9292 8041 0,'0'0'1176'15,"0"0"-863"-15,0 0-313 16,0 0-24-16,0 0-169 0,0 0 193 16,37 139 0-1,-16-75 8 1,6 1 49-16,-3-4-57 0,-3-10-601 0,0 4-487 16,6-17-576-1,-14-11-1001-15</inkml:trace>
  <inkml:trace contextRef="#ctx0" brushRef="#br0" timeOffset="10416.748">24874 9666 5641 0,'0'0'848'0,"0"0"-584"16,0 0-264-16,0 0-408 0,0 0 392 16,0 0-256-16,0 0-88 31,105-32 72-31,-83 27 224 0,2 5 64 15,-24-3 104-15,12 3 104 16,-12 0 104-16,0 0 256 16,0 0 40-16,12 13-248 0,-12-4-48 15,12 1-64-15,-3-2-184 32,3 7 16-32,0-10-80 0,-3-1-544 0,6-4-624 15,-3 0-128-15,-12-4-409 16</inkml:trace>
  <inkml:trace contextRef="#ctx0" brushRef="#br0" timeOffset="10582.964">25049 9505 4544 0,'0'0'1281'0,"0"0"-553"0,0 0 184 16,0 0-144-16,0 0-744 0,0 0-24 16,0 0-1088-16,-24-29-216 15,48 45 400 1,9 1-81-16,15 1-615 31,-23-3-360-31</inkml:trace>
  <inkml:trace contextRef="#ctx0" brushRef="#br0" timeOffset="10915.249">25293 9574 304 0,'0'0'2432'0,"0"0"-528"0,0 0-391 16,0 0-193-16,0 0-232 15,0 0-199-15,0 0-449 0,0 0-368 16,0 5-72-16,0 4-288 15,-15 5 144-15,15 5 96 16,-9-1 48-16,9 1-345 0,0-5-63 16,0-5-272-16,0-4 56 31,9-5-168-31,6 0 416 0,-3 0 224 16,-6-20 16-16,22 7 96 15,-28-6 40-15,12 11 360 0,-12-2 336 16,12 6-120-16,-12 4-296 0,0 0-232 15,9 0-40 1,6 4-8 0,6 6 16-16,0-7-8 15,6 7 48 1,7-10-56-16,-10 0-64 0,12-5-296 16,-15-17-192-16,15-21-336 15,-12 1-440-15,-18 2-1593 0</inkml:trace>
  <inkml:trace contextRef="#ctx0" brushRef="#br0" timeOffset="11111.321">25514 9092 3728 0,'0'0'1305'0,"0"0"-225"0,0 0-120 15,0 0-400-15,0 0-560 32,0 0-144-32,0 0 16 0,0 0 128 15,0 111 144-15,24-59-136 16,-3 7 64-16,15-7-72 15,0-2 0-15,-14-13-56 0,14-3-176 16,-12-16-848-16,9-18-40 31,3-5 151-31,-27-19-359 0</inkml:trace>
  <inkml:trace contextRef="#ctx0" brushRef="#br0" timeOffset="11616.884">25770 8990 4825 0,'0'0'2552'0,"0"0"-1376"15,0 0-528 1,0 0-648-16,0 0-312 16,0 0 312-1,-12 134 176-15,24-55-40 0,9 10-96 16,16-11-40-16,-16-3 0 16,12-20-104-16,6-13-208 0,-18-19-600 15,15-14 32-15,-14-9 288 16,5-27 216-16,-21-20-16 0,-6 0 392 15,0-3 368-15,0 8 384 16,0 9 416-16,0 11-232 16,0 12-63-16,0 6-297 0,0 4-576 31,0 0-336-31,0 0-409 16,15 18 609-16,9 0 64 0,-3-4-248 15,-6 0-280-15,18-4-208 16,-23-6 240-16,17-4 320 0,-15 0 248 15,-12-14 16-15,9 0 264 32,-9 0 328-32,0 6 112 15,0 2-16-15,0 6-336 0,9 0-368 16,18 6-256-16,-3 21-8 16,18 20 8-16,-2 7 256 0,5 17 104 15,-12-2-24-15,-9 1-72 16,0-10-8-1,-11-5 72-15,-13-13 120 16,0-18 144-16,-28-6 689 0,10-9-393 16,-18-9 160-16,-9 0-792 15,-7-32-208-15,10-10-1696 0,6-9-3594 0</inkml:trace>
  <inkml:trace contextRef="#ctx0" brushRef="#br0" timeOffset="13211.9">27140 8995 4761 0,'0'0'1184'0,"0"0"-456"16,0 0 336-16,0 0-8 16,0 0-135-16,16-41-233 0,-16 41-200 31,0 0-208-31,0 0-136 16,-16 0-144-16,16 4-144 0,-9 15 80 0,-3-1-48 15,12 5-136 1,-12 4-400-16,12-3 32 0,0-1 191 15,12 1 161-15,0 0 160 16,13-7 96 0,-4 1-8-16,0-3 8 15,6-2 8-15,-15 1 48 0,-3-9-48 16,3 4 0-16,-12-5-288 0,0 7-48 16,-21-2 272-16,-3-4 56 15,-12-2-296 1,15-3-344-16,-16 0-72 31,13-13-464-31,9-10-1097 16</inkml:trace>
  <inkml:trace contextRef="#ctx0" brushRef="#br0" timeOffset="14133.414">27306 9056 2784 0,'0'0'1208'0,"0"0"-351"0,0 0-57 16,0 0-96-16,0 0-56 15,0 0 40-15,0 0-376 16,22 60 72-16,-10-47-104 0,-3 1-176 31,6-14 0-31,-3 6-104 16,-12-6-80-16,24-6 32 0,-18-13 48 16,9-3-152-16,-3-2-168 15,-12 2 320-15,9 8 88 16,-9 4 536-16,0 10-63 0,0 0-561 15,0 13-24 1,15 25-337-16,-6 8 201 16,16 20 160-16,-1 8 96 0,-12 4-32 15,12 6-16-15,-3-6-48 0,-9-8-32 16,0-20-72 0,0-13 88-16,-12-17 16 15,0-20 264-15,-12-20 889 16,-12-20-753-16,-9-31-384 15,-6-8 72 1,5-13-80-16,1 4 40 16,0 5 56-16,21 4 8 15,0 19 16-15,12 8-128 0,0 12 80 16,12 12-160-16,21-1 56 16,-12 15-80-16,3 6 16 0,10 8-248 31,-7 0 8-31,3 13-88 15,-3 10 112-15,-15 10 88 16,0-1 120-16,-12 6 24 0,0-6 72 16,0 0 0-16,0-4 96 15,0-9-40-15,-12-5-48 0,12-6 48 16,0-2-48-16,0-6-8 16,0 0 8-16,0-10-8 15,21-18 64-15,3-9-64 0,1-5-280 16,11-8-177-1,-15-1-15-15,-9 4 312 16,0 10 160-16,0 9 40 0,-12 9 280 16,0 16 344-1,0 3 41-15,0 0-369 16,-12 0-288 0,12 14-48-16,-24 13-16 0,12 6 8 0,3 3 8 15,9-3 0-15,0-5 32 16,0-10-16-16,0-4-16 0,9-10-232 15,15-4 128-15,9 0 40 16,16-22-48-16,-4-10-609 16,3-6-711-1,-12 2 8-15,-5 3 608 16,-16 9 312-16,-15 5 504 0,0 16 856 16,-15 3 136-16,-4 0-584 15,-20 3 136-15,18 16 120 16,0 0-80-16,-3 9-143 0,12-5-249 31,12 5-192-31,0 0-168 16,21-10-321-16,15-3 33 15,12-11-176-15,34-4-280 0,-25-24-304 16,1-3-801-16</inkml:trace>
  <inkml:trace contextRef="#ctx0" brushRef="#br0" timeOffset="14515.748">28188 8777 5633 0,'0'0'1648'0,"0"0"-1152"0,0 0 112 16,0 0-88-16,0 0-288 15,0 0-232-15,-67 88 0 16,67-70-144-16,22 2-112 16,-10-2 8-16,12-14 40 15,0 1 144-15,-6-5 64 16,9-9 56-16,-3-14-56 0,-3-10-176 15,-9-13-88-15,1-4 112 16,-13-1-272 0,0-6-112-16,-13 2 200 15,-14 0 336-15,-3 3 344 16,3 11 120-16,-6 0-48 0,12 12 448 16,9 10-120-16,0 16-135 15,-4-3-337-15,16 6-272 0,0 6-352 31,0 21 32-31,16 14 280 16,8 15 40-16,-3 13 64 16,12 2 40-16,6-3-16 0,6-2-72 15,4-15-32-15,-7-15-32 32,6-8-657-32,-2-24-1351 0</inkml:trace>
  <inkml:trace contextRef="#ctx0" brushRef="#br0" timeOffset="15383.366">28831 8532 3744 0,'0'0'4665'0,"0"0"-3921"31,0 0-487-31,0 0-73 15,0 0-40-15,0 0-136 16,0 0 48-16,0 0 48 0,33 82-16 16,-21-58 72-16,0-1-8 15,0-9-104-15,12-4-48 0,-15-5-112 32,3-5-352-32,9-5 80 15,-5-19 175-15,-4-4-183 0,-6-4-64 16,9 4 456-16,-15 9 288 0,0 11 609 15,0 3 167-15,0 5-544 16,0 0-520-16,12 0-56 16,-12 10-120-1,24 8 168-15,-15 0 8 16,15 1 0-16,0-14-168 0,0-5-456 16,1 0-153-16,-7-24 185 0,9-12-264 15,-18-2 200-15,-9-3 656 16,0 8 336-1,0 6 840-15,0 13 169 16,0 4-201-16,0 10-528 16,15 0-616-16,6 29-400 15,15 16 392-15,1 20 8 0,20 19 72 16,0 3-56-16,-21 11 64 0,-2-5 104 31,-1 0 16-31,-18-25-128 31,-3-12 8-31,-12-19 8 16,0-23 160-16,-12-14 400 0,-24-23 16 16,-10-37-600-16,-23-51-64 15,-12-37-16-15,20 8-224 0,28 29-216 16,9 37 96-16,24 36 184 16,0 3 32-16,9 2-280 0,15 0-184 15,24 10 72-15,-11 17 368 0,8 6-160 16,0 6-120-16,-21 26 152 15,0 6 136-15,-24 3 152 16,0-3 0 0,-12 3-97-16,-15-5-71 0,-15-7-440 15,6-11-688 1,15-8-1449-16</inkml:trace>
  <inkml:trace contextRef="#ctx0" brushRef="#br0" timeOffset="16176.654">29990 8322 3672 0,'0'0'1985'0,"0"0"-369"16,0 0-8-1,0 0-15-15,0 0-353 0,0 0-384 16,0 0-344-16,0 0-136 16,15-3 0-16,21-11-39 0,-3-4-89 15,24-7-136-15,4-2-64 16,5-1-48 0,7 1-96-16,-16 3-513 15,-9 2-575-15,-2-11-880 16,-10 9-1113-16,-30 1-2496 0</inkml:trace>
  <inkml:trace contextRef="#ctx0" brushRef="#br0" timeOffset="16431.527">30258 8017 6409 0,'0'0'1896'16,"0"0"-1240"-16,0 0 113 0,0 0 55 15,0 0-688-15,0 0-80 31,49 10-56-31,-13-6 96 16,9 6-24-16,3-2 120 0,-18 7-88 16,10-5-104-16,-22 3 0 15,9 6 0-15,-18-5-208 0,-9 4 208 16,0 4 48-16,-21 3 104 16,-12 6-72-16,-16 7-80 15,-8 3-464 1,12-3-952-16,6-15-1209 0</inkml:trace>
  <inkml:trace contextRef="#ctx0" brushRef="#br0" timeOffset="17047.114">30913 7729 8305 0,'0'0'1609'0,"0"0"-1049"0,0 0-296 16,0 0-88-16,0 0-176 15,0 0 0-15,0 0 8 16,12 71 72-16,-3-48 0 0,0 0-24 16,6-9 24-1,-15-10 112-15,13 6-80 16,-4-10 16-16,15 0 96 0,0 0 136 16,12 0-104-16,-6 0-104 15,22 0-152-15,-10 4-40 16,-3 1-224-16,-6 5 40 0,-9 4-112 31,-2-1 8-31,-7 5 8 0,-15 1 176 31,0 4 144-31,-15 0 168 16,-7 5 168-16,-17 0-96 16,-3-6-120-16,-6 3-120 0,2-6-224 15,-26-19-888-15,30 0-1249 16,-10 0-2392-16</inkml:trace>
  <inkml:trace contextRef="#ctx0" brushRef="#br0" timeOffset="17249.257">30844 7684 9946 0,'0'0'2544'15,"0"0"-1952"-15,0 0-296 16,0 0-136-16,0 0 216 0,151-9-151 16,-70-15-225-16,31-9-521 15,-16 6-887-15,-26 0-3505 0</inkml:trace>
  <inkml:trace contextRef="#ctx0" brushRef="#br0" timeOffset="18026.325">30844 8633 5881 0,'0'0'2784'0,"0"0"-1599"16,0 0-65-16,0 0-48 16,0 0-232-16,0 0-368 0,0 0-152 15,0 0-80-15,160-60 57 0,-88 33-161 16,7-6-136-1,5 0 0 1,-2 1-16-16,-4 4-289 16,-5 6-487-1,-31 3-280 1,9 9-232 0,-30 7-793-16,-9 3-319 0,-12 0-641 15</inkml:trace>
  <inkml:trace contextRef="#ctx0" brushRef="#br0" timeOffset="18248.104">30913 8740 6753 0,'0'0'1784'16,"0"0"-815"-16,0 0 311 16,0 0 112-16,0 0-344 0,0 0-432 15,30 0-159-15,7-14 223 16,20-9 8-16,27 0-264 0,10-10-224 15,-3 0-72-15,2-2-120 32,13 2-8-32,-25 5-184 15,-20 9-880-15,-16 5-177 0,-21 6-831 16,-24 3-3881-16</inkml:trace>
  <inkml:trace contextRef="#ctx0" brushRef="#br0" timeOffset="41259.951">26359 11909 9273 0,'0'0'2177'0,"0"0"-2081"0,0 0 112 16,0 0 232-16,0 0-216 16,60-111-144-16,-36 75-80 15,0-2-8-15,-11-4-8 0,-13-4 8 31,0 0-168-31,0-6 0 16,0 2 168-16,-28 4-56 0,10 8 64 31,-6 6 88-31,0 13 72 16,12 1-104-16,-3 13 40 0,9 5-96 16,6 0-96-16,0 0-56 0,0 20-232 15,0 16 72-15,0 6 240 16,6 13 72-16,21 0 64 0,-3 2-56 15,0-7 0-15,9-7 8 16,4-11-8-16,-16-9 88 16,15-4-96-16,-12-10-224 0,-3-9-448 15,0-5-1057 1,-6-13-551-16,10-6-1961 16</inkml:trace>
  <inkml:trace contextRef="#ctx0" brushRef="#br0" timeOffset="41670.647">26655 11636 3848 0,'0'0'2825'32,"0"0"-1713"-32,0 0-64 0,0 0 209 15,0 0-433-15,0 0-400 16,0 0-408-16,0 0-16 16,0 6-8-16,0 7 0 0,12 1 8 31,0-1 0-31,9-3-16 15,-9 0-632-15,-3-6 224 0,6-4 0 16,-3 0 424-16,-12 0 128 16,9-14 152-16,-9 4 56 15,0-3-112-15,12 8 96 0,-12 0 80 32,0 5-312-32,9 0-88 0,-9 0-160 15,15 0-144-15,10 5 200 0,-13 5 32 16,-3-2 64-16,15-2-16 15,-15-6 16 1,6 0-48 0,-15 0 56-16,12-6 208 0,0-12 72 15,-12 4-192-15,9-9-72 0,0 13 40 16,6-3-56-16,-3 7-48 0,0 3-32 16,1 3-48-16,-4-5-8 15,15-3-168-15,-15-3-888 16,15-3-1265-16</inkml:trace>
  <inkml:trace contextRef="#ctx0" brushRef="#br0" timeOffset="43649.498">26748 12179 5433 0,'0'0'1272'16,"0"0"-664"-1,0 0 552-15,0 0 193 0,0 0-377 16,0-46-192-16,0 46-256 15,-12 0-528-15,-3 0-96 0,-18 0 96 16,0 14 0-16,-4 4 8 0,4 10-8 16,9-6-48-16,12 7-288 15,0-7-48 1,12 2-384-16,0-2-40 16,24-2 552-16,0 2 135 15,18-4 33-15,-2 2 80 0,5-7 8 31,-9 1-8-31,-15 0-72 16,3 0 8-16,-12-4-120 0,-12 4-264 16,-12 0 64-16,-24 4 304 15,0 0 88-15,-6-3-56 0,5-6-96 16,1-9-104-16,0 0-512 16,27-14-784-16,9-6-1289 0</inkml:trace>
  <inkml:trace contextRef="#ctx0" brushRef="#br0" timeOffset="44054.919">26863 12299 3632 0,'0'0'1569'16,"0"0"-1177"-16,0 0-296 0,0 0 296 16,0 0 200-1,0 0-176-15,0 0-176 16,48 93-104-16,-48-75-72 0,9 1-56 15,0-5 16-15,6-10 24 16,-15 6-48-16,0-10 0 16,12 0 0-16,-12 0 24 15,12 0 272-15,-12 0-96 16,0-6-32-16,13 2 312 16,-13 4 145-16,0-4-281 0,0 4-200 15,9 0-144-15,-9 0-72 16,12-5 72-16,0 5 0 15,-3-5 8 1,6 1 72-16,9-6 16 16,-12-4-8-16,-6 1-80 0,9-7 72 15,-3 7-64-15,0 4 32 16,-12-1-40-16,0 10 8 31,0-3-16-31,12 3-136 0,13-5-785 16,-4 5-271-16,0-11-1056 0</inkml:trace>
  <inkml:trace contextRef="#ctx0" brushRef="#br0" timeOffset="46151.715">27038 12211 4656 0,'0'0'969'15,"0"0"-393"-15,0 0 416 16,0 0 16-16,0 0-200 0,0-10-159 16,0 10-241-16,0 0-200 15,0 0-176-15,0 0-32 0,0 0-184 31,0 10 48-31,24 8 120 16,-12 6 16-16,9 3 16 16,3-3 40-16,-3-2-48 0,4-3 8 31,-13 1-8-31,9-13 72 0,-6-1-72 16,-3-2 40-16,-12 1 16 15,0-5 40-15,0 0 152 16,0 0 232-1,0 0-88-15,0 0-56 16,0 0-40-16,0 0-64 0,0 0 64 16,12-9 128-16,-12-15-96 15,0-4-168-15,0-12-160 0,0-7 8 16,0 1-16-16,0-6-232 0,0 1-344 16,0 19-584-16,0 9-2041 15</inkml:trace>
  <inkml:trace contextRef="#ctx0" brushRef="#br0" timeOffset="47400.079">26981 13262 4368 0,'0'0'1529'0,"0"0"-1217"0,0 0 160 0,0 0 648 15,0 0-328 1,0 0-424-1,0 0-368-15,0 0-96 16,-70-28-96-16,58 43-32 0,12 9 32 0,-12-2 48 31,-3 2-72-31,15-7-144 16,0 2-32-16,0-9 104 0,0-1 8 16,0-9-16-16,0 0 64 15,15 0 232-15,-3-5 128 16,0-9 8-16,-3-5-32 0,0 2-96 15,6 7 144-15,-3 2 80 16,0 2-96-16,-12 6-136 0,13 0-40 16,-4 0-32-16,15 0-64 31,-15 6-64-31,15 2-32 16,9-3-240-16,-6-5-464 0,-3 0-1233 0</inkml:trace>
  <inkml:trace contextRef="#ctx0" brushRef="#br0" timeOffset="47806.032">27198 13189 5329 0,'0'0'1936'0,"0"0"-1376"16,0 0 528-1,0 0 57-15,0 0-673 0,0 0-472 16,-79-6-128-16,67 25-168 15,12 5-56-15,0-1 88 0,0-5-73 16,0-9-23-16,0 1 80 16,12-6 120-16,-12-4 160 15,12 0 248-15,-3-23 256 0,7-14-504 0,-7-4-112 32,-9-6-368-32,0-4-48 15,0 1 272-15,-9 3 256 0,-16 5 88 16,1 10 560-16,12 9 345 15,-3 14-329-15,9 9-288 0,6 0-376 32,0 9-680-32,0 18-17 31,0 16 513-31,21 3-48 0,3 4-192 16,-3-3-184-16,16-5-208 15,-1-14 192-15,-3-9 48 16,12-19-376-16,4 0-465 0,-13-5-511 0</inkml:trace>
  <inkml:trace contextRef="#ctx0" brushRef="#br0" timeOffset="48169.91">27421 13095 80 0,'0'0'3064'16,"0"0"-1383"-16,0 0-193 15,0 0-64-15,0 0 32 16,0 0-631-16,-45-32-513 0,33 32-312 0,-3 14-56 16,6 4-96-1,-3 7-88 1,12-3 192-16,0 2-24 0,0-1-112 15,0-5-49-15,12-4-87 16,-3-9 96-16,18-5 72 16,-15 0 120-16,6-19-64 0,9-14 32 15,-18-8-392 1,-9-10-16-16,0 0 152 16,0-9 304-16,-21 4 16 0,-12-4 512 15,-6 8 272-15,9 17 361 16,2 6 15-16,19 11-256 15,-3 14-400-15,12 4-504 0,0 13-224 32,0 25-160-32,21 17 312 15,16 14 72-15,-1 6 80 0,6-11-80 16,9-4 0-16,-8-18-112 16,29-20-224-16,-27-11-744 0,4-11-1089 15</inkml:trace>
  <inkml:trace contextRef="#ctx0" brushRef="#br0" timeOffset="50203.464">27783 11233 3568 0,'0'0'1649'0,"0"0"-633"0,0 0-104 16,0 0 64-16,0 0-248 16,0 0-488-16,0 5-232 0,0 0 0 15,0 3-8-15,12-2 0 0,-6 2 0 16,-6 2 0-16,0-6 0 16,16 2 0-16,-16-1-16 0,0-2 16 31,0-3-96-31,0 0 96 15,0 0 0-15,0-3 200 16,-16-12-200-16,10-9-88 0,-6-3 88 16,-12 4 56-16,12-5-40 15,-12 9-8-15,12 1-8 0,3 4 0 32,9 0 88-32,-12 10 33 15,12-6-9-15,0 10 160 0,0-4-168 16,0-1 8-16,0 5-32 15,0-5 24-15,0 0-104 0,12 2-56 16,-3-3 56-16,15-2 8 31,0-2-8-31,12 1-8 16,10 0 8-16,-1-6 8 0,15 1 0 0,-2-4 8 16,8-11 40-16,19-3-56 15,32-18 0-15,7-10 8 16,-3 4 80-16,-7 1-80 15,-20 13-16 1,-28 13 8-16,7-2-8 16,8 2-56-16,-11 1-56 0,-1 6 112 0,-8-2-48 31,5-4 32-15,6 6 16-16,-2-2-144 0,-4-3 56 0,-5 3 88 15,-4 2 8-15,-9 2-72 16,-3 7 72-16,-8 4 16 15,-16-1-8-15,-6 1 96 0,-3 3 152 16,-3 2 80-16,-9 4 104 0,0 0 48 16,0 0-24-16,0 0-152 31,0 0-112-31,0 0-120 16,0 0-80-16,0 0-152 0,0 0-48 31,0 0-16-31,0 14 88 15,12 1 120-15,-3 3 8 0,-9 6 8 16,15-6 48-16,-15 0-56 16,12 0 0-16,0 1 0 15,-12-5-8-15,12-4 8 0,-12 0-8 0,0-6-160 16,0 4-200-16,0-3 16 16,0 0 160-16,0 5 192 31,-12 3 8-31,-12 1 104 0,-12 5-104 15,0-1 0-15,-6 0 88 16,-10 6-96-16,10 3-72 0,-6 1 72 16,-10 0-32-16,13-4 32 15,-3 3 8-15,-10 1-8 0,10-4 0 0,-9 3-128 32,12-4-184-32,-16 6 32 15,4-7 200-15,-4 1 72 16,4 5 0-16,-3-6 8 0,2 7 0 15,16-11 0-15,-18 6 8 16,12-1 0-16,-7 1-8 0,7-2 0 31,-9-4-8-31,11 6 16 16,-17-1-16-16,21 1 0 0,-16-2 8 16,7-3-8-16,9 3 8 15,6-3 0-15,-10-5 48 16,19 4-48-16,-6 2 0 0,0-12 0 31,-4 7 0-31,16-5-64 16,-15-2 56-16,12-3-112 0,0-1 112 15,3 1-360-15,-3 5-169 16,2-6 89-16,10 10-192 16,-12-4 88-16,12 4 80 0,-12-6 96 31,24 2-176-16,-12-6-256-15,12-4-681 16</inkml:trace>
  <inkml:trace contextRef="#ctx0" brushRef="#br0" timeOffset="53505.383">28372 11650 4152 0,'0'0'1449'16,"0"0"-1089"-16,0 0-280 0,0 0 0 16,0 0 144-16,0 0 88 0,24 70-40 15,-24-52-120 1,15 0-8-1,-3-3-40-15,0-2-16 0,-12 1 8 16,9-9-16-16,-9 0-80 16,0 0 8-16,0-5 88 0,0 0 32 15,0 0 248-15,0 0 264 16,0 0 225 0,0 0-121-16,0-15-408 15,0 1-160-15,-9-4-176 0,-3 0 8 16,0-6 40-16,-3 6-48 15,-9-6 80-15,15 6-64 0,0 4 136 16,9-4 80-16,0 8-16 31,-15 2-72-31,15 3-40 0,0 0-48 16,0-1 24-16,0 6-80 16,0 0 0-16,-9 0 0 15,9 0 0-15,0 0 0 0,0-3 16 16,0 3-8-16,0 0 64 31,0 0-64-31,0 0 0 0,0 0 0 16,0 0-8-16,0 0-8 15,0 0 0-15,0 0 8 16,0 0 0-16,0 0 8 0,0 0-8 0,0 0 0 16,0 0-8-1,0-5-56 1,9 0 64-16,6 2 96 0,3-8-88 15,6 3 8-15,3-2-8 16,-6-5-8-16,16 7-40 16,-1-11 40-16,-6 5 0 0,-3 0 0 15,6-5 0 1,1 1-16-16,5 4-72 16,-6 0-64-1,12 0-16-15,-12 1-16 31,19-6-32-31,-7 5 48 16,-9-4 88-16,6 3 72 16,-8-3-40-16,17 4-48 0,-18-4-40 15,0 4-88-15,7-4 88 0,-7 4-120 16,3-4 96-16,6-2 56 16,-2 7 88-16,5-6 8 15,-12 0 8-15,15 1 0 0,-12 0 8 16,10-1 0-16,-10 0 0 15,-3 1-8-15,12 0 8 0,-8-1 48 16,-1 1-56-16,6-2 8 16,-3 7-8-16,7-6 0 15,-10 0 0-15,-6 1 0 0,9 0 8 0,-6 4-8 16,-11-4 0-16,17 8 56 16,-6-4-48-16,-9 0 88 15,12 0 8 1,-17 0-32-16,20 0-72 15,-15 0 40-15,-3 1-32 16,3-1 0-16,0 4 0 0,-12 1 48 0,-3 0-40 16,4 5 200-16,-13-1-16 15,9 0-16 1,-9 1 40-16,15-2 8 16,-15 6-120-16,12-4-16 15,-12 4-88-15,12-4 0 16,-12-1-8-16,12 0 0 0,-12 5 0 31,0 0-8-31,9 0 8 0,-9 0 120 16,0 0 40-16,0 0 48 15,0 0-32-15,0 0-32 16,0 0-144-16,0 0 0 0,0 0-56 16,0 0 0-16,0 0 48 31,0 0-72-31,0 5 80 15,0 8 8-15,0-3-8 0,12 4 16 16,-12 4-16-16,12 1-8 16,-12-5 0-16,9 4 8 0,-9 1 8 15,15 0 48-15,-3-1-56 0,-12-4 0 16,0 1 0 15,12-2-8-15,-12-4-48-16,0 1-24 15,0-10-32 1,0 3-32-16,0 2-16 16,0-5-48-16,0 5-72 0,-12-5 56 15,0 5 120-15,-3-1 24 16,6 5 72-16,-15-4 8 0,3 6-8 16,9-3 8-16,-15 0 0 0,5 3 0 15,1 3 8-15,-3 0-8 16,-12-2 0-16,15 3 0 0,-15 4 8 15,2-6 0-15,-2 10 0 16,-3-4-8-16,9 5 0 0,-19-6 0 16,16 5 0-16,-6-4 48 15,-3 4-48-15,-6-5-8 0,14 6 8 16,-14-10 0-16,3 4 48 16,12 0-40-16,-19 1-8 31,10-1 8-31,6 2-8 0,-10-3 8 15,10 2-8-15,-12-1 0 16,3 6 0-16,12-6 0 0,-7 0 0 16,-2 1 0-16,6 1 0 15,12-7 0-15,-10 6 0 16,10-1 0 0,-9-4 0-16,9 1 0 0,0-2 0 15,-9 1 0-15,5-6-8 16,-5 2 8-16,9 5 0 0,-9-7 0 15,6 1 0-15,9 1 0 16,-7 3 0 0,-11-3 0-1,15 0-8-15,-3-2 8 0,12-2 0 0,-12 2-8 16,3-4 8-16,-6 6 0 16,5-5 0-16,1 5 0 0,9-7 0 15,-12 3 0-15,9-2 0 31,-6 1 0-31,12-1 0 0,-3 1 0 16,-3-5 16-16,-7 4 40 31,10 1-48-31,0 0 0 0,3-1 72 16,9 1-40-16,-12 0-40 16,0 0 0-16,-3-1 0 15,6 1 0-15,-15 4 0 16,15-5 0-16,9 1 0 0,-15 4 0 15,6-9 0-15,9 6 16 0,-12-6-16 32,12 4 0-32,0-4 0 15,0 0 0-15,0 0-384 16,12 0-736-16,-3-4-1553 0</inkml:trace>
  <inkml:trace contextRef="#ctx0" brushRef="#br0" timeOffset="54681.194">29084 12063 3728 0,'0'0'1825'0,"0"0"-1241"16,0 0-96-16,0 0 64 16,0 0-224-16,0 4-328 15,0 5 8-15,0 1 48 0,0 4 200 16,12 5 56-16,0 3 80 31,-3 2-112-31,6 4 8 0,-2-6-160 16,-1 2-56-16,-3-5-24 15,0 3-48-15,6-8 57 0,-15 0-49 16,12-4 0-16,-12-7-8 0,0 2-169 16,0-5-191-1,0 0-40 1,0-8-80-16,0-11-1080 0,-12-4-3881 15</inkml:trace>
  <inkml:trace contextRef="#ctx0" brushRef="#br0" timeOffset="56552.992">29039 12053 3592 0,'0'0'1241'0,"0"0"-561"15,0 0-112-15,0 0 72 16,0 0-136-16,0 0-152 16,0 0-96-16,0 0 208 0,0 0-16 15,0 0-32-15,0 0-7 31,0 0-25-31,0 0 0 0,0 0 16 16,0 0-144-16,0 0-8 16,0 0-40-16,0 0-72 15,0 0-32-15,0 0 16 0,12-8 56 16,12 3-16-16,-3-9 64 16,15-5-96-1,-2 0-24-15,11-3-16 0,3-2-24 16,13-9-8-16,5-3 16 15,6 3-16-15,-2-4-48 16,-4 0 8-16,7-1 64 16,-4 2-80-1,-9 3 0-15,10 1 8 0,-25 0 72 16,12 0-80-16,-8 4 0 0,8-4 0 16,-9 7 8-16,-5-2 0 15,-4 4-8-15,6 5 8 16,-9-6-8-16,10 5 0 0,-10 2-8 31,6-3 8-31,-3 2 0 16,7-1 8-16,-1 1-8 0,-9 0 0 15,-3-1 8-15,4 5-8 16,-13-5 8-16,9 10-8 0,-9-1 8 16,0-3-8-16,-12 4 0 31,9-1 0-31,4 1 16 0,-13 0 56 15,12 5-24-15,-15-6-32 16,3 6 48-16,9-2-8 16,-6 2 72-16,-15 0-48 0,12-1 64 15,-12 0 80-15,0 5 17 16,12-4 39 0,-12 4-80-1,0 0 24-15,0 0-48 0,0-5-48 0,9 5 16 16,-9-5-56 15,0 5-16-31,9-5-24 0,-9 5-48 0,0 0 0 0,0 0 56 16,0 0 40-16,0 0 72 15,0 0 40-15,0 0-48 16,0 0-80-16,0 0-72 0,0 0-8 16,0 0-48-16,0 0-16 15,0 0-8 1,0 0 0-16,0 0-16 15,0 0 0-15,0 0 0 16,0 10 0-16,15-1 80 0,-15 9 8 16,13-4 8-16,-13 5-8 15,9 0 0-15,6 3 0 0,-6-3-8 16,-9 0-56-16,12-5 64 31,-12-1 0-31,12-3-8 16,-12 0 8-16,9-6-8 0,-9 6 0 15,0-5 8-15,0-5 0 16,0 3 0-16,0-3-48 0,0 0-144 16,0 4-24-16,0-4 32 31,0 0-88-31,0 0 72 0,0 0 48 16,0 6 96-16,0-2-24 0,-9 6 72 15,-3-5 0-15,0 3 8 16,3 2 0-16,-15 3 64 0,-4 1-64 15,10-4-16 1,-6 4 16 0,-12 5 0-16,15-5 16 0,-15 4-8 15,11-4-8-15,-8 0 0 16,9 4-80 0,-12-3-8-16,3 3-24 15,-7-1 7-15,7 2-39 0,0-5 136 16,6 5-96-16,-3-5 96 15,-7-1-8-15,4 6 8 0,9-5 0 16,-9 5 0-16,-3-6 8 16,12 1-8-16,-10 0 0 0,10 0-88 31,-12 0-8-31,15 4 48 16,-15-3 40-16,11 3 8 15,-8-4 0-15,9 5 0 0,-9-1 0 16,9-3 0-16,-12 3 0 15,11 1-8-15,-8-2-32 0,6-3 40 32,9 5-56-32,-21-5 8 31,18-1 48-31,-13 6-40 0,10-5 40 16,-12 4 8-16,15-3 0 0,-3-2 0 15,-9 2 8 1,8 2-8-1,-11-2 0-15,3 4 0 0,9-6 0 16,0 7 8-16,-10-7-8 0,10 1 0 16,12-4-56-16,-12 4-16 15,0-6 72-15,15 1 0 0,-15 2 0 16,12-3-8-16,-9 2 8 16,9 4 0-16,-1-6 8 0,1 2-16 15,-12 0 8-15,12-2 0 16,0 2 0-16,-12-2 0 0,15-2 0 15,-3 2 8-15,-12 3-8 16,15 2 8-16,-3-9-8 0,-1 7 8 31,-2-4-8-31,6-7 8 32,-3 10-8-32,0-5 8 15,3 0-8-15,9-5 8 0,-15 5-8 16,6-2 0-16,9 2 8 15,-12-5 0-15,12 0 8 0,0 0 96 16,0 0-40-16,0 0 8 16,0 0-80-16,0 0 8 15,0 0 16-15,0 0-24 0,-12 0-16 16,12 0 16-16,0 0-8 0,0 0-72 16,0 0-256-16,24 0-472 0,-15 0-2001 15,15-13-6248-15</inkml:trace>
  <inkml:trace contextRef="#ctx0" brushRef="#br0" timeOffset="60770.776">27119 13685 3816 0,'0'0'1505'0,"0"0"-1089"15,0 0-200-15,70-20 280 16,-34 7-136-1,-3-6-208 1,0 6-72-16,16-6-72 16,-13 1 0-1,9-1-8-15,-9 6-96 0,-14 3-248 16,-1 1-144-16,-6-1-512 16,-3 10-665-16,0-4-1543 0</inkml:trace>
  <inkml:trace contextRef="#ctx0" brushRef="#br0" timeOffset="61058.686">27119 13843 4424 0,'0'0'1905'0,"0"0"-865"0,0 0 96 15,0 0 89-15,0 0-433 32,0 0-240-32,0 0 40 0,0 0 40 15,139-79-72-15,-91 47-224 16,10-1-216 0,11-5-56-16,-11 5-64 15,23-8-336-15,-21 8-968 0,-26 5-1849 16</inkml:trace>
  <inkml:trace contextRef="#ctx0" brushRef="#br0" timeOffset="63162.52">26818 13379 3424 0,'0'0'1265'0,"0"0"-545"15,0 0 136-15,0 0 64 0,0 0-168 16,0 0-128-16,0 0-8 16,0 0 161-16,0 0 7 15,0 0-168-15,0 0-160 0,0 0-96 0,-13 4-160 16,1 0-136 0,-3 2-16-16,-6 3-48 15,-15 1 8-15,15-7 0 16,-12 7 0-16,-7-1 80 31,10-3-88-31,-6-2 8 0,-12-1-8 16,15-3 0-16,-13 0 8 15,10 0 8-15,-9 0-8 0,-7 0 48 16,10 0-40-16,-9-7-8 16,9-3 80-16,-7-8-80 15,-11 2 32-15,3-1-24 0,11-2 24 16,1 0-32-16,-15 1-8 31,27 0 72-31,-13-6-72 0,7 5 8 16,-3 1-8-16,6-5 0 15,14-4 0-15,-14-1-56 16,21 0 56-16,-6-5 72 0,0 1-16 16,6 0-40-16,6-6-16 0,-3 2 0 15,0-2-16-15,-1 1 16 0,13 5 0 16,-9-5 0-1,-3 9 0 1,12-4-56-16,0-6 56 16,0 10 8-16,0-9-8 0,12 6-8 15,10-2 8-15,2 0-8 0,0 1 0 16,-3 4 8-16,0 1 0 0,6-2 0 31,3 1 8-31,7 1 0 16,-13 0-8-16,9-6 8 0,6 5-8 15,-6 0 0-15,-8 5 0 16,-4 4 8-16,-6 5 32 0,-3 9-40 16,-6 1-16-16,-6-1-48 31,0 5-168-31,0 0-200 16,0 0-320-16,0 0-528 0,0 0-457 15,-6 0-223-15,6 0-1089 0</inkml:trace>
  <inkml:trace contextRef="#ctx0" brushRef="#br0" timeOffset="63538.45">25619 12201 5753 0,'0'0'2016'16,"0"0"-1376"-16,0 0-152 0,0 0 97 16,0 0-289-1,0 0-240-15,0 0 24 16,0 0 48-16,0 0 56 0,94 10 24 16,-61-6-32-16,12-4-16 15,-8 0-56-15,-1 0-56 16,-18 0 8-16,9 0-56 0,-3 0 0 15,-15 0 0-15,-9 0 8 16,0 0 40-16,0 5-40 0,0 9 0 31,0 10-8-31,0-2 64 16,-9 10-16-16,-3 6 72 0,0-6-120 16,0 1-64-16,-9 9-1000 15,9-10-1113-15,-12-10-1752 0</inkml:trace>
  <inkml:trace contextRef="#ctx0" brushRef="#br0" timeOffset="68443.699">29365 12415 7193 0,'0'0'1744'16,"0"0"-1191"-16,0 0-169 16,0 10-80-16,0 3-216 0,0 6 8 15,0 9 8-15,12 4 48 16,-12 4 80-16,0 2-24 16,9 3-56-16,-9-8 0 0,0-1-72 15,0-4-80-15,0-10 0 31,0 2-680-31,0-12-1073 0,0-8-1127 0</inkml:trace>
  <inkml:trace contextRef="#ctx0" brushRef="#br0" timeOffset="68817.093">29308 12507 4480 0,'0'0'2497'0,"0"0"-1817"16,0 0-504-16,0 0 200 15,0 0 32 1,0 0-192-16,0 0-16 16,0 0-16-1,-61 79-7-15,49-69 63 0,12-1-16 16,0-4-96-1,0-5 296-15,0 0 192 0,0 0-32 0,0-19-72 16,12-5-472-16,0-4-40 0,-3 0-88 16,18 2 72-16,-14 2 16 15,-1 10 0-15,-6 0 8 16,-6 14 56-16,15 0-64 0,-3 0-120 16,0 0-8-16,0 10-128 31,12 13-552-31,-6 0-1025 15,-3-5-2343-15</inkml:trace>
  <inkml:trace contextRef="#ctx0" brushRef="#br0" timeOffset="73093.859">27258 14032 1568 0,'0'0'5705'0,"0"0"-4353"16,0 0-519-16,0 0 151 15,0 0-104-15,0 0-392 0,0 0-248 16,0 0-240-16,0 0 0 16,0 5-64-16,0 8 64 0,0 11 80 15,12 4 72 1,0 5-24-16,-3-1 24 16,19 4-56-16,-19 2-8 15,12-5-80-15,-6-1-8 16,-3-9 8-16,0-4 64 0,0-11-72 15,-12 2 16-15,6-6 0 32,-6-4-16-32,0 0 0 0,0 0 8 15,0 0 168-15,0 0 88 16,0-14-136-16,0-5-48 0,0 2-64 16,0-7-32-16,-6 2 16 15,6-3-8-15,0 3-72 31,6 3 0-31,21 0-40 0,-18 0-56 16,15 6-104-16,1 8-88 16,-1 5-88-16,0 0 40 0,-6 5-272 15,-3 14 176-15,-3 0 200 16,0 0 200 0,-12 3 16-16,0 1 32 15,0 0 64-15,-12 1 40 0,-21-6 8 16,9 0-48-16,-3-9-104 15,-7-9 40-15,10 0-353 0,15-14-1143 16,-3-8-1545-16</inkml:trace>
  <inkml:trace contextRef="#ctx0" brushRef="#br0" timeOffset="73858.4">27632 14217 4721 0,'0'0'2432'0,"0"0"-1704"0,0 0-392 15,0 0 304-15,0 0-95 0,0 0-281 32,0 0-104-32,79-47-96 15,-67 25-56-15,12-2-8 16,-24 2-112-16,12 3 112 0,-12 0 8 15,0 11 176-15,0-2 280 16,-12 10 80-16,0 0-504 0,-12 0-40 16,15 0-64-16,-15 13 64 15,12 6-80-15,-3 5 72 16,15-7-160 0,0 2-184-16,0 0-96 0,15-6 64 15,-3-7-33 1,12-6 137-16,-3 0 120 0,15 0 152 0,0-9 0 15,-5-15-72-15,5-3-256 16,-12-1-280 0,9-1 200-1,-6-2 208-15,-27 7 208 0,12 2 56 16,-12 3 592-16,0 5 384 0,0 9 209 16,-12 5-465-16,0 0-536 0,-12 0-168 31,0 13-56-31,0 7-8 15,15 2 0-15,-3 2-8 0,12-5-8 16,0-5-104-16,0-6-176 16,0-3-88-16,12-5 56 0,12 0 224 15,-3 0 96-15,0-10 88 16,6-3 16-16,-15-1 104 31,7 5 96-31,-4 4-48 0,-3 5-72 16,0 0-40-16,0 0-56 15,9 5 56-15,0 14-32 0,6 3-32 16,-15 2 0-16,6-2-64 31,-2 11-8-31,-4 0 64 0,0 5 8 16,0-3 16-16,-3 3-48 0,-9-10-40 16,0-6 72-16,0-3-64 15,0-9-8-15,15-1 0 0,-15-9 8 16,0 5-8-1,0-5-8 1,0 0-56-16,0 0-152 0,9-5-72 16,15-33-104-16,0-3-1232 0,-6 0-2753 15</inkml:trace>
  <inkml:trace contextRef="#ctx0" brushRef="#br0" timeOffset="78320.775">29806 12758 1560 0,'0'0'2512'15,"0"0"-1559"-15,0 0-353 0,0 0-16 16,0 0-256-16,12 0-8 15,0 5 176-15,-3 3-64 0,6 7-72 16,9-2-24-16,-15 1-152 16,0 1-96-16,6-1-8 15,-3-1-8-15,0-4-56 0,-12-3 0 0,0 2 0 16,0-8 32-16,0 0-48 16,0 0 0-16,0 0 0 0,0 0 96 15,0 0 32-15,-12-18-128 31,0 0 8-31,-12-6 0 16,3 1 0-16,-6-4-8 0,18 2 129 16,-15 7 127-16,14 0 56 15,-2 3 24-15,12 7 24 0,-12 3 80 16,12 0-112-16,0 5-88 31,0-4-80-31,0 4-16 0,0 0-136 16,0 0 48-16,0 0-56 15,0 0 8-15,0 0 8 0,0 0-8 16,0 0 64-16,0 0-8 16,0 0 40-16,0-5-16 15,12 0 0-15,-12 2 32 0,22-3-48 0,2-3-56 16,-15-1 48 0,30 1-56-16,-21-4 0 0,9-1 8 15,6 0-8 1,1-1 48-16,17-2-56 15,-6-7 8-15,0-4-8 16,16-4 0-16,-4 4 0 0,1 0-72 16,2-4 16-16,-3 4-16 15,-15-4 16 1,10 4 48-16,-10-1 0 16,6-3 8-16,1 4-8 0,-4 1 8 15,3 0 0-15,-3-6 0 16,-11 5-8-16,14 0-32 0,-12 0 32 15,9 0 8-15,1 0-8 16,-13 6 8-16,6-7 8 0,-6 1-8 31,4 6 0-31,-4-2 0 16,3 2 8-16,-12 3-8 0,9-5 0 16,-9 6 8-16,1 0 8 15,8-2-16-15,-9 2 0 31,9 0 0-31,-9 3 0 0,13-3 0 16,-16 1 0-16,0-3-16 16,6 2-40-16,-3-1-40 0,9 1 40 15,-9 4 56-15,-11-4 0 0,8-1 0 16,3 6 0 0,-12-2-8-1,12 2 8-15,-15-1 8 0,15-1-8 16,0 6-8-16,-12 0 8 15,0-1 0-15,7 2 0 0,-4-2-8 16,-3 1 8 0,0 4 0-1,0 1 8-15,-3-1-8 0,-9 0 112 16,0 5-16-16,0 0 0 0,0 0-16 16,0 0-32-16,0 0 64 15,0 0-16-15,0 0-88 0,0 0 104 16,0 0 40-16,0 0-32 15,0 0-120-15,0 0 0 0,15 0-8 32,-15 0 8-32,9 14-64 15,0 0 64-15,-9 0 8 0,15 4-8 16,-6 1 8-16,6 0-16 16,-3 3 8-16,1-3 0 31,-4 0 8-31,-9-1-8 0,12 1 0 15,-12-4-8-15,0-7 0 16,12 0 8-16,-12-2-8 0,0-1 8 16,0 0-104-16,0-5-24 15,0 3-24-15,0 2-16 32,0 0 40-32,-12 4 128 0,0 0 0 0,3 1-8 15,-16 4-48 1,10-6 48-16,-9 7 0 0,6 3 8 0,-6-4-8 15,0 5-64-15,-3 4-104 16,-4-5 24 15,4 1 64-31,-6 0 40 16,12-1-8-16,-3 1-8 0,-9 4 8 16,8-4-72-16,-11 3-184 15,3 2 56-15,-6-5 104 0,9 3 72 16,-7 3-24-16,13-3 88 15,-9 1 8-15,-3-5 8 0,3 6-24 16,-4-1 16-16,-2 1 0 16,9 3 0-16,-6-3-56 0,3-2 16 15,-4 6 48-15,16 0 0 16,-15-5 0-16,12-4-8 16,-9 0 8-16,9-2 8 0,-4 1-8 31,-2 2 0-31,3-2 0 15,6-3 0-15,-15-2 8 0,15 0-8 16,-4 7 8-16,-8-6-8 16,9 4 0-16,0-4 8 15,-9 0 0 1,9 0 8-16,-4-1-8 16,10 1 0-1,-6 5-8-15,0-10 0 16,-3 4 8-16,9 3-8 0,6-8 0 15,-16 6-8-15,10-5 8 16,6 1 8 0,-15-1 0-1,18 1-8-15,-3 3 0 0,-9-4-48 0,-3 1 48 16,12-6 40-16,-3 6-32 16,6-2-8-16,-13-2 8 0,10 3 0 31,-12 1-8-31,12-2 8 15,0 2-8-15,0-1 0 0,3-5 0 16,-3 6 0-16,-15-1 0 16,18-4 0-16,-6 3 0 15,5 3 40-15,1-7-24 0,-6 5 104 16,-6 0-48-16,21 1-8 16,-24-6-48-16,9 6 32 0,9-6-40 15,-6 1 16-15,0 5 48 16,0-7-64-16,12-3 64 0,-15 10 8 15,6-6 24-15,9-4 0 16,-13 5 0-16,1 0 0 31,3-1-32-31,9-4-72 0,-12 5 72 0,12-5-16 16,0 0-48 0,0 0 0-16,-12 0-8 15,12 0-64-15,0 0-216 0,0 0-296 0,0 0-704 16,0 0-1145-1,0 0-1464 1</inkml:trace>
  <inkml:trace contextRef="#ctx0" brushRef="#br0" timeOffset="81606.851">30524 13031 3304 0,'0'0'5329'0,"0"0"-4472"0,0 0-137 16,0 0 280-16,0 0-208 15,0 0-528-15,27-37-144 0,-27 27-56 32,9 7-48-32,6-2-8 15,9 5 8-15,-15-5-16 0,0 5-8 16,19 0-208-16,-16 5-128 16,0 13-176-16,-3 5 48 15,3 1 88-15,0 8 136 0,-12-4 112 16,0 4-16-16,0-4 144 31,0 0-48-31,0-10 48 0,0-4-240 16,0-5-657-16,12-9-1287 15,-12 0-3905-15</inkml:trace>
  <inkml:trace contextRef="#ctx0" brushRef="#br0" timeOffset="81762.431">30829 13369 7433 0,'0'0'3217'0,"0"0"-2489"15,0 0-576 1,0 0-152-16,0 0-1520 16,0 0-2593-16</inkml:trace>
  <inkml:trace contextRef="#ctx0" brushRef="#br0" timeOffset="131964.133">21985 13745 6585 0,'0'0'1848'16,"0"0"-1632"-16,0 0-144 0,0 0 32 15,28 111 80-15,-16-74-88 16,6-5-16-16,-3-4-80 0,-3-9 0 15,0-6-432 1,-12-3-720-16,0-10-1240 16</inkml:trace>
  <inkml:trace contextRef="#ctx0" brushRef="#br0" timeOffset="132118.44">21862 13551 6513 0,'0'0'2688'0,"0"0"-1951"0,0 0-457 16,0 0-176-16,0 0-104 16,0 0-1481-16,0 0-1135 0,9 13 127 15</inkml:trace>
  <inkml:trace contextRef="#ctx0" brushRef="#br0" timeOffset="132808.03">22194 13906 4064 0,'0'0'1953'31,"0"0"-1289"-31,0 0 296 0,0 0 344 0,0 0-7 16,0 0-529-16,0 0-320 16,72-152-240-16,-60 102-112 15,0-2-16-15,-12 6-32 0,0 4-40 16,0 14 200-1,0 10 176-15,0 8-40 16,-12 10-280-16,0 0-64 16,0 14-272-16,3 10-40 0,9 8-120 15,0-4-184-15,0-6 80 16,21 2 96-16,15-11 232 0,1-7 144 31,-4 3 64-31,15-9 0 0,-15 5 0 16,-9-1-88-16,1 6 72 15,-25-2-320-15,9 11-73 16,-9 0 241-16,0 3 168 0,-9 2 72 16,-16 3-64-16,1-7 0 31,12-7 40-31,-9-8 24 0,21-5 97 16,-15 0 191-16,15-18 0 15,0-15-272-15,0-5-88 31,24-3-136-31,9-10-64 0,-5 4 32 16,-7-3 64-16,15-2 96 31,-27 17 8-31,6 2 176 0,-6 15 240 0,-9 8 104 16,0 10 88-16,0 0-416 16,-9 10-192-1,-6 16-80 1,6-1 72-16,9 6-72 0,0-7-56 15,0-6-40-15,9-4-48 0,15-5 32 16,9 1 192-16,6-10 64 16,-20 0-8-16,8 0-32 15,-3 4-16-15,-24-4-8 0,0 14-152 16,0-1 128-16,0 11 24 0,-24-1 16 16,-9 6-16-16,8-12-464 15,13-17-545 1,-3 0-439-16,15-9-1000 0</inkml:trace>
  <inkml:trace contextRef="#ctx0" brushRef="#br0" timeOffset="133685.342">22722 13365 6689 0,'0'0'3169'16,"0"0"-2249"-16,0 0-456 16,0 0-304-16,0 0-88 15,9 47 104-15,6-19 32 0,-6 4-96 16,15 0-40-16,-12-10-64 31,12 3-8-31,-14-17-8 0,2 1-440 16,0-9-184-16,0 0 312 15,0-22 264-15,-12-16-136 0,9-4-312 16,-9-4 232-16,0 5 272 0,0 8 560 16,0 10 672-1,0 9-24-15,0 6-208 16,0 8-511-16,0 0-489 15,0 4-56-15,15 14-25 0,-3 5 81 16,9 5 0-16,3-6 0 16,-3 2-152-16,-8-10-120 0,-1-4 32 15,0-7-80-15,0-3-168 32,-12 0 440-32,9-13 48 15,6-6 48-15,-3-3-48 0,-3-2 0 16,3 6-8-16,-3 0 8 0,6 4 8 15,-15 4-8-15,12 2 8 32,-12-7-8-32,0 10 0 15,0-9 0-15,0 6 0 0,0-7 72 16,-12 1 40-16,-12 5 80 16,12 0 168-16,3 4-152 0,9 5-88 15,-12 0-120-15,12 0-8 31,-15 0-96-31,15 0-48 16,0 9 48 0,0 5 48-16,0 5 40 15,0 5-88-15,0 4 96 0,0-6 8 16,15 6 80-16,6 0-80 0,-9-5 0 16,24-5 0-16,-3-4-8 15,1-4-48-15,-7-10-56 16,18 0 112-16,-9-10 56 0,-2-12-56 15,-10-11 104-15,0-5-40 16,-6-2-64-16,-3-2-16 0,-15-5-120 0,0 5 40 16,0 0 40-16,-15 2-64 31,9 7 120-31,-18 5-48 16,-3 10 48-16,5 12 8 0,10 6-8 31,-9 0-48-31,21 14-40 0,-12 13 80 15,12 17-152-15,0 1 56 16,12 2 8-16,9-1 16 16,13-13-64-16,-7-6 64 15,3-8-32-15,-3-5-80 0,-3-6 8 16,-24-2 0-16,9-6-96 0,-9 3 96 16,0 2 0-16,-21 0 80 31,-24 9-168-31,-6-5-424 15,-4-4-1361-15</inkml:trace>
  <inkml:trace contextRef="#ctx0" brushRef="#br0" timeOffset="134981.674">23407 13142 4560 0,'0'0'1385'15,"0"0"-1017"-15,0 0-240 0,0 0-48 16,0 0-72-16,0 0-8 0,0 0-72 15,0 0 72-15,0 0 0 16,0 0 0-16,0 0 200 16,0 0 56-16,0 0 96 15,0 0-24 1,0 0-136-16,0 0-72 16,0 0-40-16,0 0-32 0,0 0-48 15,0 0 16-15,0 0 128 16,0 0 64-16,0 0 64 15,0 0 64-15,0 6 105 0,12-6 79 32,0 4-152-32,9-4 64 0,3 0-224 15,1 3-56-15,-1 3-64 0,0-1-40 16,9-1-48-16,-21 6 0 16,12-1-8-16,-3-4 8 15,-9 3 0-15,-12-3 0 0,10 4-120 16,-10 5-144-1,-10 0 216-15,-23 9 48 16,-3 0 0-16,-21 6-576 0,-25-2-409 16,25-4-719-16,6-13-872 15</inkml:trace>
  <inkml:trace contextRef="#ctx0" brushRef="#br0" timeOffset="139364.343">21699 13995 5737 0,'0'0'2064'0,"0"0"-1568"0,0 0-112 0,0 0 321 16,0 0-9-16,-15 0-360 16,15 0-192-16,-9 0 64 0,-3 4 184 15,-13 1-80-15,4 0-56 31,-3 4-32-31,-12 1-88 0,3 4-56 16,-4 0-64-16,-8-1 64 16,9 1-80-16,-9-1 56 0,-4 1-56 15,1-5 88-15,6 2-80 16,-9-3 64-16,8 2 56 31,-5-6-120-31,3-4 48 0,-13 5 40 16,-2-5-88-16,15 0 96 15,-16 0 96-15,1 0-72 16,3 0 56-16,-1-5 8 0,13-9 0 16,-3 6 48-1,6-6-23-15,17-6 63 16,-11-2-104-16,15-6-112 0,-15-5-56 16,12-3 0-16,0-2 0 15,-10-8 16 1,-2 4-16-16,3-4 0 15,-3 5 0-15,3-6 184 0,-7 1-80 16,19 0-64-16,-15 4 72 16,15 0-112-16,-3 9 0 0,15 0 40 15,-3 5-40-15,-1 11 0 16,-2-1 40-16,6 2 8 16,-6 7 0-16,15 5-48 0,0 0 56 31,-9-6-56-31,9 6-8 0,0-1 24 15,0 0-16-15,-9 1 32 16,9-1-32-16,0 0 32 16,0 0-32-16,-15 2 40 0,15-3-48 15,0 2 8-15,0 0 48 32,0 4-8-32,0-5 0 0,-9 0-40 15,9 1-8-15,0 0 0 16,0-2 8-16,0 1-8 15,0-4 0-15,0 4 0 0,0 5 0 16,-12-3 56-16,12 3-56 16,0 0 0-1,0 0-8-15,0 0 0 0,0 0-8 16,0 0-72-16,0 0-16 16,0 0 96-16,-12 3-80 15,12 7 16-15,0 5 8 0,-12 7 56 16,12 1 0-1,-12 5 8-15,12-9-8 16,-9 0 8-16,9-6 0 16,0-4 0-16,-12 1 32 0,12-7-32 15,0 3 0-15,0-6 8 16,0 0 0-16,0 0 80 0,0 0-80 31,0 0 56-31,0 0 0 0,0 0 24 16,0 0 24-16,0-6 112 15,0-7-64-15,0-1-152 16,0-10-8-16,0 2-104 0,12-1 96 16,-3-9 0-16,3 3-48 47,12 1-24-47,-3 0 72 0,3 6-40 15,0 4 32-15,0 7-88 16,1 2 8-16,8 9-128 15,-12 0-8-15,15 9-152 0,0 15-88 16,-11-1-185-16,20 14-391 31,-9 1-1496-31,-15-10-2161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2T08:31:29.79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18753 6461 5193 0,'0'0'608'0,"0"0"-512"16,0 0 320-16,0 0 256 16,106 0 120-16,-61 0-168 0,3 0-264 15,-2 3 96-15,23 2 41 16,-9 0-113-16,7-5 40 0,-7 5-48 15,9-1-168-15,10 2-104 16,-7-6 96-16,-2 3-8 16,-1-3 8-1,4 0-40-15,-4 0-56 0,-27 5 24 16,19 0-8-16,-4-5 8 16,-9 0 0-16,10 0-80 15,-13 0 64-15,3 0-8 0,1 0 24 0,-4 0-120 31,3 0 64-31,-15 0-64 16,3 0 48 0,-14 0-40-16,14 0-8 15,-12 0 0-15,-6 0 0 16,21 0 0-16,-18 0-8 16,4 0 8-16,-13 0-8 0,9 0 8 15,-6 0-8-15,-3 0 0 0,-12 0-8 16,0 0-208-16,0 0-40 31,0 0-104-31,0 0-192 16,0 0-544-16,-12 0-569 0,-3-5-1079 15</inkml:trace>
  <inkml:trace contextRef="#ctx0" brushRef="#br0" timeOffset="360.002">20335 6350 6705 0,'0'0'1456'0,"0"0"-1032"16,0 0-96-1,0 0-64-15,0 0 177 0,0 0-73 16,33 18-88-16,-9-4 32 0,3 5 0 16,6-6-88-16,-9 5-120 15,10 1-96-15,-10-6 72 16,0 6-72-16,-12-5-8 0,0-3-8 16,-12 2 8-16,0 1-56 15,0-6-24-15,0 7 64 0,-39-2-40 16,-3 6 56-16,-19-1-8 15,-32 16-720-15,11-12-977 0,1 2-2239 16</inkml:trace>
  <inkml:trace contextRef="#ctx0" brushRef="#br0" timeOffset="1252.316">18904 6284 4304 0,'0'0'1945'31,"0"0"-1361"-31,0 0 144 16,0 0 16-16,0 0 16 0,0 0-247 16,0 0-305-16,0 0 104 15,0 0 232-15,-57 28-88 0,32-10-88 16,4 6-88-16,-15-6-80 31,3 0-48-31,9 2-24 0,-12-7-48 16,14-4 0-16,10 1 40 15,-3-1-8-15,15-4-96 16,-9-5 32-16,9 5-48 0,0-2-8 16,0 7 8-16,9-5 0 31,6 8 96-31,19 3 8 31,2-3-40-31,9-4-64 0,15 4-80 0,22-3-712 16,-25-1-1168-16,-11-3-1001 15</inkml:trace>
  <inkml:trace contextRef="#ctx0" brushRef="#br0" timeOffset="3707.453">19674 6034 4520 0,'0'0'1081'16,"0"0"-665"0,0 0 104-1,0 0 40-15,0 0 0 0,0 0-288 16,0 4-40-16,0 6 144 15,0 8 40-15,0 1 129 0,0 8-209 0,0 6 144 16,-13 13-136-16,13 1-160 16,-15 8 64-16,6 6-88 15,-3-1-56-15,0 0 16 0,12-4-16 16,-9-5-32-16,9-4 16 0,0-6-80 16,0-13 40-16,0-1-48 15,0-12-424-15,0-6-856 16,0-9-409-16,21 0-759 15,-9 0-2937-15</inkml:trace>
  <inkml:trace contextRef="#ctx0" brushRef="#br0" timeOffset="7127.225">18801 6127 4032 0,'0'0'640'0,"0"0"-447"16,0 0 207-16,0 0 40 15,0 0-200-15,0 0 24 0,0 0 48 16,0 0 120-16,94-69-72 31,-73 63-120-31,15-2-136 0,-6 8 128 16,7-6-232-16,2 6 8 15,-6 0-8-15,12 0-56 32,-8 6 8-32,-1 8 48 0,9-1 0 15,-12 10-56-15,3 1 48 32,13 3 8-32,-19 5-16 0,6 7 16 15,0-4 0-15,1 7 0 16,-13 1-8-16,-6 3 0 0,9 1-104 15,-15-7 32-15,-12 7-48 16,0-1 128-16,0-5 8 0,0 2 0 16,-24-1 48-16,0-1 8 0,3-9-56 15,-16 6 0-15,-11-5 144 16,3-5-16-16,-12 4 64 16,-13-4-32-16,-2-9 64 0,-7 3-88 15,-2-12-32 1,-28-7 40-1,6-3 128-15,13-3 9 0,-4-26-1 16,13-3-136-16,-1-18-16 0,22-2 64 16,0-17-200-16,42-6-48 15,-7-4-272-15,25-14 16 0,0 11-297 32,25-2 497-32,20 9-728 0,12 15 40 15,25 9 248-15,35 15 192 16,19 17 152-16,42 19 72 15,-27 0 64-15,-27 33-168 0,-40-1-985 32,-35 1-3214-32</inkml:trace>
  <inkml:trace contextRef="#ctx0" brushRef="#br0" timeOffset="10457.164">19915 6827 1200 0,'0'0'1504'16,"0"0"-1160"-16,0 0-24 0,0 0 632 0,0 0-191 15,-78-98-297-15,65 70-128 16,-14-4 40-16,18-6 8 16,-15 2-64-1,15-6 40-15,-3 0-176 16,-12 5-56-16,9 0-48 0,9 1 272 16,-6 3-40-16,0 1 8 15,12-1-136-15,0 6 120 31,0-1-224-31,0-1-72 0,12 1-16 32,6-4-48-32,9 10-192 31,6-6 184-31,0 4-144 0,19 1 200 16,5 5-272-16,0 4 280 15,13 0 200-15,11-1-184 16,13 6-16-16,-1 9 8 0,-11 0-64 15,-1 0-24-15,-2 6 0 16,5 12-48-16,-17 10-72 0,-10-1-112 0,15 11 48 16,-23 3-56-1,-19 0-8-15,9 6 112 0,-18-1 88 16,-6 10 72-16,-15-6 40 0,0 2 16 16,0-2 0-16,0 1 120 15,-24-4 16-15,0-6 72 0,-9 2 72 16,-18-7-112-16,-7 2-16 0,4-5 72 15,-28-6-56-15,-11 0-64 16,-13-8 0 0,1-10 72-16,2-9 32 15,22 0 328-15,-16-14 49 16,31-14-129-16,-4-8-216 0,10-10-88 16,39-5-152-16,-4-1-232 15,25-22-448-15,34 9-849 0,2 15-1671 16</inkml:trace>
  <inkml:trace contextRef="#ctx0" brushRef="#br0" timeOffset="17872.923">10260 4042 2968 0,'0'0'1400'0,"0"0"-959"16,0 0-129-16,0 0-72 0,0 0 560 31,0 0 32-31,0 0-416 16,0 0-144-16,0 0 112 15,0 0 136 1,0 0-80-16,0 0-160 0,0 0-63 16,0 0-9-16,0 0-160 15,0 0-48-15,0 0-104 0,12 0 104 16,0 0 256-16,12 0 136 16,-3 5-56-16,0-2-128 15,19 2-192-15,-19-5 72 0,27 0-72 16,-6 0 72-16,10 0-72 0,5 0-16 15,0 0 112 1,1 0-104-16,14 0 184 16,-27 0-184-16,25-5 56 15,-13 5-64-15,4 0-24 16,-4 0 8-16,0 0 24 0,13 0-8 16,-10 0 0-16,6 0 0 0,-5 0 8 31,-4 0-8-31,-9 0 0 15,-5 0 8-15,17 0-8 16,-27 0 8-16,16 0-8 0,-13 0 64 16,9 0-8-16,-9-3-8 15,-3 3-48-15,16-5 56 0,-16 5 32 32,12-5 80-32,4 0-16 15,-13 1 16-15,-3-2 0 16,15 2 48-16,-3 1-24 0,-11-3 8 15,2 1 0-15,0 5-48 0,0 0-48 16,-2 0-48-16,-1 0 40 16,-9 0 8-1,0 0 48-15,-12 0-48 16,12 0-23-16,-18 0 47 16,9 0 16-16,-3 0-64 0,1 0 0 15,-1 0-72-15,-3 0 40 0,6 0-40 16,-6 0 0-1,-9 0-8-15,0 0-152 16,0 0-409-16,0 0-823 16,0 0-3129-16</inkml:trace>
  <inkml:trace contextRef="#ctx0" brushRef="#br0" timeOffset="106047.132">23012 9014 4456 0,'0'0'1449'0,"0"0"-1145"0,0 0-40 16,0 0 272-1,0 0 48-15,-73-4-256 16,49-6-224-16,6 5 56 16,-6-5 496-16,-24 2 65 0,14-6-281 15,-26 0-56-15,15 0-24 16,-13 0-48-16,1 1-48 0,6-6-40 47,-7 5-64-47,16-5 64 15,-6 0 64-15,15 1 40 0,-4-5 8 32,1-1-136-32,15 2-104 15,9-6 8-15,-12-4-16 0,9 3-80 32,6-2-8-32,0-2-8 0,9 5 8 15,0 0 8-15,0 0 56 16,0 0-56-16,18 1-8 0,-3 3 0 15,9 2-8 1,-3-2 0 0,15 5 0-16,1-4-48 15,8-1 40-15,3 2 8 16,-6 3 0-16,7-3 0 16,11 3 8-16,-3 6-16 15,1-7-24-15,11 6 40 0,1 1 0 16,14-1 8-16,-18 4-8 15,19 1-8-15,-4 0-64 0,1 5 8 16,-4-5 56-16,7-1 0 16,5 1 0-16,-17 4 0 0,8-4 8 15,-2-2-8-15,-7 4 8 16,-2 1-72-16,-1 2 72 0,-12 4-8 16,-11 0 8-16,11 0-56 15,3 10 56-15,-11-3 16 16,8 4 56-16,-15-2-8 0,19-4-16 15,-13 4 24-15,-6 1-64 16,-3-7 8-16,7 7-16 16,-10-1 16-16,-6-4-8 0,-3 3 0 15,7 2 80-15,-10-5 104 16,9 5-64-16,-6-2-24 0,6-2 8 16,0 2-24-16,-5 1-31 31,2-4-57-31,-3 5 8 0,-3-1 32 15,-15 0-32-15,15 1-8 0,-15 3-16 16,6 2 16-16,-15 3 0 16,12-1 8-16,-12 2 96 0,0 6-56 15,13-3-48-15,-13 7 8 16,0-7 72-16,0 11 0 16,0-6-8-16,-13 1 0 0,1-1 40 15,-12 6 40 1,0-6 24-16,3 2-56 15,-3 3-16-15,-12-4-24 0,-1 5-32 16,16-5 40-16,-15-5 0 16,-9 0 80-16,12 4-72 0,-16-3-8 15,4-6-16-15,-15 6 8 32,14-6-64-32,-23 0 56 0,12 1-64 15,-13-5 80-15,-2-4-80 16,2-2 8-16,1-3 32 15,0 4-40-15,-1-3-8 0,-11-6 8 16,-4 4-8-16,7-4-56 31,5 0-56-31,-5 0-8 0,5 0-32 32,7 0 24-32,-7 0 48 15,1 0-16-15,15-10 24 0,-10 1 16 16,10-1 56-16,-3 2 8 0,-1-1 0 15,19-1 8-15,-18 1-8 16,14-1 0-16,1-4-8 0,-3 5 0 16,15 1 0-16,-4-7 48 15,-11 5-32-15,24-3 40 16,3-1-40-16,-3 1 40 0,3-1-8 0,8-5-40 16,-2-4 48-16,-6 5-48 15,9-1-8 1,-12-5 0-16,15 7 0 15,-3-2-8-15,0 4 0 16,12 1-40-16,-12 0-48 16,12 5-208-16,0 1-104 0,0 3-120 15,0-1-185-15,0 1-639 0,0 5-1721 32,12 0-2384-32</inkml:trace>
  <inkml:trace contextRef="#ctx0" brushRef="#br0" timeOffset="110730.349">10652 18314 1640 0,'0'0'4081'15,"0"0"-3537"-15,0 0-344 16,-18 0 584-1,18 0 48-15,0 0-232 16,0 0-272-16,0 0-88 16,0 0 177-16,0 0-1 15,-15 0-56-15,6 0 0 16,-6 0-200-16,-6 0-112 0,0 0-32 31,-3 0 40-31,-13 0 16 0,4 0-8 16,-3 5 0-16,-9-1 64 31,8 1-40-31,-11 0 8 16,15-5 40-16,0 3-32 0,-19-3-8 15,19 0-40-15,-12 0 0 16,0 0 8-16,-4 0-56 0,-8 0 64 16,12 0 0-16,-16-3-16 0,1-2 24 15,18 0-64-15,-19-4 40 16,4 3 24-16,0-2 32 0,-1-2 0 15,7 1-8-15,-3 1-24 16,5-2 64-16,-8 1 40 16,24-5 64-1,-3 3 80 1,12 3-240-16,2-6 33 16,10 4-17-16,-3 2 40 15,15-6-144-15,0-5 0 0,0 0-56 16,0-9-40-16,0 6 16 15,0-7 64-15,0 2-41 0,0-1 57 32,0 4-8-32,15-3 0 15,10 4-64-15,-16-1 64 0,15-4-48 16,12 6 0-16,-3-1 48 16,15 4-8-16,-14-3-48 0,11 7 64 15,3-3-8-15,-6-1-40 16,10 5 48-16,5 5-8 15,13-4 0-15,-10-3-8 0,9 8 8 16,13-1-16-16,-1 3-48 16,-11-2 64-16,11-2-64 0,1 1-24 31,-4-1 88-31,-21 7 0 16,16-8-8-16,-4 3 0 0,-2 3 8 15,8-4 8-15,-5 3 0 0,-4-2 0 16,6-2 8-16,7 6-8 15,-7-1 8-15,7 0 64 16,-7 5-64 0,22-3 40-16,-13-2-40 15,13 0 0-15,-1 5-8 0,1 0 0 16,-16 0 0-16,16 0-48 0,-15 0-40 16,-7 0 40-16,0 0-16 15,-14 0 64-15,-13 0-24 0,15 0 16 31,-14 0 8-15,-1 0-8-16,3-5 8 0,-18 5 0 16,22 0-8-16,-10 0 8 0,-3 0-8 15,6 0 0-15,-11 0 0 0,-1 0 8 32,-6 10-16-32,6-2 16 15,-21 2 8-15,12-1-8 16,-11 4 0-16,11 7 8 0,-12-1-8 15,-6-1 8-15,9 0 0 16,-6 1 0-16,6-1 0 0,-3 1 0 31,-3-1-8-31,6 1 24 16,-15-6-24-16,0 2 8 16,9-1-8-16,-9 0 8 0,0 3 8 15,0 2 40-15,0 5 48 0,-9-5 0 16,-6 9-8-16,-21 0 8 15,12 4 16 1,-18 0-8-16,5-4-24 16,-8 4 1-16,-15-5 31 15,-1 7-40-15,-5-2 88 16,-4 1-56-16,-2-1-40 16,-6-1-64-16,5-2 8 15,-5-1 40-15,-4-6-8 0,1 2-48 16,-13-9 56-16,10-3-48 15,-7 2 0-15,1-8 56 16,-4-6-56-16,0 3 0 0,1-3 0 16,-1 0 16-16,13 0-16 15,-13 0 0 1,13-9 0-16,-4 1 8 16,19 2-8-16,-19 2 0 15,19-4 0-15,9 2-8 0,-1 6 0 16,-2-4 0-16,15-6 0 15,-4 5 8-15,16 5 0 0,-3-9-8 32,3 4 8-32,-7 2 0 15,19-7-8-15,-12 1 72 16,21 3-64-16,0-7 56 0,-3-6-64 16,9 0 0-16,6-3-104 15,0-6-168 1,0-4-168-16,0-1-225 15,6-18-327-15,9 10-856 0,9 3-2617 16</inkml:trace>
  <inkml:trace contextRef="#ctx0" brushRef="#br0" timeOffset="194768.992">6225 8417 5153 0,'0'0'1192'0,"0"0"-832"0,0 0-272 16,0 0-80-16,0 0 456 16,0 0-232-16,0 0-168 0,0 3-48 15,0-3 328-15,0 0 168 16,0 6-112-16,0-6-64 0,0 4-63 15,0 5-89-15,0 4 32 16,0 12 56-16,0 2 0 0,0 10 232 16,0 9-160-1,0 5-136-15,0 9-32 16,0 11 136-16,0 8-112 16,0 3 8-16,0 6-80 0,0 0-24 15,9 6-56-15,-9-2-40 16,0 4 0-16,0-3 0 0,0 5 48 15,0-5-56-15,0 0 0 32,0-11 8-32,0 2-8 15,0 0 0-15,0-10 0 0,0 1 0 32,0-2 0-32,-9-3 0 15,9-1 0-15,-12 1 8 0,0-6-8 16,12 1 0-16,0-5 0 15,-16 6 8-15,16-7 0 0,0-3 48 16,0 0 104-16,0-6-16 16,0-7-88-16,0 3 24 0,0-9 64 15,0 0-40-15,0-4 16 16,0-6 40 0,0 1-32-16,0 0-48 15,0-5 41-15,0-9-41 0,0-1 40 16,0-3-72-16,0-6-32 15,0-4 40-15,0 0-56 16,0 0-288-16,-9-19-321 16,-3-8-919-16,0-6-3753 15</inkml:trace>
  <inkml:trace contextRef="#ctx0" brushRef="#br0" timeOffset="195265.251">5944 10681 5193 0,'0'0'1336'0,"0"0"-352"0,0 0-448 15,0 0 120-15,0 0 153 16,0 0-537-16,0 15-168 16,12-2 256-16,-12 16 296 0,21-2-8 15,-9 6-192-15,0 9 8 16,0-1-104-16,10 0-56 0,-7 2-32 15,3-3-32-15,-3-1-16 16,-6-8-15-16,18 2 7 0,-18-9-64 16,6-2-24-16,-6-3 0 0,3-6-16 31,0 6-24-31,-12-10-24 16,9-4 8-1,-9 0-8-15,0-5-56 16,0 0 184-16,16 0 376 15,-4-19 40-15,9-8-152 0,15-15-456 16,-12-4-56-16,9-11-952 16,16-22-408-16,-4 16-737 0,-12 6-3912 15</inkml:trace>
  <inkml:trace contextRef="#ctx0" brushRef="#br0" timeOffset="198957.038">8202 14718 4016 0,'0'0'2809'15,"0"0"-2001"-15,0 0-448 0,0 0 320 16,0 0 433-16,0 0-217 16,0 0-832-16,0-5-56 15,12 0 176 1,9-8 120-16,0-2-16 0,6-3-80 16,3-1-56-1,9-4-32-15,7 4-40 0,14-3-24 0,-3-2-56 16,1 2 16-1,11-2-16-15,1 5 0 16,8 6 8-16,-2-2-8 16,2 8 8-16,-6-8-8 0,7 2 8 15,5 2 0-15,7-3 0 16,0 0 0-16,-7 1 8 16,10-6-16-1,-13 14-8-15,-11-4 8 16,11 9-8-16,-21 0-56 0,10 0 56 15,-13 0 8-15,0 0 0 16,4 9 8-16,-16 1 8 16,9-1-8-16,-14 5 56 0,-7 0-56 31,3 4 72-31,-3 1 24 16,-9 1 40-16,1-3 8 0,8 6-64 15,-9 4 24-15,-3-2-24 16,6 2 16-16,-6-3-40 15,3 4-8-15,1-1-56 0,-7 0-8 16,-3 1-56-16,-3 0 64 16,-12 0 184-1,9 0-32-15,6-1-24 0,-6 1-56 16,-9 0 24-16,0 0-16 16,15 0 40-16,-15 5-7 15,0-5 79-15,0 9-8 0,-15-9-8 16,6 4-80-1,-6 0-8 1,-6 0-16-16,0 0 24 0,-3 6-40 16,-13-1 24-16,16 5-32 0,-27-1 104 15,15 6-64 1,-16-6 24-16,1 2-64 16,3-7-40-16,-3-4 48 31,2-4-40-31,1-4 56 15,0-2-24-15,-28-3 80 0,13 0-72 16,-6-5 40-16,-4 5-48 16,-2-5-40-16,5 0 8 0,-2-1 56 15,-7-4-64-15,10 1 40 16,-3-5-40-16,-4-5 8 0,7 0-8 16,-4 0-8-16,-2 0 8 15,-7 0-8-15,-2 0 0 16,-4-5-96-16,19-5 16 0,-15 6 72 15,8-10-64-15,16 4-32 32,-13-4-48-32,13 0 80 0,0 1 64 0,-4-1 8 15,4 4 0-15,0-3 0 16,5-2 0-16,-5 2 8 16,15-6-8-16,-10 5-80 0,22-4-96 15,-6-5 72 1,0 9 24-1,3-10 8-15,8 7 72 0,-8-7-8 16,9 1 8-16,0-5 0 0,0 0-8 16,-9-4 0-1,21-1-72-15,-13 5 72 0,25-5-64 0,-9 1 72 32,-6 4-64-17,15-4 64-15,0 0-8 16,0-5-136-16,0 0 80 15,0 0 64-15,0-1-48 16,0 6 40-16,0-5-88 0,15 9 88 16,-6-5 8-16,0 6 0 15,7-1-8-15,-4 9 0 0,12-9 8 16,-15 6-16-16,15-1-40 16,9 0-16-16,0-6 64 15,7 6 8-15,-7 1 0 0,3-2-8 16,0 5 8-16,-15 1 0 31,16 3-8-31,-13 7 0 0,9-1-8 16,-9 4 8-16,18-5 8 0,10 7 8 15,-10-7-8-15,9 1 16 16,-6 3-8-16,1 3-8 0,2 3 0 16,-15 0-8-1,3 0-72 1,10 3 80-16,-10 7-8 15,-3 5 8-15,3-7 16 16,1 6 0-16,-7-4-8 16,9 4 40-1,-6 0-40-15,-12-6 40 0,3 3-40 0,1-3-8 16,-16-3 0-16,-9-5 0 16,15 4-240-16,-15-4-593 0,12 0-663 15,12-9-1369-15,-15 1-2232 16</inkml:trace>
  <inkml:trace contextRef="#ctx0" brushRef="#br0" timeOffset="202162.194">9982 7239 6377 0,'0'0'904'0,"0"0"-224"15,0 0-160-15,0 0 361 16,0-5 31-16,0 5-528 16,0 0-200-16,0 0 8 15,0 0 16 1,9 0-48-16,3 0 48 15,10 0 64-15,-7 0-88 0,21 0-56 16,-15 0-120-16,15 0 48 0,-3 0-56 31,-8 5-8-31,11 8 0 16,-3 11-64-16,0 8-24 0,3 1 32 16,-24 13-64-16,13 10 120 15,-1-1 8-15,-24 11 0 0,0-2 0 16,0 5 0-16,0 6 8 15,0-1 0-15,-12 4 0 16,-16 12 8 0,19-8-8-1,-15 10 0-15,0-3 0 0,15 3 32 0,-15-3-32 47,12-1-8-47,12-4 0 31,-15-2 0-31,15-3 0 16,0-5 0-16,0 0-8 0,0-3 8 16,0-7 0-16,15-4 0 15,-3-9-8-15,12-5 0 0,0-3-72 16,-3-11 64-16,16-1 16 0,-4-2 16 16,3-7 48-16,9 3 56 15,-24-7 56-15,19-4 88 0,-22-6 88 16,-3-2-16-16,-3-2-104 15,-12 0 40-15,9 2-88 16,-9-6-7-16,0 3-105 16,0 2-72-16,0 6 8 15,0 2 56-15,0 5 112 16,0 14 64-16,0 1-56 0,-9 8-40 16,-18 11-80-16,21 0-48 15,-18 2-8-15,-4 3 0 0,19 3 8 16,-12 0-16-16,-6 1 48 31,6 3-40-31,9 1 16 0,0 4-16 16,3 0 8-16,-3-4-8 15,0 6 0-15,12 2 0 0,0-7 0 16,0 2-8-16,0-2 0 16,0 3 0-16,0-5 8 15,0 6 8-15,0-5 96 0,12 5-40 16,-12 3 8-16,0-2-16 15,0 3-8-15,0-1 40 0,0 1 8 16,0 0-48-16,0 1 64 16,-12-1-104-16,-4-5 112 15,16 1 160-15,-9-5-160 0,-3-1 24 16,12 2-80 0,-12-1 152-16,3-1-56 15,9-3-56-15,-15 8-16 0,6-3-32 16,-3-2 40-16,0-4-48 15,12-4-48-15,-12 4 64 0,-3-4-64 16,15-1 120 0,-6 0-56-16,-6-4 24 15,-3 5 80-15,6 0 0 16,-7-4 32 0,7-2-24-16,-3 2 17 0,0-6-89 0,12-6-8 15,-21 3 16-15,21-11-16 16,-12 5-8-1,0-10 16-15,-3-2 48 16,-3-3 104-16,6 2 96 16,-15-2-8-16,5 2-64 0,-11-6-96 15,9-4-64-15,-9-4-32 32,-15-1-8-32,14-9-8 0,-26 0-8 15,3 0-72-15,8-15-136 16,-11-3-248-16,18-5-216 15,-10-4-384-15,22-2-425 0,3-27-663 16,27 11-257 0,0-6-3232-16</inkml:trace>
  <inkml:trace contextRef="#ctx0" brushRef="#br0" timeOffset="203354.392">10770 10010 6873 0,'0'0'2440'0,"0"0"-1855"16,0 0-497-1,0 0-72-15,0 0 48 16,0 0 208-16,0 0-88 15,0 0-56-15,142 97-72 0,-100-55 64 16,9 8 24-16,-5 11-40 31,2 14 64-31,-18 3 96 0,21 10-120 16,-29 5 88-16,14 0-24 31,-12 0 56-31,-12-1-56 16,-6 1-64-16,9 0 120 0,-15-1 32 15,0 1-112-15,0-1-64 16,0 5 160-16,0-4-104 0,0 4-39 16,-15 1-81-16,9 4 16 0,-6-10 0 15,-12 7-72-15,9-4 16 16,-6-5 112-16,-1-2 32 0,-2-9 8 16,-3-1 16-16,9-10 168 15,-6-1-56-15,-12-3-88 16,15 1-40-1,-4-4 88-15,-11 2-120 16,15-2 8-16,-15-1-24 16,12 1 40-16,-9-1-16 0,8-5 56 0,-2 0-24 31,-6-4-104-31,12 1-64 16,-3-2 48-16,-9 7-48 15,8-6-8-15,-8 9 48 0,-6-5-48 16,18 6 8-16,0-6 40 0,-16 2 8 15,13-12 88-15,3 2-40 32,-6-1-8-32,6-10 56 0,9 2 16 15,-9 0 24-15,-3-7-7 16,8 2-97-16,-5-10 16 16,9 4-8-16,3-4-40 0,-6 6-40 15,-6-7 40-15,9 3-8 16,0-6-32-16,-3-2-8 31,9-3 48-31,-6 5-48 0,-3-6 48 16,6 1-48-16,-7 1 8 0,16-6 32 15,-9-4-40-15,9-1 40 0,0-4-40 16,-12 0-8 0,12 0-168-1,0 0-128-15,-12 0-273 16,3-4-439-16,-3-42-752 0,0-1-1185 15,0-4-4576-15</inkml:trace>
  <inkml:trace contextRef="#ctx0" brushRef="#br0" timeOffset="204324.468">10876 9898 7225 0,'0'0'1552'0,"0"0"-359"0,0 0-289 16,0 0-96-16,0 0-224 15,0 0-360-15,0 0-216 0,0 0-8 16,0 20 8-16,0 2 120 15,0 11 104-15,0 9 104 0,0 0-56 16,-12-2 0 0,12-1-136-16,0-4-40 15,0-2 1-15,0-9 15 16,0-6-120-16,0-4 16 0,0-14 32 16,0 5 32-16,0-5 80 15,0 0 168-15,0 0 248 0,0-5 56 16,0-18-184-16,0-5-376 15,0-10-72-15,0 3-40 16,0-4-104-16,0 12-8 0,0 14 40 16,12 3-32-16,0 10 24 0,0 0-64 15,24 10 56-15,-3 17 64 32,12 0 8-32,13 6-224 15,-1-9-656-15,4-11-1649 0,-13-13-4529 16</inkml:trace>
  <inkml:trace contextRef="#ctx0" brushRef="#br0" timeOffset="-194244.294">8063 7868 6585 0,'0'0'1536'15,"0"0"-1064"-15,0 0-336 16,9 6-88-16,15-2 280 0,33 1 225 16,4 0-273-16,20 0-48 15,22-2 152 1,14 3-72-16,22-1-160 16,24-2-88-16,-12 7-8 0,-24-10-56 15,-43 4-160-15,-26-4-96 16,-1 0-136-16,10 0 56 15,-7 0-152-15,-12 0-361 0,-6 0-351 16,-26-4-200-16,-4 4-225 0,-12 0-2487 16</inkml:trace>
  <inkml:trace contextRef="#ctx0" brushRef="#br0" timeOffset="-193809.641">8011 8081 5521 0,'0'0'1016'0,"0"0"-288"0,0 0-184 16,0 0 128-16,0 0-72 0,0 0-392 16,0 0 25-1,61 15 439-15,-28-5 112 0,24-1-168 16,4 1-88-16,44-7 8 15,25 7-64 1,33-10-64-16,6 0-104 0,-15 0-7 16,-48 0-161-16,-37 0-128 0,-9 0-8 15,-2-4-361-15,-1-2-399 16,0-7-504-16,-32 4-1208 16,-13-1-1833-16</inkml:trace>
  <inkml:trace contextRef="#ctx0" brushRef="#br0" timeOffset="-189149.492">18916 8199 4608 0,'0'0'1609'0,"0"0"-1209"0,0-6 192 16,0 6 80-16,0 0-144 15,0-5-216-15,0 5-192 16,0 0-16-16,0 0 409 0,0 0 39 15,0 0-120-15,0 0 40 0,0 0-40 16,0 0-168-16,0 0-120 0,0 0-80 16,0 0-16-16,0 0 96 15,9 0 168-15,6 0 24 16,9 0-56-16,-6 0-80 0,19 0-64 16,2 0-8-16,6 0-8 31,0 0-48-31,1 0-16 0,2 0-48 15,-3 5 40-15,13-5-40 16,-25 6 0-16,18-6 0 0,-18 0 0 16,0 3 8-16,-5-3-16 15,-7 0-200-15,-12 0-208 32,6 0-88-32,-3 0-64 0,-12 0-224 31,12 0-624-31,-12 0-921 15,0 0-712-15</inkml:trace>
  <inkml:trace contextRef="#ctx0" brushRef="#br0" timeOffset="-188799.333">19523 8087 5497 0,'0'0'1952'16,"0"0"-1304"-16,0 0 8 15,0 0-280-15,0 0-160 0,0 0-135 16,0 0-81-16,0 0 120 31,0 0 112-31,30 22 0 0,-15-6-104 16,9-7-48-16,-12 4-72 15,-3 0 88-15,15 2-40 16,-15-5-56-16,6 4 8 0,-15-6 0 16,13 1 0-16,-13-4 0 31,0 5-8-31,-13-1 96 0,-11 10-32 16,-9-6-64-16,-36 15-632 15,20-6-673-15,1-3-1479 0</inkml:trace>
  <inkml:trace contextRef="#ctx0" brushRef="#br0" timeOffset="-188241.509">18976 7986 6849 0,'0'0'1400'0,"0"0"-1104"15,0 0-112-15,0 0-40 31,0 0 40-31,0 0-72 16,0 0-96-16,0 0 161 0,-141 63 247 16,119-48-8-1,10 2-104-15,-15-2 48 16,18-2-56-16,9-2-48 0,-12-3-48 16,12 2 80-16,0-1-8 15,0 0-8-15,0 5-80 16,21 1-48-16,6-1 8 0,-6 3 0 15,25-2-48-15,-10-1-80 16,24-5-24-16,10 4-360 0,-13-8-832 0,-12 0-1777 16</inkml:trace>
  <inkml:trace contextRef="#ctx0" brushRef="#br0" timeOffset="-186838.513">19824 8351 1344 0,'0'0'4281'0,"0"0"-3697"16,0 0-480-16,0 0-8 15,0 0 40-15,0 0-88 0,-60 55-48 16,51-41-80-16,-3 0 8 0,12-4-32 16,-12-2-440-16,12-2-200 15,-12-6-1177 1</inkml:trace>
  <inkml:trace contextRef="#ctx0" brushRef="#br0" timeOffset="-186575.203">19963 8341 3832 0,'0'0'1297'0,"0"0"-985"31,0 0 128-31,0 0 56 16,0 0-152-16,0 0-264 0,0 0-80 15,-114 98-256-15,102-85-280 16,-1-7-857-16</inkml:trace>
  <inkml:trace contextRef="#ctx0" brushRef="#br0" timeOffset="-186328.158">20045 8351 4889 0,'0'0'1904'0,"-12"15"-1536"0,-9-8-272 16,9 8-8-16,-1-2-88 31,-11 3 0-31,9 6-968 16,15-9-368-16,-9-7-329 0</inkml:trace>
  <inkml:trace contextRef="#ctx0" brushRef="#br0" timeOffset="-186148.589">20163 8356 3912 0,'0'0'2473'32,"0"0"-1793"-32,0 0-472 15,0 0-72-15,0 0-120 0,0 0-16 16,0 0-936-16,0 0-624 15,0 0-961-15</inkml:trace>
  <inkml:trace contextRef="#ctx0" brushRef="#br0" timeOffset="-185947.293">20289 8351 3752 0,'0'0'1953'31,"0"0"-1425"-31,0 0-224 16,0 0-40-16,0 0-112 0,0 0-152 15,0 0-16-15,-114 83-280 16,114-78-448-16,0-5-905 0,0 0-1591 16</inkml:trace>
  <inkml:trace contextRef="#ctx0" brushRef="#br0" timeOffset="-185778.709">20383 8338 4793 0,'0'0'1512'0,"0"0"-824"0,0 0 200 16,0 0-208-16,0 0-264 16,0 0-240-16,0 0-176 0,0 0-136 15,0 0-760-15,0 0-1296 0</inkml:trace>
  <inkml:trace contextRef="#ctx0" brushRef="#br0" timeOffset="-179057.176">9237 16260 6737 0,'0'0'1392'0,"0"0"-1336"0,0 0 360 16,0 0 48-16,0 0 81 16,0 0-313-16,0 0-224 0,0 0 112 15,9-64 240 1,6 50-72-16,18 0-152 15,-9-4 64-15,9-1 40 0,16-5-72 16,5 2-64-16,3-1-48 16,4 0 16-16,11-1-24 15,-2 10-48-15,11-4-16 0,-2 8 8 16,5 2 0-16,-2 3 0 16,-1 5-40-1,-2 0 48-15,5 0-8 16,-18 0-64-16,7 13 8 15,-16 7 0-15,16-1 56 16,-16 3 0-16,-15 1 8 0,19-1-8 16,-25 6 0-16,12 0-96 0,-15 1 32 31,-8 3 64-31,-16 0 8 16,3 0 48-16,0 1-32 15,-12 5 0-15,0-2 40 0,0 1 24 16,-24 5-16-16,2-4 40 47,-17 3 8-47,-3 0 32 0,-6 2-40 0,-22 4 0 15,13-7-16-15,-13 7 8 16,-11-6-40 0,12-3 24-16,-25-2-32 0,13-7 32 0,-28-2-16 15,9-12 72-15,-8-7-32 16,-7-8-8-16,0 0 0 0,10-18-80 15,-1-14 56-15,3-15 0 0,19-9-64 16,17-12 160-16,7-7-168 16,15-4-8-16,21 5-96 0,24 4-8 31,0 10 104-31,12 5-64 16,21-1 56-16,15 5 0 0,19 1 0 31,17 8 8-31,10 4-40 15,11 11 8-15,-2 13 32 0,3 4-8 16,-1 10-64-16,-11 0 64 16,-4 13-88-16,1 12-48 0,-7 1-88 15,-23 7-8-15,-4 5-64 16,-12 3 32-16,-8 6-168 16,-4 3-632-16,-9-2-969 0,-12-20-3520 0</inkml:trace>
  <inkml:trace contextRef="#ctx0" brushRef="#br0" timeOffset="-175489.827">19686 15978 5825 0,'0'0'1688'0,"0"0"-1176"15,0 0 552-15,0 0-47 0,0 0-425 16,0 0-304-16,0 0-168 15,0 0-16-15,0 0 256 16,0 0-48-16,0 0-104 0,0 0 96 16,0 0 0-16,0 0-96 15,12 0 96-15,9 0 24 0,3 0-128 16,-3 0-16-16,12 5-23 31,7-5-9-31,5 4-24 16,-12 2-56-16,15-6 8 0,10 0 8 31,-13 0 16-31,3 0-48 0,13 0 0 16,-19 0-48-16,6 0 0 0,0 0 0 15,-14 0 0-15,2 0-8 16,-12 0 8-16,-6 0-8 16,9 0 0-16,-15 0 0 15,0 0 8-15,-3 0-8 0,-9 0 0 16,16 0-120-16,-16 0-184 15,0 0-273-15,0 0-287 16,0 0-576-16,-16-6-1433 16</inkml:trace>
  <inkml:trace contextRef="#ctx0" brushRef="#br0" timeOffset="-175055.091">20383 15867 6185 0,'0'0'1800'0,"0"0"-1416"0,0 0-16 15,0 0 136-15,0 0-207 16,0 0-73-16,0 0 112 0,9 27 160 0,6-21 72 16,-3 2-240-16,-12 2-200 15,6-1 64 1,9 0-48 0,-3 6-72-16,0-6 8 0,0-1-16 15,-3 2 0-15,-9-1-56 16,16-3-8-16,-16-3 56 0,0-3-48 0,0 0 0 15,0 0 40-15,0 0 40 16,0 5 8-16,0 0-88 16,-25 4 0-1,1 4 32-15,-21 6-40 16,-3 5-264-16,-37 9-752 16,28-6-1321-16,3-4-2088 0</inkml:trace>
  <inkml:trace contextRef="#ctx0" brushRef="#br0" timeOffset="-174298.388">19812 15876 2600 0,'0'0'1096'15,"0"0"-480"-15,0 0 153 16,0 0-145-16,0 0-128 0,0 0-40 16,0 0-16-16,0 0 136 31,0 0 48-31,0 0-128 15,0 0-56-15,0 0 73 0,0 0-121 16,-15 0-184 0,6 0-128-16,0 5-8 15,-6 4-16-15,-6 1 64 0,-3 4 48 16,9-6 136-16,-3 3 72 16,6-3-80-16,-1 2-24 15,-11-6-64-15,12-4-24 0,12 5-8 0,-12-5 8 16,12 0 72-16,0 5-8 15,0-5 0-15,0 0-80 0,0 0-168 16,0 3 0-16,24 2 8 47,0 0 48-47,1 4-56 16,-7 0 0-16,42 1-488 0,-12-1-808 15,-2-4-3257-15</inkml:trace>
  <inkml:trace contextRef="#ctx0" brushRef="#br0" timeOffset="-172896.268">18904 15733 6161 0,'0'0'1960'0,"0"0"-1240"0,0 0-47 16,0 0-329-16,0 0-240 16,0 0-40-1,0 0-64-15,0 0 16 16,-91 83-8-16,67-69-8 16,9 0-8-16,-6-1-96 0,9-3-304 15,12-1-737 1,-9-4-655-1,9-5-1033-15</inkml:trace>
  <inkml:trace contextRef="#ctx0" brushRef="#br0" timeOffset="-172640.123">19067 15728 4849 0,'0'0'2104'16,"0"0"-1576"-16,0 0-248 15,0 0-24-15,0 0-144 0,0 0-96 16,-69 51 48-16,47-28-16 31,-2-4-32-31,-3-1-16 16,6 0-88-16,12-3-336 0,-3-6-984 15,12-4-1377-15</inkml:trace>
  <inkml:trace contextRef="#ctx0" brushRef="#br0" timeOffset="-172436.812">19160 15709 5673 0,'0'0'3184'0,"0"0"-2391"0,0 0-577 16,0 0 88-16,0 0-200 16,0 0-104-16,-126 98-192 0,111-75-200 31,-6-5-105-31,5 1-615 0,16-5-712 16,-6-9-857-16</inkml:trace>
  <inkml:trace contextRef="#ctx0" brushRef="#br0" timeOffset="-172230.039">19218 15728 7945 0,'0'0'1481'15,"0"0"-1073"-15,0 0 520 31,0 0-456-31,0 0-328 16,0 0-144-16,0 0-128 0,-103 106-416 0,103-96-825 16,0-10-1135-16,0 0-2017 15</inkml:trace>
  <inkml:trace contextRef="#ctx0" brushRef="#br0" timeOffset="-172011.716">19378 15681 7177 0,'0'0'2209'0,"0"0"-1617"31,0 0 128-31,0 0-128 16,0 0-264-16,0 0-216 0,0 0-96 16,0 0 48-16,-112 102-64 15,100-88-88-15,0-4-592 16,12-10-896-16,0 0-961 0,24 0-640 0</inkml:trace>
  <inkml:trace contextRef="#ctx0" brushRef="#br0" timeOffset="-171824.422">19535 15649 5025 0,'0'0'2896'15,"0"0"-1968"-15,0 0-247 31,0 0 87-31,0 0-360 0,0 0-216 16,0 0-136-16,-97 84-8 16,76-65-48-16,6-10-192 0,15 0-712 0,0-9-577 15,0 0-831-15,15-9-2377 16</inkml:trace>
  <inkml:trace contextRef="#ctx0" brushRef="#br0" timeOffset="-171710.915">19511 15701 3872 0,'0'0'2537'0,"0"0"-1641"0,0 0-64 32,0 0 32-32,0 0-528 15,0 0-336-15,0 0-1248 16,-73 101-6497-16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3T07:32:14.40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11072 11363 5249 0,'0'0'1336'15,"0"0"-1256"-15,0 0 0 0,0 0 280 16,0 0 8-16,0 0-368 15,0 0-8-15,0 0 8 0,0 0 112 32,15 4 144-32,-3 1-136 15,0-5-56-15,-3 5 80 0,0 0 48 16,18-1-8-16,7-4 0 16,-10 5-16-16,24-5-64 15,-15 0-48-15,3 0-8 0,7 5-40 31,8-5 48-31,-18 0-56 16,15 0 8-16,-5 0-8 0,8 0 16 16,6 0-8-16,1 0 0 0,-13 0 0 15,15 0-8-15,-14 0 0 16,11 0 0-16,-21 0 0 16,6 0 8-1,10 0-8-15,-7 0 8 16,3 0 0-16,-2 0 0 0,2 0 0 15,-3 0-8-15,-3-5 16 16,10 0-8-16,-10 5 0 0,9 0-8 16,-5 0 0-1,-1 0 0-15,-9-4 8 16,9 4 0-16,1 0 48 16,2 0 1-16,-3-5 71 0,3 5-24 15,10-5 16-15,-10 5-40 16,-3 0-8-16,4 0 32 15,-16-5 8 1,12 5-32-16,3 0-24 16,-5 0-8-16,8-4-40 15,-9 4 0-15,9 0 0 0,-5 0 0 16,2 0 0-16,-3 0 16 16,1 0-24-16,2 0 144 0,-6 0 88 31,9 0-56-31,-17 0-72 15,14 0-48-15,-15 0-8 16,12 0-40-16,4 0 0 0,8 0 8 16,-12 0 48-16,13 0-56 15,-10 4 0-15,-3-4 48 0,4 5-48 32,-1-5 64-32,-3 0 88 0,3 0-72 15,-2 0 48 1,-1 0 72-16,0 0-56 0,3 0 48 0,13 0-144 15,-19 0 16 1,6 0-64-16,-11 0 8 16,8 0-8-16,-9 0 80 15,-3 0-16-15,-9 0 80 0,13 0 0 16,-4 0 8-16,3 0-32 16,-6 0-8-16,10-5-72 0,-4 5-48 15,6 0 48-15,-3 0 24 16,6 0-24-1,-8 0 40-15,8 0 8 16,-9-4 0-16,6 4 8 16,7 0 33-16,-1 0 15 0,-15-5-24 15,12 5-8-15,4 0-24 16,-4-5-16-16,3 5 0 0,-5 0 16 31,-4-3-24-31,6 3-8 16,-12 0 0-16,16 0-56 15,-13 0 64-15,9 0-64 0,-9-6 64 16,1 6-56-16,-4-4 64 16,15-1 64-16,-15 5-16 0,9-5-24 15,10 0 0 1,-10-3 24-16,9 3-40 16,-5 0-24-16,2-5-48 15,9 6-8-15,-11 1 0 0,2-8 0 16,-3 7 40-16,0 4 24 15,-11-4 16-15,17-2 40 16,-18 6 16 0,15-4-8-16,-5 0 80 15,5 4-8-15,-12-6 8 0,9 1 8 16,-8 5 48-16,-13 0-16 16,-3 0 16-16,3 0 16 0,0 0-15 15,-12 0-25 1,-3 0-8-16,12 0 56 15,7 0-32-15,-16 0-40 16,0 0-48-16,-6 0 16 0,-6 0-40 16,15 0-8-16,-15 0-16 31,0 0-64-31,0 0-56 0,0 0-8 16,0 0-352-16,0-3-1384 31,-15-7-2641-31</inkml:trace>
  <inkml:trace contextRef="#ctx0" brushRef="#br0" timeOffset="3853.846">28085 7059 7497 0,'0'0'1232'16,"0"0"9"-16,0 0 119 16,0 0-232-16,-15-6-504 31,15 6-408-31,0 0-216 0,0 0-72 15,0 24-56-15,0 9 128 16,-9 12 176-16,9 6 104 0,-12 9-112 16,0 0-104-16,12-3-16 15,0-11 0-15,0-10-48 16,0-8-216 0,0-13-440-16,0-15-808 0,24-15-1385 15,-15-13-1087-15</inkml:trace>
  <inkml:trace contextRef="#ctx0" brushRef="#br0" timeOffset="4032.731">28004 6832 1136 0,'0'0'9650'16,"0"0"-8466"-16,0 0-816 0,0 0 272 15,-27-43-384-15,27 43-256 16,0 0-1280-16,0 10-1665 0,15 4 41 16</inkml:trace>
  <inkml:trace contextRef="#ctx0" brushRef="#br0" timeOffset="5016.308">28260 7397 6857 0,'0'0'2985'0,"0"0"-1849"32,0 0-144-32,0 0 8 0,0 0-288 15,0 0-456-15,0 0-256 0,0 0 0 16,0 0 0-16,0 0 40 16,0 0 201-16,0 82 39 0,0-49-128 15,0-6-88 1,0 2-64-1,0-6-344-15,0-4-1017 0,0-14-2784 16</inkml:trace>
  <inkml:trace contextRef="#ctx0" brushRef="#br0" timeOffset="5892.692">28016 8341 6729 0,'0'0'1864'0,"0"0"-1424"0,0 0-256 0,0 0 913 31,0 0-201-31,0 0-336 16,-12 131-216-16,12-99-72 16,0 1-32-16,0-6-64 0,0 0-120 15,0-4-56-15,0-4-336 16,0-5-848-16,0 0-961 0,0-14-975 15</inkml:trace>
  <inkml:trace contextRef="#ctx0" brushRef="#br0" timeOffset="6083.136">27841 8068 12042 0,'0'0'1712'16,"0"0"-1440"-16,0 0-207 31,0 0-65-31,0 0-617 0,0 0-1015 0,12 33-1057 16,-3-25-3400-16</inkml:trace>
  <inkml:trace contextRef="#ctx0" brushRef="#br0" timeOffset="6621.182">28179 8680 10178 0,'0'0'1648'0,"0"0"-880"16,0 0-24-16,0 0 89 0,0 0-473 16,0 0-256-16,0 0-104 31,0 0 0-31,126-74-8 0,-113 74-136 16,-1 0 96-16,-12 13-88 0,0 11-8 15,0 8 72-15,0 5 72 16,-25 4 0-16,-8-3 0 0,9 0 8 15,-3-6 40 1,9-4 64-16,3-9 88 16,6-6 0-1,9-4-48-15,0-4-24 0,0-1 48 0,0 1-56 32,33 0-8-32,15-5 32 15,10 0-144-15,35-28-408 0,-14 5-953 16,-7-5-3240-16</inkml:trace>
  <inkml:trace contextRef="#ctx0" brushRef="#br0" timeOffset="7449.766">28782 7508 6729 0,'0'0'3121'0,"0"0"-1937"0,0 0-304 0,0 0 256 16,0 0-87-16,0 0-561 15,0 4-240-15,24 1 0 16,1 0 312 0,32 4 472-16,21 4-112 15,52 7-216-15,0-12-111 0,-15 6-185 16,-22-4-240-16,-11-1-112 15,-4 1-56-15,7 3-112 16,-19-4-408-16,-5 0-473 0,-13-4-415 31,-24 0-80-31,9-5-417 16,-21 0-1087-16,0-5-1481 0</inkml:trace>
  <inkml:trace contextRef="#ctx0" brushRef="#br0" timeOffset="7752.84">29537 7429 1384 0,'0'0'9274'0,"0"0"-8106"16,0 0-560-16,0 0 312 16,0 0-135-16,0 0-777 15,0 0-8 1,15-18-56-16,3 36 48 15,6 0 0-15,3 11 8 0,-2-1-8 16,8-1 0-16,-24 6 0 16,18-6-129-16,-18 0-47 0,-9-2 32 15,0 2-72 1,0-3-264-16,-9-2 88 16,-27-3-40-16,3 3-200 15,-49 11-1216-15,10-9-465 0,14-2-216 16</inkml:trace>
  <inkml:trace contextRef="#ctx0" brushRef="#br0" timeOffset="8345.304">29051 8426 6729 0,'0'0'3289'16,"0"0"-2305"-16,0 0-136 16,0 0 280-16,0 0-304 15,-24 0-439-15,24 0-121 0,0 0 0 16,0 0 192-16,0 0 136 16,12 0 48-16,9 0 176 0,15 0 264 31,34 0-79-31,23 0-265 15,49 0-344-15,-15-6-192 16,0-2-112-16,-37-3-88 0,-17 8-80 16,5-7-328-16,-18 6-264 0,1-7-433 15,-31 4-431-15,9 1-104 16,-39-8-73 0,0 1-743-16,0 2-3353 15</inkml:trace>
  <inkml:trace contextRef="#ctx0" brushRef="#br0" timeOffset="8638.914">29724 8240 10554 0,'0'0'1688'0,"0"0"-816"15,0 0-72-15,0 0-175 16,0 0-425-1,0 0-96-15,0 0-32 16,130 19 8-16,-88-6-72 16,-3 6 0-16,7-1 0 15,-22 1-8 1,0 4-88-16,-12-5-152 16,-6 1-24-16,-6-6 64 0,0 6 72 15,-6 5 120-15,-30-1 0 16,-13 4-97-16,-11 2-247 15,-6 7-728-15,-4-4-1472 0,13-4-2753 16</inkml:trace>
  <inkml:trace contextRef="#ctx0" brushRef="#br0" timeOffset="9610.514">30735 7768 8849 0,'0'0'3257'16,"0"0"-2409"-16,0 0-344 16,0 0 105-16,0 0-225 15,0-39-384-15,0 35-176 0,-21 4-201 16,-15 0 81-16,3 0 176 15,-13 10 96-15,7 9 16 32,-3 3-88-32,18 2 40 0,-4-1 48 0,19 0 0 15,9 5-96-15,0 0-24 16,9-6 72-16,31 7 48 0,5-7 8 16,12 6 0-16,4-10 16 15,-16 2-16 1,-9-2 0-1,-18-9-184-15,9 0-120 0,-27-5 48 16,0 2-256-16,0-1 248 0,-27 4 264 16,-6-1 0-1,-12 3-8-15,12-6-40 16,-16-5-336-16,1 0-568 31,27-16-609-31,0-1-951 16</inkml:trace>
  <inkml:trace contextRef="#ctx0" brushRef="#br0" timeOffset="9861.706">30575 7605 9522 0,'0'0'2592'0,"0"0"-1944"15,0 0-344-15,0 0-16 16,0 0-200-16,0 0 280 31,9 152-47-31,6-86-57 0,-6 7-48 16,15-2-80-16,-11-2-40 15,-1 1-96-15,0-16-8 0,-12-2-456 0,9-15-345 16,-9-9-591 0,0-18-960-1,0-2-545-15,0-8-3720 16</inkml:trace>
  <inkml:trace contextRef="#ctx0" brushRef="#br0" timeOffset="10349.91">31272 7707 7801 0,'0'0'2177'0,"0"0"-1497"15,0 0-72-15,0 0-40 0,0 0-352 16,-93-23-208-16,60 33 48 16,-19 8 120-16,22 14 80 0,-18 0-72 0,27 6-32 15,6-2-80-15,6 7-24 16,9-12-48 0,9 7-48-1,27-11 48-15,12-2 0 0,9-8-56 16,1-7-16-16,-10-2-112 15,-3-3 136-15,-21 0-48 0,1-5-184 16,-25 5 16-16,0-1-552 0,0 5-296 31,-37 1 648-31,-8 4 352 16,-6-6 104-16,-4 3-241 16,10-6-799-16,9-5-1304 0</inkml:trace>
  <inkml:trace contextRef="#ctx0" brushRef="#br0" timeOffset="10992.79">31529 7995 9025 0,'0'0'2873'15,"0"0"-1665"1,0 0-696-16,0 0-112 0,0 0 33 16,0 0-105-16,12 111-192 15,0-70-136-15,-12 5-824 16,0-12-1921-16,0-12-6289 0</inkml:trace>
  <inkml:trace contextRef="#ctx0" brushRef="#br0" timeOffset="17649.713">29772 6799 6281 0,'0'0'2104'0,"0"0"-1680"0,0 0-424 15,0 0-112 17,0 42 112-32,0-15 56 0,12 5 48 0,-12 7-48 15,12-4 0-15,-12-3 48 16,10 2 24-16,-10-7-48 15,12-8-16-15,0-5 17 16,-12-4 31-16,9-1 32 16,-9-9 72-1,0 0 216-15,0 0 168 0,15 0 72 0,-3-19-64 16,0 5-392-16,-3-10-128 16,0 2-80-16,6 3 96 15,-3 4 32-15,0 8-64 0,0 1-72 31,-3 2 0-31,3 4-144 0,10 0 40 16,5 10 104-16,-3 3-8 16,-3 6 0-16,3-1 8 15,-3 0 0 1,3 1 8-16,-14-10 0 0,5-4 40 0,-6-5 16 31,6 0 64-31,-3 0 128 0,-12-19 168 16,12-13-424-16,-3-5-504 15,3-4 72-15,12-20-760 16,-15 11-1281-16,6 17-3472 0</inkml:trace>
  <inkml:trace contextRef="#ctx0" brushRef="#br0" timeOffset="20547.632">29401 8968 1736 0,'0'0'8258'0,"0"0"-7298"31,0 0-864-31,0 0-88 16,0 0 192-16,-15 82-32 15,15-40-40-15,15 0-56 0,-15 5-56 16,9-11-8-16,-9 2-8 0,9-6-384 15,-9-5-528-15,0-4-497 16,0-7-679-16,0-8-1841 0</inkml:trace>
  <inkml:trace contextRef="#ctx0" brushRef="#br0" timeOffset="20933.356">29434 9022 6161 0,'0'0'3281'32,"0"0"-2665"-32,0 0-328 15,0 0 208-15,0 0 144 0,0 0-416 16,136-59-224-16,-85 59 0 0,-26 0-144 16,8 14-72-1,-24 4-96 1,6 5-144-16,-3 4-8 0,-12 2 152 15,-12-7 152-15,-12 3 160 16,-25-3 8-16,13-8 72 0,-6 0 48 16,-6-10 16-16,2 2 72 15,7-6 88 1,21 0 168-16,3 0-16 16,15 0 8-16,0 0 16 0,0 0-168 15,0 4-136-15,15 1-88 16,3 5 32-16,21 3 80 0,-5 5-40 15,2 1-56-15,6 5-96 16,9-6-8-16,16 4-384 0,-10-8-1792 31,-6-8-5034-31</inkml:trace>
  <inkml:trace contextRef="#ctx0" brushRef="#br0" timeOffset="35000.364">27376 8856 4640 0,'0'0'2297'16,"0"0"-1745"-16,0 0-376 0,0 0 320 15,-57-13 328-15,44 7-383 16,-11-2-153-16,12-2-32 0,-12-9 160 31,3 1 120-31,-15-11-96 16,3 2-176-16,-4-6-112 0,-8-8 24 16,9 0 80-16,-12-1-40 15,14-4 8-15,-2 0-24 16,3-1 32-16,9-10-72 0,0 3-64 31,15-6-96-31,-3-11 8 0,12 3-8 16,0-3-8-16,0 2 8 15,0 4 0-15,12-4-8 16,9 8 8-16,0 1-16 0,6 5-56 16,3 3-24-16,9 6 40 15,-5 5 40-15,11 3-120 0,3 7 56 31,13-2 64-31,-4 6 8 16,0 8-48-16,-8 0 56 16,-4 9 0-16,-9 1-8 0,-3 5 0 0,0 4-56 15,-8 0-96-15,-1 0-104 16,-12 0-88-16,0 0-320 16,0 0-328-1,-12 0-193-15,0 4-279 16,0 5-200-16,0-4-329 15</inkml:trace>
  <inkml:trace contextRef="#ctx0" brushRef="#br0" timeOffset="35364.688">27213 7212 4064 0,'0'0'2489'0,"0"0"-1713"15,0 0-720-15,0 0-56 0,0 0 224 16,0 0 296-16,0 0-48 31,78 46 24-31,-41-28 41 0,-1 0-97 16,6 1-200-16,9-6-16 15,-17 2-88-15,2-2-64 16,-6-3-64-16,-3 4 0 0,-3-5-8 16,-15 6 0-16,6-6-8 15,-15-1-96 1,0 10 0-16,0-3 32 16,-36 12 72-16,-9 6 0 0,-27 10-64 15,-31 17-968-15,18-10-993 16,19-8-1304-16</inkml:trace>
  <inkml:trace contextRef="#ctx0" brushRef="#br0" timeOffset="46160.427">11374 15635 4929 0,'0'0'2048'0,"0"0"-1424"16,0 0-560-16,0 0 144 0,0 0 248 15,0 0-264-15,0 0-128 16,0 0-56 0,0 0 184-16,0 0 296 15,0 0 105-15,0 0-73 16,0 0-8-16,0 0-176 0,0 0-128 15,15 6-48-15,-3-6 168 16,12 0-48-16,-3 0-96 0,15 0-24 16,1 0-16-16,-7 0-136 31,9 0 0-31,-6 0 48 16,15 0-48-16,-17 0-8 0,20 0 8 15,6 3 56-15,13-3 368 16,11 0-264-16,1 0-160 15,-4 0 16-15,16 0 24 0,-10 5-48 32,-2-5 0-32,-1 0-128 0,-11 0-48 15,-13 0 104-15,12 0 24 0,-8 0 40 16,-4 0 0-16,-12 0 8 16,16 0-48-16,-4 0 40 15,-3 0 8-15,-2-5 0 16,5 5 0-16,0-3 0 31,1 3 0-31,2 0 0 16,-3-6 0-16,1 6 0 0,11-4 0 15,-8 4 8-15,8-5-8 16,0 5 0-16,1-4 0 16,-1-2 0-16,-11 6 48 0,8 0-48 15,-15 0 0-15,7-3 40 0,-10 3-24 16,6 0 120-16,-5 0 8 15,11-5 32-15,-15 5-40 16,9-5-136-16,7 5 24 0,-4 0 32 31,-9 0-40-31,13 0-16 16,-19 0 0-16,15 0 0 0,-5 0 0 16,-10 0-8-16,6 0 8 15,13 0 0-15,-19 0 0 31,15 0 0-31,-5 0 0 0,5 0 0 16,0 0 0-16,-11 0 0 0,11 0 16 16,-6 0 72-16,-9 0 8 0,7 0 9 15,-1 0 15-15,-3 0 16 16,4 0 8 0,-4 0 32-1,0 0-16-15,15 0-16 0,10 0-40 16,-13 0 72-16,1 0 8 15,11 0 64-15,3 0 72 0,-2 0-8 16,-1 0-112-16,-11 0 24 0,8 0-24 31,-6 0 64-31,-11 0 16 16,8 0-88-16,-9 0-16 0,-2 0 80 16,11 0 16-16,-9 5 0 15,-2-5 25-15,14 5-25 0,-27-2-40 16,0-3-48-16,0 6-16 31,7-6 72-31,-22 4-48 0,9-4 16 16,-3 0 8-16,-15 0-72 15,15 5 32-15,0-5-16 0,-14 0-16 16,17 0-40-16,-27 0-16 16,12 0 16-16,-12 0 24 31,0 0-16-31,0 0-8 0,0 0-56 15,0 0-48-15,0 0-64 16,0 0-640-16,0 0-1208 0,9 0-2097 16,-9 0-4321-16</inkml:trace>
  <inkml:trace contextRef="#ctx0" brushRef="#br0" timeOffset="47301.208">28517 12558 7401 0,'0'0'1736'15,"0"0"-1039"-15,0 0 87 16,0 0-40-16,0 0-392 0,0 0-344 16,0 9-8-16,0 10 80 15,0 8 184-15,0 6 216 0,0 5-72 32,0 3 48-32,9 5-152 15,-9 1-144-15,12-10-88 16,-3 0-64-16,6-9 40 0,-15-10-48 15,24-8-88-15,-12-1-296 16,9-9-128-16,16-14-448 0,5-9-1392 16,-3-9-1993-1</inkml:trace>
  <inkml:trace contextRef="#ctx0" brushRef="#br0" timeOffset="47501.816">28586 12410 7161 0,'0'0'2897'0,"0"0"-2049"15,0 0-448-15,0 0 264 0,0 0-664 32,0 0-24-32,0 0-1296 0,0 0-129 15,0 0-487-15,0 41-3465 16</inkml:trace>
  <inkml:trace contextRef="#ctx0" brushRef="#br0" timeOffset="47931.954">28864 12883 9378 0,'0'0'3856'0,"0"0"-3368"15,0 0-288-15,0 0 9 16,0 0-81-16,0 0 24 15,12 69 16-15,0-27-80 0,0-5-24 16,-3 0-64-16,6 0-312 0,-6-9-1265 31,15-9-3344-31</inkml:trace>
  <inkml:trace contextRef="#ctx0" brushRef="#br0" timeOffset="51435.15">29552 12229 7297 0,'0'0'2569'0,"0"0"-1769"15,0 0-528 1,0 0-168 0,0 0-104-16,0 79 264 15,18-28 48-15,-3 9-80 0,-6 6-56 16,18-1 24-16,-18-2-40 15,7-2-8-15,-7-10-56 0,3-8-88 0,-12-8 64 32,0-10-72-32,0-7 8 15,0-9 0-15,0-9 72 16,0 0 16-16,0 0 160 0,0 0 256 16,0-5 169-16,12-17-297 15,-12-11-264-15,9 1-112 0,6-6 0 31,-3 2 40-31,-3 7 8 16,12 1-56-16,18 9-8 0,-17 11-64 16,11-1 0-16,6 9-88 15,-6 0-88-15,-9 14-161 0,-3 8-79 32,-9 6 64-32,-12 4 136 15,0 1 56-15,0-6 48 16,-33 7 120-16,9-11 64 0,-21-4 8 15,9-5 136-15,-10-6-144 16,22-3-24-16,-12-5-456 0,36-5-544 16,0-14-1913-1,0 1-4512-15</inkml:trace>
  <inkml:trace contextRef="#ctx0" brushRef="#br0" timeOffset="52084.874">29935 12803 5633 0,'0'0'2344'16,"0"0"-1432"-16,0 0 225 15,33 0-9-15,4-8-552 16,-1-6-376-16,9-15-200 16,0 2-128-16,-11-1-80 0,5 1-48 0,-18-1 240 15,-9 9 16-15,-12 6 536 16,0-1 200-16,-12 9-376 15,-21 5-312-15,-3 0-48 0,2 9-8 16,-2 14-72-16,12 11 72 16,3-7-8-16,21 0-136 0,0 1-8 15,0-9-72-15,21-1 0 32,15-8 136-32,7-10 88 15,8 0-128-15,6 0-272 0,1-18-232 16,2-11-8-16,-18 1 264 15,6 1 304-15,-11 0 80 0,-25 7 368 16,0 6 480-16,-12 4 104 16,0 2-192-1,-24 8-696-15,-13 0-56 16,4 0-8-16,-3 13 0 0,3 11 96 16,9-6-48-16,9 1 8 15,15-1-56-15,0-8 0 16,0 4-64-1,27 0 64-15,-3-6 16 0,9 1 72 16,3-3-24-16,-15 4-56 16,4-2-8-16,-13 6-8 0,0-1 8 15,-12 12 184-15,12 2 120 16,-12 10 24 0,0 0-7-16,0 5 87 15,-12 4-168-15,-12-3-48 16,8 2-32-16,7-8 8 0,0 1-8 15,-3-6-96-15,0-10-56 16,-3-7 40-16,15-2-32 0,0-8-16 31,27-5-88-31,19-8 80 16,56-57-184-16,-8 4-1361 16,-4-12-4976-16</inkml:trace>
  <inkml:trace contextRef="#ctx0" brushRef="#br0" timeOffset="53172.884">28831 14755 3872 0,'0'0'3025'0,"0"0"-1553"16,0 0 249-16,0 0 71 0,0 0-448 0,0 0-544 15,0 0-479-15,0 0-145 32,0-28-104-32,0 28-56 15,0 19-8-15,0 3 0 0,0 16 96 16,-15 8 32 0,5 10 8-16,10 0-72 0,-15-6-16 0,6 1-48 15,9-13 0-15,0-7 0 31,0-12-8-31,0-5 0 0,9-9-144 16,16-5-16-16,8-5-136 16,27-46-729-16,-3-5-1487 0,-23 6-3273 15</inkml:trace>
  <inkml:trace contextRef="#ctx0" brushRef="#br0" timeOffset="53345.132">28749 14462 9153 0,'0'0'2705'15,"0"0"-2617"1,0 0-88-16,0 0-168 0,0 0-1168 16,0 0-913-16,0 0-2424 15</inkml:trace>
  <inkml:trace contextRef="#ctx0" brushRef="#br0" timeOffset="54131.547">29117 15121 1328 0,'0'0'6921'0,"0"0"-5624"0,0 0-185 15,0 0 288-15,0 0-280 16,0-18-592-16,28 13-352 0,2-4-7 16,6 4 79-16,0 0-24 15,0 5-96-15,1 0-80 0,-4 0-48 32,-21 5-8-32,0 14-64 15,-12-1 0-15,0 10-8 16,0 5 80-16,-36 3 104 0,-10 6 128 15,-14 0-32-15,15-5 136 16,0-5 136-16,8-4 16 0,4-15-144 31,18 2-160-31,6-11-88 0,9 1-80 16,0-5-8-16,0 0-8 16,9 0-72-16,27 0-8 15,13-9-40 1,17-9-600-16,31-20-576 15,-28 10-1185-15,0-9-4288 0</inkml:trace>
  <inkml:trace contextRef="#ctx0" brushRef="#br0" timeOffset="54950.1">27198 14700 7329 0,'0'0'4497'31,"0"0"-3937"-31,0 0-480 0,0 0-72 32,0 0 0-32,0 0 344 0,-9 106 128 15,9-54-136-15,-12 8 153 16,0-6 39-16,3 3-200 16,-7-7-160-16,7-4 96 0,9-8-48 15,0-10-88-15,0-6-40 16,0-7 56-16,9-1 208 0,16-11 128 15,8 2-40-15,27-5-104 0,1 0-192 16,8 0-152-16,-15-5-464 0,19-8-616 16,-4-9-616-16,-21 3-2577 31,-2 5-5665-31</inkml:trace>
  <inkml:trace contextRef="#ctx0" brushRef="#br0" timeOffset="55131.092">27795 14890 1096 0,'0'0'10706'16,"0"0"-9938"-16,0 0-768 31,0 0-920-31,0 0-1849 15,0 0-3296-15</inkml:trace>
  <inkml:trace contextRef="#ctx0" brushRef="#br0" timeOffset="55251.205">27723 15213 568 0,'0'0'11354'15,"0"0"-9618"-15,0 0-1279 0,0 0-457 16,0 0-905-16,0 0-4416 15</inkml:trace>
  <inkml:trace contextRef="#ctx0" brushRef="#br0" timeOffset="56562.716">31076 12632 6409 0,'0'0'1616'0,"0"0"-1616"16,0 0-336-16,0 0 272 15,0 0 64-15,0 0 0 16,79 0-112-16,-64 0 64 0,3 0 40 31,-3 0-368-31,-3 0-1160 0</inkml:trace>
  <inkml:trace contextRef="#ctx0" brushRef="#br0" timeOffset="56735.009">31607 12591 11146 0,'0'0'2608'0,"0"0"-1975"16,0 0-561-16,0 0-72 16,0 0-1289-16,130-19-1767 15,-82 14-3690-15</inkml:trace>
  <inkml:trace contextRef="#ctx0" brushRef="#br0" timeOffset="56855.312">32099 12531 2768 0,'0'0'0'0</inkml:trace>
  <inkml:trace contextRef="#ctx0" brushRef="#br0" timeOffset="57019.771">32286 12517 9826 0,'0'0'2720'16,"0"0"-1832"-16,0 0-656 15,0 0-232-15,0 0-1408 0,0 0-1064 31,67 0-2633-31</inkml:trace>
  <inkml:trace contextRef="#ctx0" brushRef="#br0" timeOffset="57461.914">32784 12067 10242 0,'0'0'4025'0,"0"0"-3073"0,0 0-96 15,0 0-368-15,0 0-488 16,0 0-120-16,-12 66 120 0,3-15 240 31,9 4 40-31,-15 5 16 16,6-5-152-16,9 1-40 0,0-15-32 15,0 1-24-15,0-9-40 16,0-9 0-16,0-11 64 16,0-4-64-16,9 1 96 0,6-6-24 31,-6 1 16-31,15-5 24 31,1 0 8-15,-1 0 16-16,21 0-88 0,-12 0-56 15,16 0-136 1,-13 0-568-16,9-5-792 0,0 1-200 16,-11 0-1129-16,-7-2-2800 0</inkml:trace>
  <inkml:trace contextRef="#ctx0" brushRef="#br0" timeOffset="58685.576">33240 12438 8833 0,'0'0'2505'16,"0"0"-1241"-16,0 0-552 15,0 0-176-15,0 0-255 16,0 0 175-1,0 0-32-15,0 134-192 0,0-93-112 16,0 3-120 0,0-4-320-16,0-2-1137 15,0-15-3104-15</inkml:trace>
  <inkml:trace contextRef="#ctx0" brushRef="#br0" timeOffset="59968.617">27690 15213 3376 0,'0'0'912'0,"0"0"-495"16,0 0-289-16,0 0-128 0,0 0 72 15,0 0-64-15,21 0 248 32,-21 0 400-32,0 0 408 15,0 0 80-15,0 0 48 0,0 0 25 16,0 0-321-16,0 0-256 16,0 0-128-16,0 0-64 0,0 0-48 15,0 0-64-15,0 0-144 31,0 10-64-31,0 4 33 0,12 9 63 16,-12 6-64-16,0-2-72 16,0 6-24-16,0-1-64 0,12-4-112 15,-12-6-593-15,12-3-743 16,0-14-1576-16,-3-1-3634 0</inkml:trace>
  <inkml:trace contextRef="#ctx0" brushRef="#br0" timeOffset="60537.715">27934 14852 5801 0,'0'0'4177'15,"0"0"-3265"-15,0 0-168 16,0 0-176-16,0 0-360 15,12 0-136-15,0 6-64 0,-3 2 0 16,1 6-8-16,-10-9 0 16,15 3-8-1,-15-2-168-15,0-2-32 0,0 1 104 16,0-5 64-16,0 4 40 16,-15-4 120-16,5 0-40 15,1 0-32-15,-3 0-40 0,12-4-8 16,0-5-56-1,0-5-168-15,0 4-168 16,0 1-664-16,12 4-857 0,-3 5-863 16</inkml:trace>
  <inkml:trace contextRef="#ctx0" brushRef="#br0" timeOffset="60883.371">28028 15103 5313 0,'0'0'2560'31,"0"0"-1536"-31,0 0-103 0,0 0 79 31,0 0-72-31,0 0-192 16,0 0-168-16,0 0-256 15,0 0-144-15,42 46-64 0,-42-37-32 16,0-4-72-16,0 4 8 16,0-4-8-16,0 3 8 0,0-2 72 15,-9-2 24-15,-3 1 0 0,0-5 81 16,3 0 7 0,9 0-168-16,-12-9-24 0,0 0-216 0,12-1-257 15,0-9-487 1,24 5-600-16,-15-4-2369 15</inkml:trace>
  <inkml:trace contextRef="#ctx0" brushRef="#br0" timeOffset="62420.035">28888 13430 3992 0,'0'0'4217'16,"0"0"-3577"-16,0 0-424 15,0 0 457-15,-130 0 47 32,97 0-368-32,-3 0-160 0,-12-15 184 15,5-4 304-15,7-3-40 16,-9-11-288-16,-4-7-144 0,-8-12-32 16,0-3-48-16,8-6-72 31,-8-4 120-31,12 0 73 15,21-4 23-15,0-1-88 0,12 5-56 0,-4-4-104 16,16 4-24-16,0 5-96 16,16 5 16-16,-4 3 72 0,12 11-8 15,0-1-64 1,21 9 64 0,-15 1-64-16,22 3 24 15,-10 2-88-15,21 4-49 0,-17 5-23 16,-1 4 8-16,15 4-48 0,-15 1 128 15,4 9 72 1,-4 0 48-16,-12 0-8 16,15 0 8-16,-5 9 0 15,8 10 8-15,-6-1 8 16,-8 2 0-16,8 2-8 0,-12 2 8 16,15-2 0-16,1-4 0 0,-16 7-8 15,3 3 8-15,-3-6-8 31,-9 10 0-31,13-4 0 16,-16 10 0-16,3-1 0 0,-12-1 16 16,12 11-16-16,-15-1 56 15,0 1-48-15,6-2-8 0,-3 7 8 16,-12-5 56-16,12-1 24 31,-12 5 32-31,0-6 8 16,0 2-24-16,-12 0 96 0,0-2 8 15,-3-2-31-15,-18-2 71 16,12-3-40-16,-18-2 40 0,8 2 16 16,-5-10 56-16,-12-5 56 0,-6 0 40 15,-7-4-88 1,4-16-88 0,0 2-72-16,-16-5-64 0,7 0 96 15,5-14 8-15,4-5-64 0,12 6-128 16,6 4-16-16,17-1 0 15,10 7-504 1,12-7-880-16,0 1-849 16,0-1-5048-16</inkml:trace>
  <inkml:trace contextRef="#ctx0" brushRef="#br0" timeOffset="67362.67">28749 15761 4152 0,'0'0'2553'0,"0"0"-1217"15,-12-6 217-15,12 6 71 0,0 0-336 16,0 0-416-1,0 0-320-15,0 0-247 16,0 0-41-16,21 0-48 0,12 0 88 31,7 0 72-31,17 0-168 16,12 0-112-16,1 0-88 16,-1 0-8-16,1 0-336 0,-1 0-424 15,4 0-545-15,-28 0-1271 0,-12-3-1985 16</inkml:trace>
  <inkml:trace contextRef="#ctx0" brushRef="#br0" timeOffset="67633.236">28619 15894 8937 0,'0'0'2089'0,"0"0"-1529"0,0 0 264 16,0 0 216-16,12 0-399 15,13 6-329-15,17-6-32 0,18 0 240 16,13 0-136-16,5 0-136 16,13 0-144-16,5 0-24 15,-2 0-80-15,-16-6-112 0,-5-2-824 16,-13 3-1385-16,-27-9-4800 0</inkml:trace>
  <inkml:trace contextRef="#ctx0" brushRef="#br0" timeOffset="68649.245">26981 12999 8425 0,'0'0'2921'0,"0"0"-2153"0,0 0 184 16,0 0 201-16,0 0-217 31,0 0-472-31,0 0-256 16,0 0 88-16,159-5 240 0,-62-5-160 15,42 2-120-15,24-1-40 16,-12 4 40-16,-40 0-96 0,-26 5-160 31,-52 0-8-31,6-5-576 31,7 5-512-31,-13-9-480 16,-21 0-913-16,-12-5-2768 0</inkml:trace>
  <inkml:trace contextRef="#ctx0" brushRef="#br0" timeOffset="69002.997">27608 12697 9658 0,'0'0'4393'0,"0"0"-3897"0,0 0-216 31,0 0 280-31,0 0-184 16,0 0-376-16,9 0 40 0,15 14-40 16,13 5 56-16,-4 0 24 0,15 0-64 15,-12 3 48-15,-5-3-56 31,5 3 8-31,-12-7-8 16,9 3 0-16,-18-4-8 0,-3-4-8 16,-12-1-48-16,0 1 48 15,0-2-104-15,-12 11 48 0,-12 4 48 16,-24 9 16-16,3 6-184 31,-13-5-440-31,-23 17-905 16,11-8-2535-16,19-14-5258 0</inkml:trace>
  <inkml:trace contextRef="#ctx0" brushRef="#br0" timeOffset="89005.755">11168 11424 5513 0,'0'0'1544'0,"0"0"-1168"16,0 0-184-16,0 0 560 31,0 0 24-31,0 0-335 0,0 4-129 16,0-4 360-16,0 0 80 16,0 0-40-16,0 0-128 15,0 0 120-15,0 0 25 0,0 0-97 16,0-4-224-16,0-6-184 15,-12-8 8 1,12-6 16-16,0-4 104 0,-12-9-88 16,12-13-96-16,0-6 24 15,0-13-56-15,0-2-16 16,-15-2-72-16,15-6-48 0,0 10 80 16,0-1 112-1,0 5 8 1,0 9-96-16,0 1 24 0,0 3-56 0,0 16 48 15,0-2-24-15,0 11 24 16,0 8 40-16,0 0-64 16,15 1 0-16,-15 0 32 0,0-6-55 15,0 2-25-15,12-2-40 16,-12 5 0-16,0-3 8 0,0 3 32 16,0 5-32-16,0 6 56 31,0 2-8-31,0 1-56 0,0 0 0 15,0 5 40-15,12 0-48 16,-12-3 0-16,0 3 0 16,0 0 8-16,0 0 40 0,0 0-40 15,0 0 88-15,0-6 0 32,0 6-16-32,0-4 8 0,0-1-32 15,0 0-40-15,0 0 56 16,0 5-56-16,0 0 32 0,0 0-48 15,0 0 0-15,0 0 0 0,0 0-8 16,0 0-40 0,0 0 40-1,0 0-88-15,0 0 48 0,12 0-8 16,-12 0-32-16,10 0 32 16,14 0 56-16,0 0-8 0,12 10 0 15,-3-5 8-15,16 5 8 16,8-7 0-16,0 7 0 0,13-4 0 15,-1-3 8 1,-9 2-8-16,-2 0 0 16,-1-1-8-16,0 1 8 15,-8 0 0-15,-16-5 0 0,3 0 0 16,6 0 0-16,-2 4 0 16,-4-4 0-16,6 0 8 15,6 0-8 1,13 0-8-16,8 0 88 15,13 4-80-15,-1 2 0 0,13-2 0 16,-4-4-8-16,4 5-8 16,-1-5-48-16,1 5-8 31,0-5 56-31,-4 0-56 0,-5 0 56 16,-4 0-8-16,1 0 8 15,-13 0 0-15,-12 0 0 0,1 0 0 16,2 0 0-16,-15 0 8 15,1 0-8 1,14 0 8-16,-15-5 8 16,25 0-8-16,-1 1 0 0,13-2 0 15,-4-2 8-15,7 8-8 16,-4-10 0-16,-3 6 8 0,7-1-8 16,-4 5 8-16,1-5-8 15,-4 5 0 1,7-3 0-16,-4-3 0 15,-2 1 0-15,5 0 0 0,-2 5 0 16,-1-3 0 0,-11-3 0-16,-1 2 0 0,4-1 16 0,-16 5 32 15,-3-5-40 1,4 5 40 0,2-5-40-16,-12 2 0 0,10 3 8 15,2-4 32-15,-3-2-40 16,-14 2 8-16,8 4 64 0,-9-5 16 15,10 5-16-15,-7 0 8 16,0 0-8-16,3 0 24 31,-2 0-40-31,2-5-56 0,-6 5 56 16,6 0-16-16,-2 0 48 16,-10-5 64-16,0 5 56 0,0-3 0 15,-2 3-48-15,2-5-24 16,-15 5-16-16,15-6-8 15,-12 6-48 1,10 0-16-16,-10-4-40 0,0 4 32 16,-6 0 24-1,21 0 0-15,-18-4-64 0,3 4 112 0,1-6-56 16,-1 6-16-16,-6 0-40 16,-3 0 56-1,-3-4 8 1,12 4-16-16,-15 0-8 0,15 0 8 0,-12 0 8 15,10 0-8-15,5 0-40 16,-15 0 40-16,-3 0-40 16,3 0 32-16,-12 0-40 0,12 0 0 31,-12 0 56-31,12 0-8 0,-12 0-48 16,9 0 40-16,-9 0-40 15,0 0 0-15,0 0 64 16,0 0-24-16,0 0 16 0,0 0 8 15,0 0-16-15,0 0-8 32,0 0-48-32,0 4-8 0,0 10-48 31,0 0 56-31,0 5 0 16,15 9 8-16,-3 9 0 15,-12 0 40-15,9 10 0 0,-9-5-40 16,0 4 0-16,0 0 0 15,0 4-8-15,12-3 0 0,-12 4 8 0,0-5 0 16,0 0 0-16,0 1 56 16,0-5-56-16,0-5 8 15,0 0-8-15,0-4 1 0,0 3-9 16,0 2 8 0,-12-1 0-1,12-5 0-15,0 0 8 0,0 1-8 16,-9-6 0-16,9 1-8 0,0-4 8 15,-12 3 8-15,12-4-8 16,-15 1 0-16,15-5-8 0,0-1 16 31,0 0-8-31,0-8 48 0,0 4-56 16,0-6 0-16,0 2 8 16,0-5 0-16,0-1 0 15,0 2 40-15,0-3-40 16,0 2 64-16,0-5-8 0,0 5 16 31,0-1-16-31,0-4-8 0,0 5-8 31,0 0 24-31,0 0-8 16,0-5 40-16,0 4 24 16,0 1 16-16,0 0 16 0,0-1-32 15,0 0-8-15,0-4-48 16,0 0 16-16,0 0-32 0,0 0 32 15,0 0-8-15,0 0 32 0,0 0-64 16,0 0-40-16,0 0 0 16,0 0 0-16,0 0 0 0,0 0 8 15,0 0 32 1,0 0-48 0,0 0-48-16,0 0-168 0,0-4-384 15,0-19-1017-15,0 4-2247 16,0-4-1554-16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3T07:33:51.43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17289 3133 4520 0,'0'0'1201'0,"0"0"-801"0,0 0-152 0,0 0 520 31,0 0 104-31,0 0-296 16,0 0-160-16,-15 5-55 16,15-5 175-16,0 0 112 0,0 0-32 15,0 0-112-15,0 0-120 16,0 0-64-16,0 0-88 0,0 0-16 31,0 0-40-31,0 0-32 16,0 0 16-16,0 0 16 0,15 0-16 15,3 4 32-15,22-4 41 16,17 0 79-16,-3 5 32 0,31-5-88 31,32 0 0-31,22 0 72 16,36 0-48-16,12 0-40 16,-11 0 0-16,-17 0-48 0,-17 0-40 15,9-9 24-15,-15 4 24 16,-18-3 56-16,-34-3-40 0,-17 8-48 0,-7-2 32 15,9-5 56 1,10 6 128 0,14-6 1-16,16 2-81 15,-15 2-48-15,-13 2-8 0,10 0-32 16,-13-2 8-16,7 6-32 16,-4 0 32-16,-11-4-8 0,2 4 96 15,-27 0-88 1,1 0-32-16,-25 0-40 15,3 0-32-15,3 0 0 16,-21 0-8-16,21 0-8 0,-15 0 48 16,0 0-8-16,-3 0 24 15,-9 0 40-15,0 0-16 0,0 0-8 32,0 0-40-32,0 0-23 15,0 0-105-15,0 0-16 0,0 0-217 31,0 0-535-31,0 0-824 16,-9-4-1177-16,-3-1-1936 0</inkml:trace>
  <inkml:trace contextRef="#ctx0" brushRef="#br0" timeOffset="2122.649">6711 5204 5945 0,'0'0'2032'0,"0"0"-944"16,0 0-391-16,0 0 463 15,0 0-136-15,0 0-384 0,0 0-360 16,0 0-152-16,0 0-24 16,0 0 96-16,0 0 88 0,0 0 8 31,0 0-7-31,0 0 15 16,0 0-32-16,0 0-56 31,0 0 0-31,0 0 8 0,24 0 0 0,12 0 40 15,6 0 72-15,19-3-96 16,11-2 8-16,6 0 8 0,13 0 64 16,18 1-16-16,-16-2-32 15,1 6-104-15,-28 0-112 16,7-4-40-16,-31 4 56 0,-3 0 40 16,-18 0-24-16,-6 0-88 0,-6 0 16 15,-9 0-16 1,0 0-48-16,0 0-632 15,9 0-752-15,7 0-809 16,-4 0-4344-16</inkml:trace>
  <inkml:trace contextRef="#ctx0" brushRef="#br0" timeOffset="2936.242">9587 5079 1696 0,'0'0'3169'0,"0"0"-1593"0,0 0-248 31,0 0 120-31,0 0 97 0,0 0-353 16,0 0-400-16,0 0-136 16,0 0-15-16,0 0-89 0,0 0-96 15,9 5-120-15,0-5 16 16,15 0 272-16,24 6 184 16,25-6-160-1,-4 4-136-15,13-1-111 16,8-3-9-16,-5 0-128 0,5 6-136 15,-23-6-56 1,8 4-64-16,-17-4-8 16,-25 0 0-16,3 5 0 15,-12-5-344-15,-12 0-321 0,-3 0-415 16,-9 4-456-16,21 2-248 16,7-3-1449-16,-4-3-2296 0</inkml:trace>
  <inkml:trace contextRef="#ctx0" brushRef="#br0" timeOffset="3756.908">12167 5130 5113 0,'0'0'1584'0,"0"0"-48"0,0 0 113 16,0 0-49-16,0 0-360 15,0 0-552-15,0 0-128 0,0 0-63 0,25 0-33 16,-4 0 168-1,27 0 232 1,12 5-24-16,7-5-120 16,17 0-72-16,-2 6 17 0,8-6-65 15,4 3 112-15,-13-3-72 16,-11 5-200-16,-10-5-104 0,-27 0-48 16,4 0-48-16,-13 0-88 31,-18 0-136-31,-6 0 32 0,0 0-48 15,15 0 0-15,-15 0-488 16,0 0-944-16,0 0-1025 0,0 0-2104 16,0 0-7097-16</inkml:trace>
  <inkml:trace contextRef="#ctx0" brushRef="#br0" timeOffset="11307.816">16166 9612 5433 0,'0'0'1584'15,"0"0"-904"-15,0 0 160 0,0 0 457 16,0 0-97-16,16-6-528 16,-16-2-240-16,12-2-136 31,0-4 264-31,-12 0-176 0,12 1-40 16,-12-7 17-16,9 2-33 15,-9 1-104-15,0-12-72 16,0 11 0-16,0-11 8 0,0 7-16 15,0-6-64-15,0 9 0 0,0-4 40 16,0-5-40-16,-9 6-8 16,-3-6 0-1,-12-1 32-15,2-3-56 16,-2 0 8-16,-3 0 16 16,9 3-16-16,-6-7-48 0,-12 8 40 15,15-5 0-15,-16 10 16 0,13-5-64 16,-9 5 0-1,-3 0 8-15,3 0-8 16,8-1 48-16,-11 2 48 16,0 3-88-16,3-4 0 15,0 5 40-15,-16 2-40 0,13 3-8 16,15-5 16-16,-18 8 24 0,5-4-32 31,1 6-8-31,0-2 8 16,-3 5 40-16,-9-4-48 15,8 4 0-15,4 2 0 0,-18-3-8 16,9 1 8-16,-7 5-8 16,4 0 8-16,-3 0-16 0,3 0 8 31,5 0 0-31,-2 0 8 16,6 0-8-16,-9 11 8 15,8-8-8-15,-11 7-8 0,15 4 8 16,-12-6-40-16,8 8 48 15,1-3-8-15,-6 5 0 0,-9-5 0 16,20 3 0 0,-17 6 0-16,12-9 0 15,3 7-8-15,-4 4 0 16,13-7-32-16,-9 7 40 0,0 3 8 16,9-4-8-16,-3 1 0 0,5 3 0 15,-14-3 0 1,15 4 8-16,-3-1 0 15,3-4 0-15,-6 6 0 16,6-7 0-16,8-3 0 16,-11 0 8-16,15-5 0 0,-3-1 0 15,0-4 8-15,12 1-8 16,-12-2 48 0,-3 3-56-16,15-7 8 31,-6 6 0-31,6-7-8 15,0 3 8-15,-12-1 0 0,12-2-8 16,0-3 0-16,0 0 0 16,0 0-104-16,0 0-272 0,0 0-352 15,0 0-392-15,12 0-809 16,-6 0-783-16,21-8-457 0</inkml:trace>
  <inkml:trace contextRef="#ctx0" brushRef="#br0" timeOffset="11751.112">14005 8935 6281 0,'0'0'1440'15,"0"0"-1048"-15,0 0 0 16,0 0 456-16,0 0-207 15,0 0-385-15,0 0-112 16,0 0 88-16,0 0 144 0,0 0-40 16,0 0-96-16,-9 0-88 15,9 14 96 1,0 9 40-16,-15 0-64 16,15 10-136-16,-9 0 8 15,9 2 0-15,-12-2-32 0,12 0 8 16,0-5 8-16,0-10 16 15,0 1-40-15,0-5 24 0,0 0-32 32,0-9-32-32,0-2 64 15,0-3-8-15,0 0 32 16,0 0 0-16,0 0 24 0,0 0 8 16,12 0 129-16,12 0 23 15,-2 0-64-15,14 0-96 0,6 0-56 31,9-3-72-31,7-7-192 0,11-13-521 16,-12 4-1127-16,-8 1-3241 16</inkml:trace>
  <inkml:trace contextRef="#ctx0" brushRef="#br0" timeOffset="22452.171">15297 12119 8753 0,'0'0'1753'0,"0"0"-1257"0,0 0 192 15,-9-5 296-15,9 5-208 16,0 0-384 0,0 0-216-16,0 0-95 15,0 0-73-15,0 5-8 0,0 23-64 16,-12 12 64-16,12 17 192 16,-12 7 16-16,12 15 24 0,0 0 96 15,-12 0-80 1,12-1-72-16,0-12-48 15,0-6 0-15,0-10-64 16,0-18-64-16,0-8 0 0,0-5 0 47,0-15 0-47,0 1-480 16,0-5-288-16,0-13-329 0,0-15-703 15,-15-11-4081-15</inkml:trace>
  <inkml:trace contextRef="#ctx0" brushRef="#br0" timeOffset="22821.126">15125 12187 4761 0,'0'0'2848'0,"0"0"-1864"0,0 0-640 16,0 0 169-16,0 0 79 0,0 0-288 16,-12 11-144-16,0 6 232 0,-3 12 120 15,6-12-128-15,9 2-104 16,-15 0 0-16,15-10-64 16,0-5-112-16,0-4-8 15,0 0 32-15,0 0 72 16,0-13-64-16,15-15-136 15,9-4-336-15,0-1-16 0,-3 1 136 16,3 9 136-16,1 13 80 16,-4 10 0-16,15 0 72 15,0 10 128 1,-3 13-72-16,4 4-128 16,8 6-72-16,-9-6-728 15,-15-8-2113-15</inkml:trace>
  <inkml:trace contextRef="#ctx0" brushRef="#br0" timeOffset="38133.016">26990 9648 3408 0,'0'0'1825'16,"0"0"-1145"-16,0 0-672 0,0 0 48 15,33 10 96 1,6-10 8-16,-6 4 0 16,12 0-16-16,13-4 0 0,2 6 184 15,1-1-32-15,20-5 136 16,-2 0-72-16,38 0-88 0,22 0-16 16,36 0-32-1,0 4 24-15,-12 1 81 16,-15-5-97-16,-18 0-48 15,0 0-8-15,-28 0-24 0,-11 0 112 16,-31 0 0-16,13 0-136 31,5 0-8-31,7 0-72 16,17 0-40-16,4 0 72 0,-1 0 48 16,1 0-24-16,9 0 32 15,-10 0-56-15,-2 0-32 0,0 0-40 16,5 0 16-16,-14 0 32 15,-13 0-48-15,13 4 0 0,-13 0 0 32,10-4 48-32,-13 6-48 15,19-6 0-15,-3 0 48 16,-16 5 96-16,7-5 200 0,8 0-16 16,-24 0-32-16,1 0 32 15,-1 0-104-15,-11 0-8 0,2 0-24 16,-3 0-7-1,-11 0-121-15,14 0 24 16,-6 0-88-16,-5 0 120 16,-1 0 16-16,-3 0 64 0,-9 0 88 15,-11-5-64-15,-4 5-16 16,-9 0 40-16,-12 0-8 16,0 0-8-16,0 0-48 15,0 0-40-15,0 0 24 16,0 0-48-16,0 0-32 15,0 0-96-15,0 0 8 0,0 0-8 16,0 0 0-16,0 0-48 16,0 0 40-1,0 0-64-15,0 0 16 16,0 0-40-16,0 0-48 16,0 0-16-16,12 13 48 0,-12 7 56 15,0-3 56-15,12 11 0 16,-12-5-8-16,9 5 8 0,-9 0 0 31,0 0 0-31,0-6 0 16,15-3 8-16,-15 0 0 15,0-6-8-15,9 2 0 0,-9-5 8 16,0-2-8-16,0-2 8 31,0-3 0-31,0 2 8 0,0 0-16 16,0-5 8-16,0 0 0 0,0 5-8 15,0-5-80-15,0 0-96 16,0 0-144-16,0 0-32 16,0 4 40-16,-9-4 168 0,-15 6 64 15,12-6 80-15,-12 4-8 16,3 0-40-16,-4-4-8 31,-11 4 40-31,3-4 8 16,-18 0-72-16,8 6 72 15,7-6-64-15,-21 0 56 0,12 4-32 16,-16-4 48-16,1 0-8 16,18 0 8-16,-19 4 0 0,4-4-16 15,0 0-88-15,-1 0 24 16,-2 0-24-16,-10 0 32 0,13 0 16 16,0 0 56-16,8 0-8 15,-11 0 8-15,3 0-8 0,-4 0-145 31,4 0-31-31,3 0 8 16,-4 6 72-16,10-6 48 16,-9 0 48-16,8 0 0 0,4 0 8 15,0 0-8-15,-3 0-64 16,-1 0-32-16,4 0-64 0,0 0-16 31,-4 0 88-31,4 0 88 16,-12 0-8-16,9 0 8 0,2 0 8 15,-11-6 0-15,9 6 0 0,2-4-8 16,-11 4 8-16,21-4 0 16,-22 4 8-16,22 0-8 15,-12 0 0 1,3-6 0-16,-1 6-8 16,-14 0 8-16,27-4-48 0,-24 4 48 15,8 0 0-15,13-4 8 0,-24 4-8 16,26 0 8-16,-8 0 0 15,6 0 0 1,-9 0-8 0,8 0 8-16,-11 0-8 0,3-4 8 15,0 4 0-15,8 0 0 16,-8-6 56-16,-3 6 0 0,0 0 16 16,14 0 32-16,1 0-8 0,-3 0-56 31,3 0-32-31,-16-4 64 15,16 4-72-15,-3-5-8 16,3 5 8-16,-15-5 0 0,14 5 8 16,-2-5-8-16,-12 2-8 15,3 3 8-15,-1-11 0 0,-2 8-8 32,3-2 8-32,-7 0 72 15,19 1-80-15,-12-1 8 16,12-1 40-1,9 2 64-15,-10 4-32 0,19-4-72 16,-6 4-8-16,-3 0 0 16,3 0 8-16,-3 0-8 15,12 0 0-15,-12 0 8 0,-1-5 8 16,1 5 56-16,15 0 32 16,-18 0-15-16,9-5-73 0,-6 5 40 0,9 0-48 15,-6-4 0 1,-1-1 0-1,-2 0 48-15,0 5-48 16,3-3 0-16,9-2 48 0,-15 0 16 16,6 5-24-16,0-6-40 15,5 6 40 1,-5-3-40-16,9 3-8 16,-15-6 8-16,27 6 80 15,-6 0-40-15,6 0 24 0,-12 0-64 16,12 0 0-16,-15 0 0 15,6 0-8-15,-6 0 0 0,6 0 8 16,-3 0-8-16,0 0 48 16,3 0 48-16,9 0 8 31,0 0 0-31,0 0 40 0,0 0-32 16,0 0-16-16,0 0 8 15,0 0 24-15,0 0-8 0,0 0 24 16,0 0-16-16,0 0 16 0,0 0 40 15,0 0 0 1,0 0 56 0,0 0 40-16,0 0 48 0,0 0-8 15,0 0 32-15,0-4 8 16,0-11-160-16,9-7-200 0,3-1-80 16,0-5 72-16,-3 0-152 0,15-5-192 31,-9 6-248-31,3-1-560 15,9 4 40-15,-3 2-249 16,1 4-1079-16,-16 13-3121 0</inkml:trace>
  <inkml:trace contextRef="#ctx0" brushRef="#br0" timeOffset="38758.193">27747 9700 5617 0,'0'0'1752'15,"0"0"-568"-15,0 0-239 16,0 0 55-16,0 0-440 0,0 0-296 16,0 8-128-16,0 7 160 15,0 3 168-15,0 9 56 31,0 2-120-31,0 3-224 0,0 1-96 0,0 3-48 16,0-3-32 0,0 14-664-16,12-20-1104 0,-3-3-2481 0</inkml:trace>
  <inkml:trace contextRef="#ctx0" brushRef="#br0" timeOffset="39354.021">28586 9705 6009 0,'0'0'2200'0,"0"0"-775"15,0 0-161-15,0 0-264 0,0 0-504 32,0 0-320-32,0 0 208 15,0 0 312-15,0 0-15 0,0 114-97 16,0-76-160-16,0 3-272 16,0-3-96-16,0 4-56 15,0-5-144-15,12-5-432 0,-12 0-617 31,9-4-1359-31,3-14-2865 0</inkml:trace>
  <inkml:trace contextRef="#ctx0" brushRef="#br0" timeOffset="40030.681">29480 9750 9570 0,'0'0'2064'15,"0"0"-1152"-15,0 0-328 0,0 0 128 16,0 0-407-16,0 0-137 16,0 0-104-16,0 0-16 0,0 0-32 15,0 0 48-15,0 0-56 16,0 0 8-16,0 0-8 0,0 0 8 15,0 0-8-15,0 0 64 0,0 0-56 16,0 0 32 0,0 0-40-1,0 0 0-15,0 0 80 0,0 0 8 16,0 5-16-16,0-1-72 16,0 10 0-16,0 5 160 0,0 8 112 15,0 6 64-15,0 5-40 0,12-2-112 31,-12 7-40-31,12-12-136 16,-12 6-8-16,0-4-8 0,0-10-128 16,12 5-424-16,-12-13-424 15,12-2-993-15,-12-13-3104 16</inkml:trace>
  <inkml:trace contextRef="#ctx0" brushRef="#br0" timeOffset="40707.68">30249 9745 7097 0,'0'0'2289'0,"0"0"-1057"0,0 0-512 16,0 0 232-1,0 0-384 1,0 0-120 0,0 0 248-16,0 0 89 0,0 0 23 0,24 107-232 15,-12-69-240-15,-12-2-208 16,22 2-56-16,-22-2-72 0,9 1-200 0,6 1-632 31,-15-6-672-31,12-3-2657 16</inkml:trace>
  <inkml:trace contextRef="#ctx0" brushRef="#br0" timeOffset="46138.312">27189 9765 3752 0,'0'0'1041'0,"-12"8"-809"0,0-3-128 16,3 9 8-16,-16-5-32 16,13 1-72-16,0-2 48 0,0 2 8 15,-3-5 40-15,15-5-40 0,0 5 16 16,0-5 152-16,0 0-8 15,15 0-168-15,9 0 128 0,-3-10-24 16,16 0-32-16,-1-3-128 31,-3 4 0-31,3-4-48 0,1 2 48 16,-7 3 0-16,-15 2 0 16,-3 2 0-16,-12 4 0 15,0 0-8-15,0 0-168 0,0 0-16 16,-27 13 192-16,-3 3 16 31,-7-3 40-31,1 5-48 0,15-4 0 16,-6-4 88-16,6-2-40 15,9 2-32-15,12-10-16 16,0 0 120-16,0 0-8 0,24 0-16 16,12-13-48-16,-3-2-56 15,15-3-8 1,-5-1-80-16,8 0 8 15,-18 5-40-15,0 5 72 0,1 0 48 16,-19 5 8 0,-3 4-8-16,-12 0-8 0,0 0-48 0,0 0 40 15,-27 13 16 1,-7 5 104-16,10-2-32 16,3 1-48-16,0 1-16 0,-3-8-8 15,24 0 8-15,0-5 0 16,0-5 96-16,0 0-56 15,30-5 120-15,6-9-168 0,1-5-24 32,11 0-120-32,-24 5 0 15,9 0 96-15,-21 10 48 0,0-1 16 16,-3 5 24-16,-9 0-40 16,0 0 0-16,-21 9 152 0,-3 10 104 15,3 4-104-15,-3-5-72 31,-3 2-80-31,6-7 56 0,21-3-56 16,-13-6 0-16,13 1-472 16,0-5-632-16,0 0-561 0</inkml:trace>
  <inkml:trace contextRef="#ctx0" brushRef="#br0" timeOffset="47713.19">27898 9894 4849 0,'0'0'2152'16,"0"0"-952"-16,0 0-392 0,0 0 73 15,0 0-257-15,118-32-392 32,-64 17-160-32,-3 2-72 15,-5 4 0-15,-10-1-112 0,-3 6-64 16,-9-6-192-16,-6 10 88 15,-3 0 40-15,-15 0-89 0,0 0-135 16,0 0-112-16,0 0-56 31,-15 5 408-31,-15 4 224 16,3 5 96-16,-6 4-8 0,0-3 88 16,-1-1 112-16,10 0 152 15,12-10-160-15,-3 0-72 0,15 2-96 0,0-6-16 16,0 0 16-1,15 0-31 1,9 0 127 0,22-14-32-16,-13-5-176 0,15 5-72 0,-6-4-369 15,10 4 1-15,-19 4 176 16,-9 1 104-16,-15 0 136 0,6 9 16 16,-15 0-80-1,0 0-40 1,0 0-256-16,-24 4 256 0,-9 10 128 15,-3 5 0 1,-4 4 56-16,-2-1-48 16,9 3 120-16,-15-3 32 15,14-3 152-15,10-6-136 0,12 2-16 16,12-10-104-16,0-5-56 16,0 0-80-16,24 0 80 0,10 0 136 15,11-14-136-15,3 0-64 16,-6 4-288-16,-2 1-248 0,-4 1-56 15,-3 8 408-15,-24 0 40 32,-9 0-272-32,0 0 64 15,-9 8 416-15,-15 6 192 0,-9 5 96 16,8 0 40-16,-8-2-40 16,21-2-112-16,12-11-176 0,33-4-160 15,13 0 104-15,11-19-1280 0</inkml:trace>
  <inkml:trace contextRef="#ctx0" brushRef="#br0" timeOffset="48707.39">28994 9890 5033 0,'0'0'1456'16,"0"0"-1456"-16,0 0 0 0,151-14-968 31</inkml:trace>
  <inkml:trace contextRef="#ctx0" brushRef="#br0" timeOffset="49824.573">29854 9904 2864 0,'0'0'1608'0,"0"0"-415"16,0 0-89-16,0 0-24 0,0 0-240 16,0 0-31-16,0 0-201 15,12 0-40 1,9 0-224-16,3 0-160 16,0 0-184-16,22 0-88 15,-10-6-1048-15,-12 2-1689 0</inkml:trace>
  <inkml:trace contextRef="#ctx0" brushRef="#br0" timeOffset="51413.964">30726 9200 7281 0,'0'0'1792'32,"0"0"-1023"-32,0 0-377 15,0 0-312-15,0 0-8 0,0 0 64 16,0 77 224-16,0-34-8 15,0-7-160-15,0 2-104 0,0-1-80 16,0-5-8-16,0-8-344 16,-12-2-840-16,12-8-801 31,0-4-1199-31</inkml:trace>
  <inkml:trace contextRef="#ctx0" brushRef="#br0" timeOffset="51783.92">30702 9255 776 0,'0'0'8425'0,"0"0"-7520"0,0 0-289 15,0 0 136-15,0 0-168 16,0 0-512-16,93-65 8 0,-68 65-80 16,8 0 0-16,-9 0-152 0,-15 5-304 31,6 8-184-31,-3 6-168 15,-12 0 40-15,0-2 87 0,0 2 25 16,0-5 176-16,-27 0 8 16,6-4 112-16,0-6 256 0,-3 0 104 31,-1 2 120-31,13-6 136 16,12 0 104-16,0 0-48 0,0 0 32 15,0 3-32-15,0 2-184 16,0 6 80-16,0 2 0 0,25 2 184 15,-13-2 65-15,12 1-113 16,9-1-168-16,15-3-176 31,-2 0-929-31,-13-6-1535 0</inkml:trace>
  <inkml:trace contextRef="#ctx0" brushRef="#br0" timeOffset="52191.272">31133 9255 7153 0,'0'0'2513'0,"0"0"-1785"15,0 0-568-15,0 0-16 0,0 0-40 16,0 0 64-16,0 0 112 0,22 106-72 31,-7-73 0-31,-15-1-8 16,9-10-104-16,-9 3-48 0,9-11-40 15,-9-6 0-15,15-3 48 16,-15-5 24-16,0 0-8 0,12 0 376 16,0-24 48-16,0 1-384 31,9-4-32-31,-9 4-64 0,0 4-8 16,0 10 120-16,-12 4-56 15,10 5-72-15,-10 0-96 0,15 11-32 16,3 11 72-16,6 1 56 31,-9 4 0-31,6-7 0 16,3-6 16-16,0-6 48 0,1-8-56 15,-4 0 120-15,15-22-64 16,-12-16-16-16,-12-3-48 0,9-6-136 16,-9-18-368-16,-3 18-632 15,-9 7-2857-15</inkml:trace>
  <inkml:trace contextRef="#ctx0" brushRef="#br0" timeOffset="54096.325">31260 7924 5841 0,'0'0'2056'0,"0"0"-1488"16,0 0-360-16,0 0 200 15,0 0-23-15,0 33-9 0,0-10 184 16,-15 11 80-16,15 1-8 31,-6 8-80-31,-6 3-320 16,12-4-80-16,-12 5-104 0,12-2 8 16,0-8-56-16,-12 0-208 15,12 1-416-15,0-5-624 0,-15-11-881 16,15-9-575-1</inkml:trace>
  <inkml:trace contextRef="#ctx0" brushRef="#br0" timeOffset="54401.56">31064 8267 5873 0,'0'0'1744'0,"0"0"-960"16,0 0 16-16,0 0-151 15,0 0-537-15,0 0-96 0,0 0 96 16,24 42 40-16,-18-18 80 16,9 9-24-1,-3-6-8-15,0 6-8 16,1-1-40-16,-4-5-48 16,6 1-8-16,3-9 88 0,-3 0-16 15,-3-16 40-15,12-3 312 16,-3 0 400-16,3-22-303 0,13-16-473 15,-19-8-144-15,6-1-633 32,12-16-567-32,-12 12-968 15,-12 9-3730-15</inkml:trace>
  <inkml:trace contextRef="#ctx0" brushRef="#br0" timeOffset="59514.055">27877 10613 4544 0,'0'0'2449'15,"0"0"-1457"1,0 0-64-16,0 0 265 0,0 0-185 15,0 0-504 1,0 0-288 0,0 0-96-16,0 0 56 15,0 0 88-15,0 0-136 0,0 17-72 0,0 12 192 16,0 3 104-16,0 5-112 16,0 5-96-16,0 0-56 0,0 0-40 15,0-5-32-15,0-6-8 16,9-7-8-16,3-5-200 15,-12-5-680-15,0-14-856 0,0 0-1089 32,0-10-1528-32</inkml:trace>
  <inkml:trace contextRef="#ctx0" brushRef="#br0" timeOffset="62505.456">27759 10542 3696 0,'0'0'1489'15,"0"0"-1129"-15,0 0-32 16,0 0 376-16,0 0-200 0,0 0-320 16,0-8-32-16,0 8 240 31,0 0 128-31,0 0-64 0,0 0-88 15,9 0 49-15,6 0 55 16,3 0-64-16,22 0-56 16,-4 0-64-16,6 4-48 0,-3-4-64 47,19 0 8-47,-4 0 64 0,19 0 8 15,-13 0-72-15,9 0-8 0,13 0-80 16,-13 0 32-16,-2 0-64 15,5 0-16-15,7 0-40 16,-7 0 48-16,-3-4-48 0,-2-1 0 16,8-1 72-16,1 3 40 15,-1 3 16-15,-5-5-8 0,11 0-32 16,1 1-24-16,-4-1-8 0,-6 5-16 16,7-5-40-16,-7 5 0 15,-2 0 0-15,-4 0 8 0,-5 0-8 31,-1 0 0-15,9 0-8-16,-14 0 8 0,2 0 0 0,3 0 0 16,13 0 0-16,-16 0 0 15,13 0-8-15,-10 0 8 0,-3 0 0 32,1 0 0-32,-16 0-8 15,18 0 8-15,-12 0-8 0,-2 0 8 16,11 0-8-16,3 0 0 15,-11 0 16-15,8 0-8 16,0 0 0-16,13 0 8 0,-10 0 0 16,-2 0-8-16,-1 0 8 31,0 0-8-31,4 0 0 0,-4 0 0 16,0 0 40-16,-8 0 33 15,8 0 39-15,0-5-24 0,1 2-32 16,2-3-48-16,-18 2-8 0,16-1 56 15,-7 0-8 1,-18 0-8 0,0 2 64-16,7-1 40 15,-19 4 16-15,3-6-48 0,0 2 56 16,-15-1 40-16,15 5 24 0,-15-5-16 16,6 5 8-16,-15 0 0 0,12-5 24 31,-12 5 16-31,0 0 0 15,0 0 56-15,0 0-8 16,0 0-72-16,0 0-56 0,0 0-40 16,0 0-48-16,0 0-16 15,0 0-40 1,0 0-48-16,0 0 0 31,0 0 0-31,12 0-8 16,-12 0 0-16,0 0 8 0,10 0 0 15,2 0 0-15,-12 0 0 16,0 0 0-16,12 0 0 0,-12 0 0 16,12 0 8-16,-3 0-8 15,6 0 17-15,-3 0-9 16,9 0 0-16,-12 0 0 0,6 0 0 16,9 0-8-16,-12 0 0 0,10 0 8 15,-1 0 0-15,3-3 0 16,9 3 0-16,-6 0 0 15,6 0 0 1,-8-6-8-16,8 6 0 16,-6 0 0-16,-6 0 0 0,-9 0 8 15,12 0-8-15,0 0 0 16,-2-5 8-16,-10 5 0 0,-3 0-8 0,6 0 8 31,-3 0-8-31,-12 0 8 16,12 0-8-16,-12 0 16 15,0-4 48-15,9 4 8 0,-9 0 16 16,0 0-16-16,9 0-24 16,6 0-40-16,-15 0 16 0,12 0-24 31,-3 0 8-31,-9 0 0 16,15-4-8-16,-6 4 8 0,3 0 8 15,0 0-8-15,-2 0 0 16,5 0 40-16,-3 0-32 0,0 0 32 31,6-6-40-31,-3 6 0 16,-3 0 80-16,0 0-80 15,9-3 0-15,-9 3 8 0,0 0 48 16,-3-5-16-16,7 5-32 16,-4-6 32-16,0 6 8 0,0 0-8 15,-6 0 24-15,-6 0 48 16,15 0-16-1,-15 0 16-15,0 0 16 16,0 0-24-16,0 0 24 0,0 0-88 16,0 0-40-16,0 0-8 15,0 0-8-15,0 0-48 0,0 0-32 16,0 0-24 0,0 0-32-16,0 0 0 15,12 14 48-15,-12 5-8 16,0 0 40-1,12 0 16-15,-12 3 40 16,0 2-80-16,0-1 16 16,0 0 16-16,0 0-24 0,0 1 8 15,0-2 8-15,0 1 16 16,0-4 40-16,0-1-40 0,0-3 40 31,0-6-64-31,0 0 64 16,0-4-112-16,0-5-48 0,0 4-17 15,0-4-55-15,0 0 8 16,0 5-104-16,0-5-16 16,-12 5-40-16,12-5 72 0,-12 5 16 15,-9-1 80-15,9 1-32 16,0 0 32-16,-16-1 64 0,7 0 64 16,0-4-16-16,-3 5 16 15,-3-5-48 1,-3 5-8-16,-7-1-136 15,4-4 48-15,-18 6-88 0,21-3 135 16,-18 2-55-16,2 0 40 16,-5 0 16-16,-3-1 0 0,8 1 40 15,-14 0 64 1,3-1 8-16,-1 0 72 16,-11 2-32-1,9-2 32-15,2 0 16 0,-11-4-8 0,11 0 0 16,-14 6 0-16,12-6 40 15,2 4-32-15,-8 0-8 0,-4 2 48 32,1-6-40-32,0 5 48 15,-4-2-48-15,1 2 56 0,-7 0-56 16,7-5 16-16,-7 0-16 16,-2 5 0-16,11-5-8 15,-11 4 8-15,12 1 0 0,-4 0-8 31,-5-2 8-31,5 2-8 16,7 0-16-16,-16 0 16 0,1-5 0 16,11 0 0-16,-23 4 0 15,8-4 8-15,7 0-8 16,-4 0 8-16,13 0 0 0,-13 0 0 31,10 0 0-31,15 0 0 16,-1 0 0-16,13 0-8 0,-3 0 0 0,-10 0 0 15,10 0 8-15,3 6-8 16,0-3-8 0,-16-3 8-1,13 5 0-15,-18 0 0 0,5-5-8 16,4 0 8-16,-4 6 0 0,19-6 8 16,-6 0-8-16,3 0 96 0,5 0-48 15,7 0-40-15,0 0 48 31,6 0-56-31,-3 0 8 16,3 0-8-16,5 0-8 0,-11 0 0 16,-6-6 8-16,-3 1 8 15,5 0 0-15,4 2 40 0,-15-7 8 16,15 5 32-16,-16-5-8 16,16 7-24-16,-3-7 0 0,3 6-40 31,-3-1 32-31,12-5 0 15,2 7-48-15,-2-2 72 0,-12 5-64 16,12-6 0-16,3 2 0 16,-3 0 73-16,-1 4 15 15,4-6 32-15,-6 6 16 0,18 0-96 32,-3-4 8-32,0 4-48 15,3 0 8-15,-6 0-16 0,6 0 0 16,-3 0 0-16,-3 0 0 0,-10 0 0 15,19 0 0 1,-6 0-8 0,-3 0 8-16,6 0 8 0,9 0-8 15,-12 0 0-15,12 0 0 16,0 0 0-16,0 0 0 0,0 0 8 0,0 0-8 16,0 0-80-16,0 0-144 15,0 0-81-15,0 0-103 16,0 0-48-1,0 0-112-15,0-4-272 16,21-6-720-16,-6 1-3385 16</inkml:trace>
  <inkml:trace contextRef="#ctx0" brushRef="#br0" timeOffset="63356.903">28668 10562 4721 0,'0'0'1848'16,"0"0"-472"-16,0 0-304 16,0 0 33-16,0 0-553 15,0 0-368-15,0 32 280 16,0-5 560-16,0 6-128 15,0 9-144-15,0 0-215 16,12 0-225-16,-12 4-120 0,9-5-32 16,0 1-32-16,6-5-40 15,-15-4-40 1,12-1-32-16,-12-10-8 16,12-3 0-16,-12 1-8 31,0-12 0-31,0-3-312 0,21-5-464 15,-21-5-777-15,24-14-1559 0</inkml:trace>
  <inkml:trace contextRef="#ctx0" brushRef="#br0" timeOffset="64061.986">29621 10548 6857 0,'0'0'4041'16,"0"0"-3465"0,0 0-8-16,0 0 64 0,0 0-192 15,0-6-272-15,0 6-88 16,0 0 0-16,0 0 120 0,0 0 128 0,0 0 1 16,0 0-145-16,0 15-112 15,0 3 56-15,0 14 152 16,9 5-32-16,-9 6 32 0,25 3-24 31,-13-5-40-31,9 5-64 16,-6-4-80-16,6-10-72 0,-9-4 16 15,-3 1-16-15,6-11-184 16,-15-4-344-16,12-9-352 0,0-5-617 16,0 0-991-16,-2-5-521 0</inkml:trace>
  <inkml:trace contextRef="#ctx0" brushRef="#br0" timeOffset="64583.486">30599 10599 4016 0,'0'0'2625'16,"0"0"-1969"-16,0 0-328 15,0 0 376 1,0 0-136-16,0 0-256 16,0 0 345-16,0 0 295 15,0-5 120-15,0 5-72 0,0 0-208 16,0 0-279-16,0 0-201 16,0 0-144-16,0 0-88 0,0 0 16 31,0 5 16-31,0 13 232 15,0 6 160-15,0 8 48 16,9 4 72-16,0 7-48 0,19-2-176 16,-16-4-176-16,-12-5-104 15,12-3-112-15,-3-7-8 32,-9-3-296-32,12-5-496 0,-12-9-496 15,12-5-216-15,-12 0-1057 0,0 0-3496 16</inkml:trace>
  <inkml:trace contextRef="#ctx0" brushRef="#br0" timeOffset="65406.162">31867 10534 5065 0,'0'0'4353'32,"0"0"-3089"-32,0 0 64 15,0 0-328-15,0 0-360 0,0 0-456 16,0 0-80-16,0 4 73 31,0 15 423-31,9 8 192 0,6 16 8 16,3 3 8-16,-3 4-88 0,-6 7-280 15,18-7-264-15,-5 1-96 16,-10-10-80-16,-12-9-488 0,12-3-1016 16,0-11-872-1,-3-14-4810 1</inkml:trace>
  <inkml:trace contextRef="#ctx0" brushRef="#br0" timeOffset="69154.707">28387 10602 3816 0,'0'0'1905'0,"0"0"-1289"0,0 0 40 32,0 0 224-32,0 0-72 0,0-3-392 15,0 3-288-15,-15 0-120 0,-3 18 104 16,-18 6-7-16,-10-2-33 15,-5 11-24-15,9-6-48 16,6 2-136-16,2-7-353 16,10-3-815-1,9-10-256-15,15-4-593 16</inkml:trace>
  <inkml:trace contextRef="#ctx0" brushRef="#br0" timeOffset="69386.506">28526 10654 4584 0,'0'0'2057'0,"0"0"-1529"16,0 0-352-16,0 0 56 0,-36 27 24 15,2-7-96-15,1 7-72 16,-3-3 0-16,3-2 56 0,-3-3-72 15,23 0-72-15,-14-11-488 16,27-8-928-16,27 0-529 16,-2 0 273-16</inkml:trace>
  <inkml:trace contextRef="#ctx0" brushRef="#br0" timeOffset="69563.716">28598 10696 4672 0,'0'0'1329'15,"0"0"-913"-15,0 0 128 16,0 0 72 0,0 0-280-16,-154 92-208 15,106-68-72-15,15-2-8 0,0-2-48 16,8-7-56-16,25-3-496 0,0-10-784 16,25 0-289-16,8-10-23 15</inkml:trace>
  <inkml:trace contextRef="#ctx0" brushRef="#br0" timeOffset="69718.268">28680 10765 4000 0,'0'0'1009'16,"0"0"-281"0,0 0-16-16,0 0-248 15,-133 83-288-15,103-64-176 0,3 0-568 16,5-6-704-16,22-8-3865 0</inkml:trace>
  <inkml:trace contextRef="#ctx0" brushRef="#br0" timeOffset="71784.439">29060 11186 3816 0,'0'0'1721'0,"0"0"-873"16,0 0-296-16,0 0 152 15,0 0-184-15,0 0-280 0,0 5-96 16,0 0 168-16,0 4 184 16,0 5 129-16,-9 0-41 31,9 10 112-31,0-2-96 0,0 11-136 16,0-5-104-16,0 4-32 0,0 0-72 15,0-8-8-15,0-1-72 16,0-4-48-16,0-6-24 0,0-4-56 15,0-4-40 1,0-5 0 0,0 0-8-16,0 0-360 0,0 0-280 15,0-5-368-15,0-12-1120 0,0-2-4058 16</inkml:trace>
  <inkml:trace contextRef="#ctx0" brushRef="#br0" timeOffset="72471.273">29096 11257 5553 0,'0'0'1520'0,"0"0"-456"16,0 0 225-16,0 0 39 15,0 0-400-15,0 0-224 0,49-33-168 16,-37 28-48-16,-3 0 0 0,15 5-279 31,-12 0-105-31,-3 0-56 16,6 0-48-16,-6 5 0 0,15 5-120 15,-15 4-33-15,-9 0-135 16,15 0-56-16,-15 0-48 0,0-2-32 16,0-2 8-16,0 5 160 31,-15-7 184-31,-6 2-88 0,-15 0 160 16,0-7 48-16,18 2-40 15,-22-5-8-15,31 0 72 0,-15 5 112 16,24-5 32-16,0 0-40 15,0 0 104-15,0 0 120 32,0 0-80-32,0 0-72 0,0 0-120 15,12 4-112-15,9 6 88 16,19 4 8-16,5 5 33 0,12-1-33 16,4 0-64-16,-4 6-48 15,0-6-689-15,1-9-1399 16,-22-3-3017-1</inkml:trace>
  <inkml:trace contextRef="#ctx0" brushRef="#br0" timeOffset="77815.204">32329 8921 2600 0,'0'0'4313'0,"0"0"-3353"0,0 0-384 15,0 0 8-15,0 0-135 16,0 18-105-16,-21 6 328 0,-1 8 96 16,-2 9-32-1,-12 6-88 1,3 4-144-16,-15 0-72 0,2-1-64 15,-2-3-71-15,15-5-161 0,-3-5-72 16,2-10-8-16,10-2-48 16,0-7-8-16,15-8-256 15,-6-6-297-15,15-1-215 16,0-3-208-16,0-3-232 16,0-16-1353-16,0-4-2216 15</inkml:trace>
  <inkml:trace contextRef="#ctx0" brushRef="#br0" timeOffset="78166.669">31960 9208 4993 0,'0'0'1320'0,"0"0"-536"16,0 0 456-16,0 0 33 31,0 0-521-31,0 0-256 0,0 0-136 15,0-8-296-15,0 11-56 16,-12 11 112-16,-3 4 280 0,6 2-72 16,-15 7-72-16,15 1 80 15,-6-1-32-15,6 2-96 32,-3-7-64-32,0-2-16 0,12-2-16 0,0 1-48 15,0-11-16-15,0 2-48 16,0-6 0-16,0 2 0 0,0-3 64 15,24-3 72 1,0 0 17 0,18 0-17-16,19 0-136 15,20-13-785-15,-11-5-1671 0,-10-1-3681 0</inkml:trace>
  <inkml:trace contextRef="#ctx0" brushRef="#br0" timeOffset="81469.733">29308 11743 5657 0,'0'0'2800'0,"0"0"-1879"15,0 0-185-15,0 0-80 16,0 0-88-16,12 19-424 0,-12 13 168 15,6 14 144-15,9 15 112 32,-15 7 16-32,12 8-144 15,-12 2-167-15,12 0-169 0,-12-8-48 16,0-9-40-16,0-11-8 0,0-13-8 16,0-9-417-16,0-14-615 15,0-14-952-15,12-4-761 16,-12-15-1928-1</inkml:trace>
  <inkml:trace contextRef="#ctx0" brushRef="#br0" timeOffset="81816.914">29283 11873 6057 0,'0'0'2312'0,"0"0"-1760"0,0 0-416 15,0 0 72-15,0 0 89 16,0 0-65-16,0 0 0 0,-81 106-48 31,69-97 8-31,12-3 64 16,0-2 56-16,0-4 272 0,0 0 112 16,0-4-32-16,21-11-312 15,-6-8-240-15,6 4-64 0,0 1-48 16,19 5 0-16,-22 2-8 31,21 8-48-31,-18 3 0 16,12 0-40-16,-6 0-208 0,-3 14-208 15,-2 3-104-15,2 12 80 16,-3 3-424-16,-6 24-289 0,-3-10-895 16,9-5-3385-1</inkml:trace>
  <inkml:trace contextRef="#ctx0" brushRef="#br0" timeOffset="83104.517">29202 13044 5097 0,'0'0'1368'0,"0"0"-792"15,0 0 408-15,0 0-176 16,0 0-368-16,0 0-303 16,0 0-137-16,-57-3 8 0,20 3 88 31,4 0 160-31,9 8 96 16,0 6 112-16,-3 5-248 0,21 0-216 0,6 0-8 15,0-6-352-15,6 6 192 16,33-5 168-16,-3 0 48 15,6 0 48-15,-2-1-96 16,5 1 8 0,-12-1-8-16,-9 2-328 15,-15-2-160-15,6-2 95 0,-15-3 97 16,-15 1 296-16,-6 2 160 0,-15-3-112 31,-9-3-48-31,11-5-48 16,-14 0-360-16,15-5-552 0,-3-14-496 15,15 2-1465-15</inkml:trace>
  <inkml:trace contextRef="#ctx0" brushRef="#br0" timeOffset="83366.724">29096 12929 5497 0,'0'0'2312'0,"0"0"-1560"16,0 0-152-16,0 0-215 0,0 0-377 31,0 0 184-31,0 0 248 16,21 106 96-16,-6-59 56 0,-2 4-72 16,-1 5-216-16,-3-1-104 0,-9 2-120 15,9-3-80-15,6-7-288 16,-15-5-736-16,0-14-600 15,12-9-1233 1</inkml:trace>
  <inkml:trace contextRef="#ctx0" brushRef="#br0" timeOffset="83754.805">29458 13068 6673 0,'0'0'4089'0,"0"0"-3641"16,0 0-440-16,0 0 632 0,0 0 184 16,12 126-216-16,10-80-248 15,-10-5-152-15,0 1-104 0,0-5-56 16,-3-10-48-1,-9-2-360-15,15-7-704 16,-3-14-1560-16,-12-4-2714 16</inkml:trace>
  <inkml:trace contextRef="#ctx0" brushRef="#br0" timeOffset="84791.93">30005 12795 1696 0,'0'0'7185'16,"0"0"-6745"-16,0 0-424 15,0 0 585-15,36 143 23 0,-15-82-208 0,3 0-8 16,-12-1-176 0,12 0 16-16,-5-10-32 0,-19-7-88 15,15-15-64-15,-15-6-8 0,9-4-48 16,-9-18 0-16,0 0 8 15,15 0-8 1,-3-5 64-16,0-22-72 16,-3-9-256-16,15-3-80 15,-3-1-176-15,-6 1 160 0,-3 17 352 16,-3 9 40-16,-9 3 152 16,13 10-24-16,-13 0-168 31,0 5-120-31,9 18 120 0,6 5 0 15,-3 0 80-15,-12 4-16 16,12-4-64-16,0-6-64 0,-3-8-320 16,15-3-552-16,0-11-585 15,0 0-567-15,10-6-3633 0</inkml:trace>
  <inkml:trace contextRef="#ctx0" brushRef="#br0" timeOffset="85300.53">30584 13166 5353 0,'0'0'2704'15,"0"0"-1303"-15,0 0 167 16,0 0-408 0,0 0-744-1,0 0-296-15,0 0-112 0,0 0-8 16,0 0 0-16,-78 50-264 0,78-40-272 16,0-6-360-16,0-4-32 0,0 0 480 15,0 0 448-15,18 0 112 31,-3 0 48-31,-3 0-32 16,-3 0 152-16,6 0-48 0,-15 0-96 16,9 0-16-16,6 0-40 15,-15 0 0-15,9 10-80 0,0-6 64 16,19 1-8-16,-16-5-56 31,9 0-96-31,3 0-216 0,-12-15 88 16,9-3 152-16,-6 1 72 31,-3 1 8-31,-12-1 80 0,6 6 312 16,-6 4 24-16,0 7-128 15,0 0-296-15,0 0-128 16,-6 0-168-16,6 0 160 0,-12 7 80 16,-3 4-280-16,15-3-168 15,0 7 104-15,0-10 192 0,15 3 144 0,-3 2 64 16,9-1 0-16,-9 0 16 15,1-5-16 1,-1 6 0 0,-12-5-8-16,0 8-72 0,0-2 80 15,0 2-121-15,-25 2-175 0,-8-2-1152 16,-3-8-3377-16</inkml:trace>
  <inkml:trace contextRef="#ctx0" brushRef="#br0" timeOffset="85850.405">31155 13009 6889 0,'0'0'3177'15,"0"0"-2329"-15,0 0-768 16,0 0 48-16,0 0 104 0,0 0 40 15,-9 68-64-15,9-50 32 16,0-3-8-16,0-5 64 0,9 3-80 31,6-8-48-31,-6-5-40 16,15 0-72-16,-12 0-56 0,-12-10 0 16,12-3-48-16,0-11-160 15,-12 1-200-15,0-1-144 0,-12 7-608 16,-12-1-449-16,0 3-303 15,0 5-304-15</inkml:trace>
  <inkml:trace contextRef="#ctx0" brushRef="#br0" timeOffset="86100.65">31339 12752 7905 0,'0'0'2993'0,"0"0"-2337"16,0 0-656-16,0 0 0 15,0 0 48-15,0 0 208 0,51 126-56 16,-42-80-120 0,3-3 0-16,0-1 0 15,0-2-80-15,0-1-352 0,-3-7-968 16,7-4-1137-16,-4-15-1776 15</inkml:trace>
  <inkml:trace contextRef="#ctx0" brushRef="#br0" timeOffset="86742.407">31586 13035 8257 0,'0'0'1601'0,"0"0"-673"15,0 0-384-15,0 0-232 16,0 0-312-16,0 0 0 0,12 0 0 16,-12 0 0-16,0 0 0 15,0 0 0-15,0 0 0 16,0 0 0-16,0 0 8 0,0 0 8 16,0 0-16-16,0 0 0 15,0 0 0 1,0 0-112-16,0 0-152 0,0 0 144 15,0 0 112-15,9 0 8 16,-9 0 56-16,0 0 360 16,0 0 88-16,0 0-8 0,0 0-56 15,0 0-120 1,0 0-8 0,0 0-32-16,0 0-79 15,0 0-57-15,0 0-16 16,-9 0-64-16,9 0-64 15,-12 0-96-15,12 6-40 16,-21 2-40-16,9 6-25 0,12 0-79 16,-12 0 48-16,12 0-24 0,0 1 0 15,0-7 64-15,24-3 104 16,-3 0 80-16,0-5 8 16,19-5 0-16,-7-18-432 0,3-10-832 15,-15-3 40-15,0-11 119 31,-21-4 137-31,0-4 528 0,0-2 440 16,-9 2 776-16,-15 4 192 16,3 10 249-16,9 17 119 15,0 10-304-15,12 10-448 0,0 4-376 16,0 9-208-16,-15 19-192 16,15 18 128-1,0 15 64-15,0 3 104 0,15 6-88 16,9-9-8-16,-3-7-8 15,12-12 0-15,19-18-304 16,-7-5-776-16,0-19-1689 0</inkml:trace>
  <inkml:trace contextRef="#ctx0" brushRef="#br0" timeOffset="87424.623">32286 12855 9786 0,'0'0'1576'0,"0"0"-1392"0,0 0-104 16,0 0 16-16,0 0 184 15,0 0-64-15,43 116-64 0,-28-93 128 16,-6 0-80-16,15-13-96 31,-15-2-8-31,6-8 112 0,-3 0 128 16,12-8 64-16,-15-16-191 15,16-8-113-15,-1-1-88 16,-15 5-8-16,6-4-8 0,-3 9-208 16,-6 10-241-16,9 7-519 31,-3 6-1280-31,0 0-2289 16,9 10-704-16</inkml:trace>
  <inkml:trace contextRef="#ctx0" brushRef="#br0" timeOffset="88800.225">32727 12910 7281 0,'0'0'2129'0,"0"0"-409"15,0 0-408-15,0 0-440 0,0 0-728 16,0 0-144-16,0 0 0 0,-33 14 0 16,9 0 16-16,0 0-8 0,12 1 0 31,-1-1-8-31,4-1 0 15,-6-4-8-15,15 1-320 16,0-6-24-16,0-4-240 0,0 0 280 16,24 0 312-16,1 0 0 0,-16-8 72 15,18-2-64-15,-6 0 72 32,-21 5 248-32,9 5-88 15,-9 0-40-15,0 0-200 0,15 0-104 16,-15 0-24-16,21 15 120 15,-6-5-136-15,-6-10 56 0,15 4-64 32,1-4-96-32,-1-4-248 15,-6-16-424-15,-3-7-305 16,9-6-23-16,-12-4 88 0,-3-9 376 16,3-5 128-16,-12-1 408 0,0-7 88 15,0-2 160-15,0 5 448 0,0 10 808 16,0 10 280-1,-12 17-191 1,12 4 95-16,0 15-744 16,0 0-696-16,-9 25-48 0,9 10 48 15,-12 21 0-15,12 9 16 16,0 5 72-16,0-1-40 0,0-4-40 16,0-9 72-1,12-10-80-15,-3-13-40 16,-9-15-136-16,12-8-336 15,0-10-88-15,-3 0 296 0,7-15-264 16,8-12-393-16,-12-6 369 16,-12 6 592-16,6 8 208 0,9 1 464 31,-15 13 561-31,0 5-345 16,0 0-760-16,0 0-128 0,0 19-80 15,0 4 72-15,12 4 8 16,-12-3 8-16,0-5-8 0,12-5 0 15,0-6-120-15,-3-8 8 32,6 0 96-32,-6-5 16 15,15-12-152-15,-14-2-64 0,5-5 160 16,-3 10 56-16,-12 6 392 16,0 3 176-16,9 5-112 0,-9 0-456 0,0 0 0 15,0 0-192 1,12 13 88-1,-12-3 40-15,12 4 0 16,0-5 8-16,0-4-144 0,-12-5-344 16,24 0-160-16,-12 0-16 15,9 0-9-15,-12-19 1 0,7 10 344 0,-4-4 264 32,0 3 120-17,-12-4 0-15,12 5 176 0,-12-5-144 16,0 4-32-16,0 2-48 0,0 2 48 15,0-2 96-15,0 3 224 16,0 5 80-16,0 0-80 0,0 0-120 31,0 0-112-31,-12-5-72 32,12 5-16-32,0 0-16 0,-12 0-136 15,12-5-16-15,-12 5-80 16,12 0 88-16,-16 0 48 0,16 0-72 15,-9 0 184-15,-3 10 88 16,3 9 240-16,-3 3-112 16,12 6 24-16,0 0 64 0,0 0-15 15,0-5 143-15,21-5 40 16,0 2-64-16,7-12-144 0,-4 2-16 16,-3-6-56-16,-9 0-16 15,12-4-24 1,0 0-152-16,-15 0-136 15,0-4-152-15,6-5-152 0,-3 0 40 16,1-5 80-16,-13 4 40 16,0-3 0-16,0 4 216 0,0-6 56 15,0 6 0 1,0-5-48-16,0 0-72 16,0 1-153-1,0-1-223-15,0 0 24 0,0 0 192 0,0 9 72 16,-13 0 208-16,13 5 0 15,0 0 8-15,-12 0 0 16,12 10 152 0,-15 8 8-16,6 6-56 15,9-2-16-15,0 2-88 16,0-5-320-16,9-2-672 0,18-7-648 0</inkml:trace>
  <inkml:trace contextRef="#ctx0" brushRef="#br0" timeOffset="90356.609">33554 12795 2960 0,'0'0'1488'0,"0"0"-543"0,0 0-113 16,0 0 48-16,0 0-104 15,0 0-232 1,0 0-264-16,12 0 64 16,-12-5 201-16,0 5 47 15,0 0-272-15,0 0-304 0,0 0-16 0,-12 0-128 16,0 0 48-16,-3 0-24 16,6 9 96-1,-15 5 0-15,3 1 8 16,21 7 80-16,-13-2 8 15,13-2-8-15,0 4 0 16,0-3 24-16,0 0 32 0,0 4 32 16,25-5-8-16,-16 2-8 15,15-2-16 1,-15-4-64-16,6 0-24 16,-3-6-40-16,0-3 0 15,-12 0-8-15,-12-1-600 0,-48-4-952 16,-1 5-97-16,4-5-2752 0</inkml:trace>
  <inkml:trace contextRef="#ctx0" brushRef="#br0" timeOffset="113963.665">10643 11952 4304 0,'0'0'5938'0,"0"0"-4682"16,0 0-1088-16,0 0-104 15,0 0 304-15,0 0 112 16,142-43-304-16,-72 16-24 0,23 0-72 31,-2-1-80-31,14-1 48 16,-11 6-48-16,-1 4 0 0,-11 1-8 15,-13 4-120-15,-11 10-296 16,-10 0-40-16,-27-2-328 0,-9 6-528 16,-12 0-577-16,-21 6 177 31,-30 6 432-31,21 3-3201 0</inkml:trace>
  <inkml:trace contextRef="#ctx0" brushRef="#br0" timeOffset="114259.34">10667 12119 6849 0,'0'0'2809'15,"0"0"-1745"-15,0 0-744 0,0 0 512 16,0 0 160 0,0 0-240-1,0 0-295-15,0 0 127 16,188-29 32-16,-95 12-88 16,22-11-152-16,24-4-32 15,-10-2-40-15,-14 7-168 16,-21-2-136-16,-34 12 0 0,9-2-536 15,-11 0-200-15,-25 10-8 16,-9-1-369-16,-24 10-703 0,0 0-1249 16,-24 0-2216-16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3T07:36:00.022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6092 5209 3808 0,'0'0'1017'16,"0"0"-697"-16,0 0-312 16,-67-8 88-16,43 8 72 0,0 8-96 15,3 16 104-15,-18 7 8 16,21 7 8-16,-6 3-16 15,-1 2 56-15,-2 3 8 0,21-4 88 16,-6-1-104-16,12 0-48 0,0-3 104 16,12 3-64-16,-6-3 40 31,21-5-56-31,7-1-56 16,-1-1-72-16,6 2 8 0,6-5 0 15,-21 0-32-15,1-6-48 16,-13 3 0-16,-12-3-120 0,0-3 120 15,-12 9 777-15,-25-1 47 32,1 2-288-32,-9 7-224 15,-3-3-128-15,14-1 72 0,1 1-16 16,-3 0 32-16,0-6-168 16,15 0-48-16,-3-8-48 0,11-5-8 15,13 0 0-15,0-9-8 16,0 4-88-1,0-4-40-15,0 4 64 16,13 1 72-16,11 4 72 0,-3 4 8 16,-9 1-32-16,-3 8-48 15,6 6-8-15,-15 9 8 0,0 9 152 0,0 17 256 32,-36 12-104-32,0 7-96 15,-1 6-160-15,7 0 8 16,3-5 0-16,6-13-8 0,9-2 32 15,3-4 16-15,9-9 128 0,0-3-16 16,9-3-103-16,3-12 15 16,24 1 64-16,-3-10-32 31,4-5-24-31,8-11-48 0,-9 1-80 16,21-8-208-16,22-10-601 15,-7 0-999-15,1 0-2697 0</inkml:trace>
  <inkml:trace contextRef="#ctx0" brushRef="#br0" timeOffset="4199.473">7676 6243 4424 0,'0'0'3201'0,"0"0"-2273"16,0 0-696-16,0 0-104 0,151 0 401 16,-69 0-9-16,48 0-120 15,-16 0-168-15,4-5-128 0,-15 5 0 16,-31-5-104-16,7 5-168 15,17 0-360-15,-26-4-313 32,-13-1-159-32,-15-3-296 0,-6 8 128 15,-21-11 256-15,-15 6 103 0,0 2-1327 16</inkml:trace>
  <inkml:trace contextRef="#ctx0" brushRef="#br0" timeOffset="4709.837">7468 6336 5857 0,'0'0'3937'16,"0"0"-3209"-16,0 0-680 15,0 0 8-15,0 0 520 0,0 0 216 16,0 0-200-16,163 36-184 0,-57-31-8 16,18-5 192-1,66 0-167 1,-6-5 63-16,-12-9-56 0,-27 1-144 15,-67-2-152-15,-17 11-88 16,-19-5-48-16,-3 4-248 0,-21 1-128 16,18-1-264-16,-36-9-449 0,0 9-599 31,0-9-2313-31</inkml:trace>
  <inkml:trace contextRef="#ctx0" brushRef="#br0" timeOffset="5916.794">9889 6279 3808 0,'0'0'2785'0,"0"0"-1537"0,0 0-584 15,0 0 513-15,0 0 95 16,0 0-368-16,0 0-392 0,0 0 0 15,0 5 128 1,0-5-55 0,0 0-89-16,24 0-88 0,-6 0 72 0,21 0-56 15,6 0-112-15,16 0-160 16,-16 0-32-16,9 0-72 16,4-5-48-16,2 5 0 0,-12 0-48 31,1 0-288-31,-16-3-104 15,3 3-120-15,-15-6-176 0,-9-3-513 16,-12-1-1031-16,0 2-2073 0</inkml:trace>
  <inkml:trace contextRef="#ctx0" brushRef="#br0" timeOffset="6727.547">11935 6270 72 0,'0'0'8225'0,"0"0"-6752"32,0 0-689-32,0 0-64 15,0 0 248-15,0 0-176 16,0 0-120-16,127 14-167 0,-70-9-41 15,16-1 8-15,-4-4-64 0,-9 0-104 16,-2 0-128-16,-16 0-112 31,-3 0-64-31,-6 0-56 16,-8 0-280-16,-13 0-360 0,-3 0-481 16,-9-4-1039-16,0-1-2945 0</inkml:trace>
  <inkml:trace contextRef="#ctx0" brushRef="#br0" timeOffset="7529.968">14066 6238 3384 0,'0'0'7858'0,"0"0"-6458"15,0 0-544-15,0 0-127 0,0 0 359 16,30 0-312-16,21 0-240 16,-8 0-88-16,29 0 24 0,-3 10 104 15,13-7 33-15,-10 7-57 16,-5-5-88-16,-19-1-248 0,-3-4-120 16,-8 0-40-16,-13 0 8 15,-12 0-64-15,-3 0-248 31,-9 0-472-31,0-13-801 0,0-1-2248 16,-9-5-4752-16</inkml:trace>
  <inkml:trace contextRef="#ctx0" brushRef="#br0" timeOffset="8924.721">25221 2888 9946 0,'0'0'3264'16,"0"0"-2359"-16,0 0-297 0,0 0-48 0,0 0 144 16,0 0-368-16,0 0-336 15,-9 0-72-15,9 18-56 16,0 10 128 0,0 13 112-16,0 6 48 15,0 5-88-15,0-1-24 16,0-10-32-16,0-4-16 0,0-5-152 15,9-13-256-15,3-6-320 16,0-13-432-16,21-3-409 0,-6-30-791 16,7 0-2833-16</inkml:trace>
  <inkml:trace contextRef="#ctx0" brushRef="#br0" timeOffset="9126.225">25130 2610 12546 0,'0'0'1769'0,"0"0"-1481"16,0 0 16 0,0 0-304-16,0 0-336 0,0 0-1281 0,12-19-2880 15,1 19-3760-15</inkml:trace>
  <inkml:trace contextRef="#ctx0" brushRef="#br0" timeOffset="9629.237">25490 3096 4136 0,'0'0'7442'0,"0"0"-6418"16,0 0-256-16,0 0 1 0,0 0 119 0,0 0-512 31,0 0-256-31,0 0 8 16,12 79 24-16,0-47-48 15,-12 6-104-15,9-1-584 0,-9-10-1425 16,15-9-4144-16</inkml:trace>
  <inkml:trace contextRef="#ctx0" brushRef="#br0" timeOffset="10057.255">26048 2940 11378 0,'0'0'1880'16,"0"0"-1840"-16,0 0-40 16,0 0-496-16,0 0-1224 15,0 0-2985-15</inkml:trace>
  <inkml:trace contextRef="#ctx0" brushRef="#br0" timeOffset="10206.436">26048 3086 7585 0,'0'0'2481'16,"0"0"-1825"-16,0 0-632 0,0 0-24 15,0 0-1433 1,0 0-2479-16</inkml:trace>
  <inkml:trace contextRef="#ctx0" brushRef="#br0" timeOffset="10956.38">27237 2841 9009 0,'0'0'2121'16,"0"0"-1505"-16,0 0 32 31,0 0 296-31,0 0-440 16,0 0-295-16,0 0-209 0,-60-32-97 15,39 32 89-15,-16 19-96 0,-2 3 16 16,21 2 8-16,-21 3-96 16,18-3-32-16,9-2-120 31,12-7-144-31,0-2-80 0,0-13 136 16,24 0 240-16,0 0 176 15,12-8 0-15,-3-12-64 0,0 2 16 16,4 0 48-16,-16 8 72 15,-6 5 8-15,-3 5 64 16,0 0-144-16,-3 0 0 0,15 0-8 31,-12 10-256-31,34-5-896 0,-10-5-961 16,6 0-351-16</inkml:trace>
  <inkml:trace contextRef="#ctx0" brushRef="#br0" timeOffset="11350.087">27551 2850 6305 0,'0'0'2704'0,"0"0"-1135"16,0 0-537-16,0 0-200 16,0 0-432-16,-24 0-392 0,12 0 56 0,-3 14-64 15,6-4 0-15,-3 4-8 32,-1-6-136-32,13 2-56 15,0-1-40-15,0-3-40 0,0-2 56 16,13-4 224-16,-1 0 192 15,24-10 184-15,-12-12-160 0,9-21-216 16,0-3-248-16,-9-14-264 31,1-4 48-31,-1-12 40 0,-24 3 424 16,0-1 0-16,0 8 384 16,0 16 480-16,0 22 88 0,0 9-184 15,0 19-567-15,-12 0-201 16,12 29-457-16,-12 21 281 31,12 20 96-31,-15 9 72 0,15 3-392 31,0-3-296-31,0-13-64 16,27-15 64-16,6-18-440 0,39-16-377 0,-14-17-463 16,-13 0-2985-16</inkml:trace>
  <inkml:trace contextRef="#ctx0" brushRef="#br0" timeOffset="11733.293">28037 2670 9658 0,'0'0'1568'0,"0"0"-736"0,0 0 80 0,0 0-152 16,0 0-472-16,-127 41-191 31,103-12 7-31,15-2-104 16,-6 1 0-16,15-4-160 0,0-7-137 15,0-3 41-15,15-3 96 16,6-11 40-16,15 0 8 0,-3-15 32 15,4-17-304-15,-4-6-256 32,0-16-200-32,-6-7-112 0,-15-13-145 15,-12-4 657-15,0-7 440 16,-12 7 1049-16,0 12 343 0,-12 20 368 16,12 18-359-16,0 24-481 15,12 4-920-15,0 15-32 31,-9 30-240-31,9 44 272 0,0-7 120 16,0 16-40-16,0 0-80 16,0-33-24-16,21 3-72 0,0-21-16 15,6-15-104-15,19-23-521 0,-1-9-807 16,-12 0-2369-16</inkml:trace>
  <inkml:trace contextRef="#ctx0" brushRef="#br0" timeOffset="12474.194">29202 2572 6225 0,'0'0'3137'16,"0"0"-2073"-16,0 0 24 16,0 0 264-16,0 0-167 15,0 0-409-15,9-69-224 0,-9 64-224 16,-21 5-176-16,-3 0-152 15,3 0-120 1,-7 0-16-16,7 14 40 16,0 10 40-16,6-1-8 15,15-5-120-15,0 9-160 0,0-2 32 16,0-3 136-16,15 10 104 31,18-8 64-31,-9-1 8 0,1 1-8 16,-16-6-64-16,15-4-113 15,-12-5-191-15,-12-4 8 16,0-5-16-16,0 0 40 0,-27 0 160 16,-3 0 176-16,-7-10-152 31,-11-8 56-31,15-10-144 0,0-28-576 0,5 1-1537 16,19 4-2728-16</inkml:trace>
  <inkml:trace contextRef="#ctx0" brushRef="#br0" timeOffset="12667.623">29084 2351 4705 0,'0'0'4544'0,"0"0"-3263"0,0 0-665 15,0 0-56-15,0 0-280 16,0 0 232-16,0 0 336 16,24 158-151-16,-24-90-257 0,9 2-200 31,-9-1-128-31,15-3-112 15,-15-15-544-15,0-1-545 0,13-8-799 16,-13-14-905-16,12-9-1728 0</inkml:trace>
  <inkml:trace contextRef="#ctx0" brushRef="#br0" timeOffset="13041.844">29621 2531 4721 0,'0'0'6121'16,"0"0"-5393"-16,0 0 40 15,0 0 96-15,0 0-376 0,0 0-360 16,0 0-64-1,0 0-8 1,-69-9 16-16,54 23-72 0,6 9 0 16,9-5-96-16,0 6-232 0,0 4 152 31,24-2 48-31,-6-1-8 16,6-3-32-16,3 1 80 0,-18-4 80 15,7-1-8-15,-7-4-88 16,-9 0-176-16,0-4-8 0,-25 4 184 15,4-9 56-15,-3-2-256 16,3-3-672-16,-6 0-625 0,18-8-1111 16</inkml:trace>
  <inkml:trace contextRef="#ctx0" brushRef="#br0" timeOffset="13250.796">29878 2735 10802 0,'0'0'2024'0,"0"0"-984"0,0 0-447 0,0 0 271 16,0 0-336-16,0 0-328 16,18 101-200-16,-18-73-32 0,0-4-816 15,0-6-1009-15,0-9-3696 16</inkml:trace>
  <inkml:trace contextRef="#ctx0" brushRef="#br0" timeOffset="13942.611">30853 2484 4136 0,'0'0'5874'0,"0"0"-4298"16,0 0 40-16,0 0-351 0,0 0-169 31,0 0-296-31,0 0-200 16,0 0-264-16,12-60-264 15,-12 60-72-15,-12 0 0 0,3 0-160 16,-15 6 48-16,12 12 24 15,-1-4-296-15,1 4-176 0,-3 0 96 32,15 6 48-32,0-2 32 15,15 3 184-15,10 2 96 0,-4 6 48 16,3-11 48-16,-12 2 0 16,0-5-64-16,-3-6-32 0,-9-4-225 15,0-3-223-15,0-6 64 31,-21 3 352-31,-15-3 64 16,2 0-432-16,-11 0-176 0,9-23-680 16,12-4-889-16,12-1-2232 0</inkml:trace>
  <inkml:trace contextRef="#ctx0" brushRef="#br0" timeOffset="14133.608">30844 2280 10426 0,'0'0'2136'0,"0"0"-1280"0,0 0-336 16,0 0-63-1,0 0-337-15,0 0 64 16,0 130 64-16,0-65 48 16,-15 1-136-16,15 3-136 0,-9-4-24 15,9-5-608-15,-12 0-793 16,12-19-1615-16,0-13-2577 0</inkml:trace>
  <inkml:trace contextRef="#ctx0" brushRef="#br0" timeOffset="14638.906">31330 2448 6241 0,'0'0'2544'15,"0"0"-1095"-15,0 0-49 0,0 0 280 16,0 0-535 0,0 0-449-16,0 0-304 15,9-29-208-15,-18 29-88 16,-15 5-96-16,2 9-56 0,-17 10 8 16,9-2 40-16,18 3-112 15,-12 2 0-15,15-4-32 16,9 5-32-1,0-5-24-15,9 5 88 16,27-5 64-16,-6-1 56 0,9-3 8 16,-2 1-8-16,-4-7-8 15,-9-8-208-15,-12 4-152 16,-12-4-153-16,0 3-303 0,-27 2 216 31,-15 0 520-31,-7 3 72 16,-8-4-376-16,-12 1-1064 0,11-10-1137 15,22 0-4120-15</inkml:trace>
  <inkml:trace contextRef="#ctx0" brushRef="#br0" timeOffset="15218.636">31472 2762 4016 0,'0'0'7106'0,"0"0"-5546"16,0 0-536-16,0 0-271 0,0 0-121 31,0 0-456-31,57 0-168 0,-45 0-8 16,0 0-16-16,0 0-144 0,-12 14-168 16,0 0 64-1,0 10 112-15,-12-2 152 0,-12 3 48 16,0 2 64-16,3-4 8 15,9-9 0 1,-4 1-8-16,7-8 8 16,9-1 8-16,0-2 152 0,0 1-56 0,25-5 8 15,-4 0-232-15,27 0-152 16,18 0-760 0,7-19-1193-16,-28 5-3944 0</inkml:trace>
  <inkml:trace contextRef="#ctx0" brushRef="#br0" timeOffset="15831.407">32588 2527 4785 0,'0'0'5257'16,"0"0"-4129"-16,0 0 128 0,0 0 0 15,0 0-575 1,-36-33-529-16,15 33-144 0,-15 0-8 0,-1 4 136 15,4 10 40-15,9 1-32 16,0 2-64-16,15 2-24 0,9-5-56 16,0 10-16-16,0-2 8 31,18 2 8-31,9 4 56 0,-3-5 0 16,-3 1-8-16,4-6-40 15,-13-9 0-15,-3 0-8 16,-9-5 0-16,0 6-48 0,0-6-176 31,0 2-56-31,-21 2 224 16,-4 2 56-16,-8-6-8 15,-6 1-80-15,21-5-312 0,-6 0-697 16,9-9-927-16,6-15-2113 0</inkml:trace>
  <inkml:trace contextRef="#ctx0" brushRef="#br0" timeOffset="16049.776">32495 2415 3448 0,'0'0'6970'0,"0"0"-5194"15,0 0-752-15,0 0-264 16,0 0-479-16,0 0-129 0,0 83 336 16,-12-27 208-16,12 5-144 15,-12-6-144-15,-1 5-208 16,1-8-200-16,-9-6-40 0,9-5-824 15,0-4-728-15,-3-14-1545 16,15-9-3993-16</inkml:trace>
  <inkml:trace contextRef="#ctx0" brushRef="#br0" timeOffset="16424.687">32956 2490 9634 0,'0'0'2352'0,"0"0"-1048"0,0 0-495 16,0 0-201-16,0 0-496 16,0 0-112-1,0 0-80-15,0 0 72 16,0 0 0-16,-93 37 0 15,84-20-40-15,-12 8-120 0,9-3-112 16,12 2 23-16,0 4 81 16,0-1 96-16,0-3 40 15,12-2 40-15,18 2 72 16,-3-6 24 0,-15-4-48-16,9 0-48 0,-9-5 16 15,-12-4-16-15,0 4-80 0,0-4-216 16,0 0-112-16,-21 4 176 15,-3-4-56 1,-12-5-496-16,15 3-1240 16,-6-3-1961-16</inkml:trace>
  <inkml:trace contextRef="#ctx0" brushRef="#br0" timeOffset="16816.19">33147 2725 9378 0,'0'0'2120'0,"0"0"-1272"15,0 0-344-15,0 0 88 0,0 0-216 16,0 0-240 0,0 0-88-16,78 19 25 15,-78-9-73-15,0-2 0 16,0 12-49-16,0-7 49 0,-21 6 17 15,9 0 39-15,-12-6-40 16,15 5-8-16,-3-3 8 16,12-1-16-16,0-6-72 15,0 2-9-15,0 4 81 16,12 1 81-16,-3-2-17 16,3 1 48-16,0 4 16 0,-12 0-40 15,12-4-8-15,-12 4 32 16,0-3 88-1,-24-5-32-15,3-2-72 16,-49-8-96-16,10 0-896 16,3-4-4098-16</inkml:trace>
  <inkml:trace contextRef="#ctx0" brushRef="#br0" timeOffset="17940.325">25155 4161 9498 0,'0'0'2328'15,"0"0"-1896"-15,0 0-376 0,0 0 168 32,-25 112 80-32,13-70-104 15,12-5-16-15,0 0-104 0,0-8-24 16,0-7 8-16,0-3-64 0,12-10-88 31,0-9-168-31,1 0-376 16,32-19-408-16,-24-17-1361 15,12-2-5800-15</inkml:trace>
  <inkml:trace contextRef="#ctx0" brushRef="#br0" timeOffset="18083.049">25161 3889 7817 0,'0'0'3081'0,"0"0"-2233"0,0 0-536 16,0 0-240-16,0 0-72 15,0 0-1336-15,0 9-305 0,27 9-575 0,-27-4-2641 16</inkml:trace>
  <inkml:trace contextRef="#ctx0" brushRef="#br0" timeOffset="18451.698">25444 4361 9658 0,'0'0'4248'0,"0"0"-3719"0,0 0-313 15,0 0-16-15,0 0-128 32,0 0-72-32,0 0-224 0,94 0-280 15,-82 6-105-15,-12 7 17 16,0 6 144-16,0 3 176 0,0 10 200 16,-27-4 72-16,6 1 8 15,-4-1 40-15,4-11 128 31,9 2-96-31,-3-9-24 0,15-2-56 16,0-2 120-16,0-2-48 16,15-4 40-16,9 0 112 15,-2 0-224-15,47-4-16 0,-9-15-904 16,-5 0-2345-16</inkml:trace>
  <inkml:trace contextRef="#ctx0" brushRef="#br0" timeOffset="18891.686">26084 4301 10354 0,'0'0'3833'15,"0"0"-3305"-15,0 0-416 0,0 0-112 16,0 0-865-16,9 6-1703 15,-9-3-3329-15</inkml:trace>
  <inkml:trace contextRef="#ctx0" brushRef="#br0" timeOffset="19023.463">26108 4510 11346 0,'0'0'1384'16,"0"0"-1384"-16,0 0-624 15,0 0-1504-15,0 0-5642 0</inkml:trace>
  <inkml:trace contextRef="#ctx0" brushRef="#br0" timeOffset="20137.245">27291 3971 4232 0,'0'0'7130'0,"0"0"-6266"16,0 0-192-16,0 0-80 15,0 0-72-15,0 0-391 0,-102-17-121 16,69 34 48-16,-4 7 24 0,-2-1-16 16,21 6-64-16,3-7-80 0,15 6-136 15,0-4-49-15,0-2 121 16,33-4 136-1,-6 7 8 1,6-3 8-16,4-2 8 0,-16-7-16 0,6 1 8 16,-27-6 0-16,12 2-8 15,-12-4-120-15,0-3 48 0,-12 7 64 32,-24-1 8-32,3 0-104 15,-4 1-424-15,13-7-176 16,-9-3-672-16,18 0-833 0,6-3-511 15</inkml:trace>
  <inkml:trace contextRef="#ctx0" brushRef="#br0" timeOffset="20870.759">27364 4129 5369 0,'0'0'2640'0,"0"0"-2016"0,0 0 48 16,0 0 793-16,0 0-593 31,0 0-432-31,0 121-208 16,0-103-136-16,12-4-96 0,0 0-240 15,0-9-376-15,-6-5-240 32,9 0-120-32,6-14 143 0,3-10-295 15,-11-7 240-15,8 2-160 0,6 2 1048 16,-15 4 232-16,-12 9 808 15,0 9 568-15,0 5-79 0,0 0-777 0,0 0-544 16,0 5-200-16,0 9-8 16,12 9 152-16,-12 1-32 15,6-2-72 1,21-3 8-16,-15 0 16 16,9-11 32-1,-6-3-104-15,19-5-24 0,-10 0-80 0,-3-27 8 16,-9-1-8-16,12-9-152 0,-3-10 56 15,-6 1 96-15,-3-5 48 32,-12-10 56-32,0 1 144 15,0 5 184-15,0 9 264 16,0 8 480-16,0 11-200 0,0 17-215 16,-12 10-305-16,12 0-352 0,0 5-144 15,0 23-40-15,-15 18 104 31,15 14 72-31,-9 10 0 16,9 3-8-16,0 6-96 0,0-13-8 16,0-11 40-16,9-17-49 15,-9-11-47-15,15-13-8 0,-15-8 136 16,12-6 48-16,-6-15 416 16,10-17-319-1,8 0-97-15,-3-10-225 16,15 9 89-16,0 6-8 0,-3 11 32 15,16 13-104-15,-16 3 8 16,3 9-176-16,-12 18-24 16,-12 1 120-16,-12 4 0 15,0 1 288-15,-12-9 40 16,-27-2 192 0,-3-8-32-16,-9-9-200 0,-7-5-280 0,16-9-648 15,6-10-2289-15</inkml:trace>
  <inkml:trace contextRef="#ctx0" brushRef="#br0" timeOffset="38099.873">29283 3730 9097 0,'0'0'1833'16,"0"0"-1265"-16,0 0-88 15,0 0-72-15,0 0-408 0,-36-13-24 16,15 13-224-16,-3 0-40 15,-3 0 104-15,9 13 32 32,6 2 24-32,-1-5 32 0,13 4 24 15,0-1-112-15,0 6-152 0,13 4 160 16,8 4 120-16,15 1 56 0,-3 4 88 16,0-3 8-16,-6-1-88 15,-2-1 40 1,-4-4-32-1,-21-9-16-15,0 1 0 0,0-7 72 0,-15-3 168 16,-3 4-8-16,-22-3-96 16,-2-6-136-16,-9 0-136 0,21 0-216 15,2-33-760-15,19 0-1457 32,9-5-4280-32</inkml:trace>
  <inkml:trace contextRef="#ctx0" brushRef="#br0" timeOffset="38339.861">29202 3592 7041 0,'0'0'4169'0,"0"0"-3273"0,0 0 304 16,0 0 121-16,0 0-609 16,0 0-712-16,0 0 0 15,0 0-200-15,-12 78 200 0,12 7 8 16,0-3 96-16,0 17-24 31,0-3-72-31,0-18 0 0,0 6-8 16,0-15-312-16,0-12-528 0,0-20-785 15,0-19-1600-15,0-13-2600 16</inkml:trace>
  <inkml:trace contextRef="#ctx0" brushRef="#br0" timeOffset="38863.023">29703 3894 8009 0,'0'0'2529'0,"0"0"-1417"0,0 0 64 16,0 0-152-16,0 0-599 16,0 0-265-16,0 0-160 15,-73-19 0-15,64 28-64 0,-3 5-16 0,12 4-24 16,0 2-24 0,0 2-17-1,0 7-63-15,12-1 120 31,13-1 88-15,-4 6 72-16,0-7-72 0,-6-6 0 16,-3 2-152-1,-3-8-120-15,-9 0-168 0,0 1-120 0,-9-12 360 16,-18 8 48-16,-6-11-600 16,8 0-288-16,4-11-849 0,6-7-2000 15</inkml:trace>
  <inkml:trace contextRef="#ctx0" brushRef="#br0" timeOffset="39118.445">29947 4126 5937 0,'0'0'2008'0,"0"0"-1016"16,0 0-71-16,0 0-145 0,0 0-432 16,0 0-344-16,0 0-56 31,58 63-72-31,-58-39 128 0,-15 4 112 31,-19 4 72-31,13-9 152 16,-18-4 536-16,21-5 88 15,18-4-296-15,-12-7-327 0,12 2-337 0,0 0-112 16,21 0 112-16,15-5 128 16,9 4-128-16,28-4-633 0,-7 0-1511 15,-8-9-3761-15</inkml:trace>
  <inkml:trace contextRef="#ctx0" brushRef="#br0" timeOffset="39899.851">31284 3851 6209 0,'0'0'4129'15,"0"0"-3537"-15,0 0 304 0,0 0 48 16,0 0-216-16,0-64-272 31,0 54-151-31,0 10-153 0,-12 0-32 16,0 0-120-16,-3 0-48 31,-3 5-24-31,-6 14-72 16,9-1-137-16,6 10-31 0,0 0-72 15,9 0-96-15,9-1 48 16,27 5 304-16,-12 1 128 0,21-6 0 16,-8-2 0-16,-19-3 0 15,6-3-8-15,-9 0-176 0,-3-10-48 16,-12 4-96-16,0-8-120 0,-27 9 432 16,-6-9 16-16,-13 3 0 15,-11-2-56-15,9-6 56 0,-10 0-288 16,25-14-1393-1,9 0-1255-15</inkml:trace>
  <inkml:trace contextRef="#ctx0" brushRef="#br0" timeOffset="40185.141">31272 3638 9522 0,'0'0'2232'0,"0"0"-1328"16,0 0-320-16,0 0-296 31,0 0-288-31,0 0 424 16,0 163-7-16,0-94-73 0,12 5-88 15,-12 0-128-15,0 1-48 16,0-7-80-16,0-7-112 0,0-15-432 15,0-13-449-15,12-14-911 32,-2-16-2233-32,5-3-2992 0</inkml:trace>
  <inkml:trace contextRef="#ctx0" brushRef="#br0" timeOffset="40891.836">31680 4088 4424 0,'0'0'4689'0,"0"0"-3312"0,0 0-177 16,0 0-120-1,0 0-288 1,0 0-368-16,0 0-287 15,12 0-17-15,12 5-72 0,-15-1-40 0,3 0-8 16,-12 2-176-16,12-3-257 16,-12 13-151-16,0-3-8 0,0 5 160 31,0 6 320-31,-12-5 32 16,0 3 72-16,12-8 0 15,0 5-200-15,0-6-360 0,0 1-376 16,12 0 776-16,9-3 168 15,-6 2 152-15,9-4 16 16,-11 4-72 0,8 2-48-16,-21-1-48 15,12 4-8-15,-12-5 8 0,0 3 288 16,-12-3-32-16,-22 1-32 16,-5-6-8-16,6-8-216 15,0 0-40-15,-3 0-752 0,15-18-1849 31,8 1-5311-31</inkml:trace>
  <inkml:trace contextRef="#ctx0" brushRef="#br0" timeOffset="41466.72">32712 3908 5025 0,'0'0'1768'0,"0"0"-520"0,0 0 153 16,0 0 55-16,0 0-400 16,36-38-272-16,-36 33-112 0,0 1-136 31,0 4-215-31,-9 0-185 15,-18 0-136-15,9 0-8 0,-6 0-72 16,0 9-40-16,-1 5-32 16,16 0-81-16,-6 4-159 15,15-4-88-15,0 5-24 0,15 3 240 16,7 7 144 0,-10-7 64-16,24 6 56 15,-15-3-96-15,-12 1-32 0,6-6-48 16,-3-2-8-16,-12-4-184 15,0 0-248-15,0-5 352 0,-27-4 264 16,9 0 112 0,-21-5-8-16,18 0-104 15,-16-5-56-15,16-28-216 16,9 1-1001-16,0-5-1487 0</inkml:trace>
  <inkml:trace contextRef="#ctx0" brushRef="#br0" timeOffset="41701.362">32739 3666 2600 0,'0'0'6001'15,"0"0"-5040"-15,0 0-561 16,0 0 544-16,0 0 264 0,0 0-224 31,0 111-304-31,0-59-175 16,0 3-137-16,0 5-104 0,0 0-152 15,0 5-112-15,0-5-376 32,0-3-705-32,-12-7-567 15,12-13-864-15,-15-14-1529 0</inkml:trace>
  <inkml:trace contextRef="#ctx0" brushRef="#br0" timeOffset="42098.885">33107 3865 8585 0,'0'0'2265'15,"0"0"-1057"1,0 0-288-16,0 0-112 15,0 0-495-15,0 0-273 0,0 0-40 16,0 0-88-16,-66 24 23 16,39-2 57-16,9 7-40 15,18-7-104-15,-12 6-208 0,12 0-120 32,0 4 120-32,12-3 128 15,21-1 224-15,-9-6 8 0,-3 2 8 16,12-1 0-16,-18-5 72 15,-5 1-72-15,5-4-8 16,-15-2-8-16,0 1 8 0,0-1 72 16,-25 1 40-1,1 0-112-15,-9-3-80 16,-3-3-192-16,3-8-624 0,-7 0-1529 16,19 0-2800-16</inkml:trace>
  <inkml:trace contextRef="#ctx0" brushRef="#br0" timeOffset="42844.568">33334 4157 6953 0,'0'0'2529'0,"0"0"-881"0,0 0-760 31,0 0-192-31,0 0-456 16,0 0-232-16,0 0 40 16,-52 46 160-16,43-21 0 0,-3 2-56 15,-9-3-8-15,21-7-40 16,-15 2 0-16,15-11 9 0,0 3-41 31,0-3 280-31,27-3 232 16,-6 5-64-16,16-10-232 0,8 4-288 15,3-4-280-15,-18 0-576 0,10 0-313 16,-7-4-519-16,3-11-2185 16,-24 2-592-16</inkml:trace>
  <inkml:trace contextRef="#ctx0" brushRef="#br0" timeOffset="43051.458">33433 4241 5697 0,'0'0'2288'0,"0"0"-815"16,0 0-425-16,0 0-248 31,0 0-192-31,0 0 288 16,0 101-72-16,-9-54-327 15,9-5-265-15,-9 8-112 0,-3-7-120 16,0 3-224-16,-12-9-1153 0,12-13-3424 16</inkml:trace>
  <inkml:trace contextRef="#ctx0" brushRef="#br0" timeOffset="45292.746">29504 4547 7313 0,'0'0'3265'0,"0"0"-2025"31,0 0-312-31,0 0-56 16,0 0-223-16,0 0-601 15,0 0-40-15,0 0 144 0,126-9-64 16,-77 3-88-16,8 2-504 0,13 0-577 15,-10-1-1399-15,-3 0-1817 0</inkml:trace>
  <inkml:trace contextRef="#ctx0" brushRef="#br0" timeOffset="45584.441">29492 4634 6209 0,'0'0'2768'0,"0"0"-1839"16,0 0-225 0,0 0 504-1,0 0-288-15,0 0-352 16,12 5-144-16,0-5-39 0,9 0 223 15,12 0 0-15,27 0-248 16,-2 0-184-16,14 0-176 0,7-5-224 0,17-9-640 31,-14 6-689-15,-25-6-2656-16</inkml:trace>
  <inkml:trace contextRef="#ctx0" brushRef="#br0" timeOffset="52339.81">31088 3156 11194 0,'0'0'1432'0,"21"0"-1048"15,3-3-272-15,13-3-40 0,32 1 8 16,-2 5-64-16,5 0-16 16,6 0-176-1,-5 0-664-15,5 0-880 16,-20 0-1105-16,-7 0-1120 16</inkml:trace>
  <inkml:trace contextRef="#ctx0" brushRef="#br0" timeOffset="52602.981">31121 3292 7905 0,'0'0'2721'0,"0"0"-1721"31,0 0-200-31,0 0 264 15,0 0-295-15,0 0-289 0,0 0-288 16,0 0-80-16,163 0-40 16,-108-6-72-16,17 2-48 0,-11-1-608 0,32-8-945 15,-36 3-2552 1,1-4-2264 0</inkml:trace>
  <inkml:trace contextRef="#ctx0" brushRef="#br0" timeOffset="59540.879">29259 4964 9962 0,'0'0'1904'0,"0"0"-1376"15,0 0-80-15,0 0 408 0,0 0-335 16,0 0-361-16,0 0-160 31,0 0-8-31,0 0 8 16,0 9-8-16,0 1 0 0,0 3-48 15,0 14 56-15,0 7 160 16,0 6 48-16,0-2-96 0,9 3-48 16,-9-8-16-16,15 0-32 31,-3-14-8-31,-12-5 0 15,13-1-8-15,-13-13 8 0,0 0 40 16,0 0 104-16,12 0 248 16,-12 0 24-16,6-18 32 0,21-1-224 15,-15-4-160-15,9-4-72 16,-6 8 48 0,3 5-48-1,-3 4-8-15,-3 1 0 0,-12 9-80 0,12-5 0 16,0 5-24-16,10 0-24 15,-10 5-24-15,12 14 48 0,0 4 48 0,9 9 64 32,-9-4 0-32,-3-1 56 15,16-3-40-15,-25-11-8 16,12-3 40-16,-12-10 56 0,-3 0 72 31,12-10 200-31,-6-22-80 0,9-15-296 16,-12-7-448-16,-2-12-304 15,14-7-208-15,-15 7-929 16,6 20-3520-16</inkml:trace>
  <inkml:trace contextRef="#ctx0" brushRef="#br0" timeOffset="64779.264">31321 1707 6409 0,'0'0'1792'0,"0"0"-1792"15,0 0-360-15,0 36 360 16,0-8 120-16,0 5 256 16,0 3-128-16,0 2-56 0,0-1 88 31,9 0 129-31,-9-10-169 0,0-7-88 15,0-2-64-15,0-9-24 16,0-4 0-16,0-1 32 16,0-4 64-16,0 0 376 0,0-4 216 31,-9-15-312-31,9-8-288 16,-15-6 48-16,15-4 0 0,0-10-160 15,0 5-40-15,0-3-128 16,15 3 0-16,3 10 0 15,6 4-8-15,12 9-8 0,0 5 88 16,1 9 40-16,-16 5-48 16,0 5-240-1,6 14-216-15,-3-1 80 16,-24 9-16-16,9 2 16 0,-9-11-25 16,0 6 81-1,0-1 112-15,-21-9 152 0,-18 4 120 0,-3-8 8 16,5-2 48-1,1-8-40-15,0 5 408 16,27-5 345-16,-6 0-193 0,6 0-136 16,9 0-40-16,0 0-104 15,0 6-296-15,9 2-320 16,15 11 320-16,12 9 280 0,0-1 40 31,22 1-168-31,2-1 0 16,9 6-152-1,1-5-456-15,-13-13-2321 0</inkml:trace>
  <inkml:trace contextRef="#ctx0" brushRef="#br0" timeOffset="67105.614">24246 2582 7881 0,'0'0'2025'0,"0"0"-1457"0,0 0 96 16,0 0 32-16,0 0-48 0,0 0-264 16,0-10-248-16,0 10-136 15,0 15-104-15,0 8 104 16,0 14 0-16,0 4 144 15,0 11-56-15,0 8 40 16,0 9 120-16,12 5-40 16,-12 10 0-16,0 9-39 0,0 0 7 15,12 3-64-15,-12 1 88 32,0 2 48-32,0-7-40 15,0-4-136-15,0-10-16 0,0 1-40 16,0-5 32-16,0-8-40 0,0-11 48 15,0-10-40-15,0-6-8 16,-12-12-8-16,12-8 8 16,0-10-8-16,0-4-88 0,0-5-288 31,0 0-96-31,0 0-353 16,0-24-415-16,0-4-2961 0,0 0-3904 15</inkml:trace>
  <inkml:trace contextRef="#ctx0" brushRef="#br0" timeOffset="67858.45">24014 3861 4945 0,'0'0'2472'0,"0"0"-1536"15,0 0-368-15,0 0 137 16,0 0-57-16,0 0-312 0,9 23 48 16,15-9 112-16,-12 4-64 15,9 6-96-15,-6-2 64 16,3 6-112-16,9 0 24 0,-14 1-8 31,-1-1-80-31,-3-6-40 16,6-3-15-16,-6 4-65 0,-9-9-32 0,12 0-8 15,-12-5 0-15,0 1 0 16,0-7-48-16,0-3 40 16,12 5-40-16,-12-5 64 15,0 6-32 1,0-6-40-16,0 3 112 15,0-3-48-15,0 5-8 0,0 0 0 16,0-5-56-16,0 5 0 0,0-1 72 16,0 2-16-16,0-6 8 15,0 0 104 1,0 0 104-16,0 0 80 16,0 0 112-16,9 0 104 15,-9 0-48-15,0 0 112 16,0 0-127-16,0 0-57 0,15 0-136 15,-3-6-112-15,0-3-64 0,-3-4-64 32,27-6-72-32,-11-1 8 15,8-2-16-15,15-10-176 16,-15 0-448-16,4-15-561 0,-4-27-743 16,3 9-985-16,-12 5-8217 0</inkml:trace>
  <inkml:trace contextRef="#ctx0" brushRef="#br0" timeOffset="87089.699">25037 5094 7841 0,'0'0'2585'0,"0"0"-2473"16,12 0-112-16,9-4 0 0,27-7 0 15,-11 2 152-15,20 4-144 16,0 2-8-16,1-8-168 0,2 6-144 31,-3-4-673-31,13-5-543 0,-25 1-664 16,-9-1-3041-16</inkml:trace>
  <inkml:trace contextRef="#ctx0" brushRef="#br0" timeOffset="87328.121">25049 5209 6105 0,'0'0'2520'0,"0"0"-1759"16,0 0-609-16,0 0 384 0,0 0 344 15,21 0-784-15,3 0 200 16,24-5 216-16,-2-8 0 0,11-2-208 16,9 2-208-16,10 4-96 15,14-10-888-15,-17 0-1456 0,-16 6-3130 0</inkml:trace>
  <inkml:trace contextRef="#ctx0" brushRef="#br0" timeOffset="89627.696">29784 5706 7513 0,'0'0'2777'0,"0"0"-1897"0,0 0-672 31,0 0-80-31,0 0-120 16,0 0 112-16,0 0 176 16,34 120 136-16,-22-60 32 0,-3 0-56 15,-9-5-80-15,15 2-96 16,-15-11-128-16,0-10-88 0,0-4-16 16,0-13-272-16,0 1-656 15,0-20-1432-15,0 0-1817 16,0-20-1999-16</inkml:trace>
  <inkml:trace contextRef="#ctx0" brushRef="#br0" timeOffset="89959.922">29715 5756 5633 0,'0'0'2240'0,"0"0"-1592"16,0 0-576-1,0 0 272-15,0 0 433 0,-48 107-265 0,27-75-240 16,-4 0-96-16,-2-8 176 16,18-5-56-16,-6-5-40 15,9-11-32-15,6-3-16 0,0 0 224 32,0 0 192-32,6-17-128 15,18-16-360-15,12-5-120 0,1 2-8 16,-1 3 0-16,-15 5 80 15,15 14-8-15,-12 5-16 0,-2 9-64 16,11 0 0-16,-6 0-56 31,3 9-120-31,9 23-592 0,-6-7-1880 16,-11-3-3586-16</inkml:trace>
  <inkml:trace contextRef="#ctx0" brushRef="#br0" timeOffset="96790.395">21780 5525 5329 0,'0'0'3184'0,"0"0"-1735"31,0 0-65-31,0 0-360 15,0 0-104-15,0 0-360 0,0-5-343 16,0 5-49-16,0 0-112 16,0 0-40-16,-12 8-16 0,-15 20-8 15,-6 10 8-15,-12 13 256 16,-13 4-128-16,-14 5-56 16,11-3-24-16,4-7-40 0,15-3 0 15,-19-10-8-15,28-4 0 16,-15-11-424-16,24-3-601 0,-21-10-999 15,23-5-2081 1,-5-4-2176-16</inkml:trace>
  <inkml:trace contextRef="#ctx0" brushRef="#br0" timeOffset="97026.52">21231 5599 5209 0,'0'0'5169'16,"0"0"-4161"-16,0 0-424 0,0 0-112 16,0 0-152-16,0 0-128 15,0 0 336 1,118 129-48-16,-85-72-247 16,15 6-129-16,-6-3-32 15,10-9-64-15,-19 1-8 16,3-15-208-16,-6-5-801 0,10-8-1863 15,-19-16-2874-15</inkml:trace>
  <inkml:trace contextRef="#ctx0" brushRef="#br0" timeOffset="105783.36">7574 7526 2576 0,'0'0'1640'16,"0"0"-671"-16,0 0-217 15,0 0-40-15,0 0-96 16,0 0-120-16,0 0-56 15,-12 0 80-15,12 0 153 16,0 0 135-16,0 0-88 0,0 0-32 16,0 0-120-16,0 0-104 15,0 0-112-15,0 0-88 16,0 0-72 0,0 0-40-16,0 0-40 15,0 0-88-15,0 0-24 0,12 0 0 16,6 0 184-16,33 0-7 15,7 0-57-15,11 0-40 16,-3 0-16-16,31 0-56 16,-3 0 32-1,11 0-40-15,-14 0 8 16,-1 0 0-16,-5 5-8 0,-13-5-176 16,-2 0-337-16,-37 0-279 15,3 5-128-15,-15-5-464 16,-9 0-129-16,-12 3-295 0,0 2-200 31,0 0-1273-31</inkml:trace>
  <inkml:trace contextRef="#ctx0" brushRef="#br0" timeOffset="106090.981">7631 7628 5825 0,'0'0'1808'0,"0"0"-1200"16,0 0-192-16,0 0 801 16,0 0-89-16,-118 0-360 15,118 0-448 1,0 5-96-16,0-5-224 16,13 4 0-16,11 2 0 15,18-6 240-15,18 8 416 0,25 2-272 16,14-6-160-16,46 6-64 15,18-7-15-15,-24-3 7 0,-24 0-120 32,-34 0-32-32,-35 0-136 15,11 0-969-15,3 0-1599 0,-11-13-2409 16</inkml:trace>
  <inkml:trace contextRef="#ctx0" brushRef="#br0" timeOffset="107516.322">10052 7558 568 0,'0'0'5049'0,"0"0"-3377"16,0 0-96-16,0 0 209 15,0 0-209-15,0 0-472 16,0 0-432-16,0 0-263 16,0 0-57-16,12-3 160 15,6 3 48-15,21-6-136 0,-6 1-144 16,13 0-152-16,14 5-128 16,-3 0 0-1,16 0-632-15,17 0-464 16,-11 5-1193-16,-4 0-2744 0</inkml:trace>
  <inkml:trace contextRef="#ctx0" brushRef="#br0" timeOffset="108168.249">12098 7555 1216 0,'0'0'7217'16,"0"0"-5712"-16,0 0-937 16,0 0-104-1,0 0 480 1,0 0-168-16,130 0-344 0,-61 0-256 0,-11 3-104 15,8 3-72-15,31-2-368 16,-16-4-1192-16,-24 0-2641 0</inkml:trace>
  <inkml:trace contextRef="#ctx0" brushRef="#br0" timeOffset="108836.278">14298 7544 9794 0,'0'0'2400'16,"0"0"-1248"-16,0 0-255 31,0 0 183-31,0 0-144 0,0 0-376 15,139 0-224-15,-85 0-176 0,22 0-64 16,-19 0-56-16,1 0-40 0,-1 0-504 16,12-5-744-16,-20-8-1273 15,-16-1-3696-15</inkml:trace>
  <inkml:trace contextRef="#ctx0" brushRef="#br1" timeOffset="116276.175">29784 2536 8185 0,'0'0'2169'0,"0"0"-1289"0,0 0-288 15,0 0 96-15,0 0 64 16,0 0-152-16,0 0-383 0,0 0-113 16,0 0-8-16,0 0-80 31,0 0 48-31,0 0-56 0,-12 0-8 15,0 0 8-15,-3 5-8 16,-15 8 8-16,3 5-8 16,-15 1 16-16,5 13 120 0,-8-4-16 15,9 4-24-15,-12 1-40 32,14-5-48-32,-11 0-8 0,21-10-240 31,12 1-441-31,0-19-991 15,12 0-2401-15,0 0-1864 0</inkml:trace>
  <inkml:trace contextRef="#ctx0" brushRef="#br1" timeOffset="117726.301">29504 1679 4745 0,'0'0'2288'16,"0"0"-1592"0,0 0-96-1,0 0 433-15,0 0-281 16,0 0-432-16,0 0-240 0,0 0-80 0,-85-24-8 15,67 38-8-15,-18 4 16 16,12 10-16-16,3-4 0 0,-4-2 16 31,13 3-72-31,12-3-128 16,0-4-32-16,12 2 232 16,19-1 112-16,20-6 64 0,6 1 8 15,1 0-24-15,2-5-160 0,-18 1-184 16,-15-7-256-16,-2 7-257 31,-25-1-63-31,0-4-144 16,-25 3 584-16,-11 3 320 15,-21 3 0-15,9-6-72 0,-13-2-240 16,19-3-544-16,6-3-969 0</inkml:trace>
  <inkml:trace contextRef="#ctx0" brushRef="#br1" timeOffset="118314.865">29655 1915 6185 0,'0'0'2096'16,"0"0"-503"-16,0 0-73 31,0 0-288-31,0 0-576 16,0 0-240-16,24-19-120 0,0 15-103 15,-3-1-1-15,0 5-136 0,6 0-56 16,-3 0-16-16,-14 0-272 0,-10 13-193 16,0 7-103-1,0-2 16 1,0 9 320 0,-22 7 240-1,-17-7 8-15,18 0 8 0,-15-2 48 16,27-7-48-16,-3-4 144 0,12-11-24 15,0 2-128-15,0 0-88 0,21-5 88 16,27 0 312-16,22-10-312 16,2-7-872-16,-3-7-4785 15</inkml:trace>
  <inkml:trace contextRef="#ctx0" brushRef="#br1" timeOffset="119298.735">29202 1725 4152 0,'0'0'2401'15,"0"0"-1361"-15,0 0 48 16,0 0 369-16,0 0-497 15,0 0-456-15,0 0-272 16,0 0-152-16,-57-18-80 0,29 18-16 16,-5 0 8-16,0 13 8 15,9 1 8-15,-9-1 8 16,5 1-8 0,19 6 0-16,-3-7-8 15,12 6-120-15,0-6-280 0,0 1 184 16,21 5 144-16,7-5 72 15,17 0 72-15,-9-1-16 16,-3-3-56-16,4-5 0 0,-16 5-248 31,-12-7-16-31,6 1-144 16,-15 2-240-16,0 3 23 0,-15 1 489 16,-3-2 136-16,-22 6 160 15,7-5-24-15,0 2-40 16,9-8 17-16,-3-3-73 0,9 0-40 15,2-17-441 1,16-11-1383-16,0-1-729 16</inkml:trace>
  <inkml:trace contextRef="#ctx0" brushRef="#br1" timeOffset="119546.538">29027 1557 3576 0,'0'0'4121'0,"0"0"-2969"15,0 0 169-15,0 0-169 0,0 0-512 16,0 0-384-16,0-3-256 16,0 22-24-16,0 8 24 15,0 14 272 1,0 15 96-16,0 8 88 16,0 11-104-16,0 9-120 15,0-5-55-15,0 0-121 0,0-6-40 16,0-7-16-16,0-16-265 15,0-4-807-15,0-18-1840 0,0-18-4546 16</inkml:trace>
  <inkml:trace contextRef="#ctx0" brushRef="#br1" timeOffset="124294.092">29051 3128 8265 0,'0'0'1609'15,"0"0"-1041"-15,0 0 168 16,9 0 352-16,15 0-224 0,24 0-216 16,-14-3-239-16,26-2-145 15,-3 5-24-15,-14-6-88 0,17 6-96 16,-12 0-56-16,10 0-176 0,-13 0-488 15,3 0-433-15,13 0-927 16,-28 6-1233-16,-9 2-2136 0</inkml:trace>
  <inkml:trace contextRef="#ctx0" brushRef="#br1" timeOffset="124556.106">29000 3286 7785 0,'0'0'1520'0,"0"0"-1151"16,0 0 47-16,0 0 688 0,0 0-488 31,0 0-232-31,0 0 160 16,0 0 344-16,0 0-71 15,145 0-345-15,-88 0-272 0,9-4-136 0,19-1-64 16,-4-5-328 0,1 2-713-16,-13-3-1647 0,-24 3-2601 0</inkml:trace>
  <inkml:trace contextRef="#ctx0" brushRef="#br1" timeOffset="174208.326">25514 3616 4384 0,'9'-10'0'0,"27"1"-208"15,0 4-448-15,-12-3-672 0</inkml:trace>
  <inkml:trace contextRef="#ctx0" brushRef="#br1" timeOffset="174475.907">25420 3717 3288 0,'0'0'1344'0,"0"0"-943"15,0 0 143-15,0 0 440 0,0 0-200 16,0 0-424 0,118-14-280-1,-76 6-80-15,15-2-488 0,-5 1-784 16,-19-1-2625-16</inkml:trace>
  <inkml:trace contextRef="#ctx0" brushRef="#br1" timeOffset="184159.703">21605 6813 1664 0,'0'0'6705'0,"0"0"-6081"16,0 0-624-16,0 0-56 0,0 0 56 15,0-5 0 1,0 5-344-16,0 0-344 15,0 0 264-15,0 0 272 16,0 0 96-16,0 0 40 0,0 0 16 16,0 0 72-16,0 0 88 15,0 0 232-15,0 0 80 0,0 0 88 16,0 0-79-16,0 0-49 31,0 0 8-31,0 0-56 0,0 0-24 16,0 0 0-16,0 0 0 15,0 0 24-15,-12 0-88 16,0 9-120-16,-24 9-80 0,3 15 56 31,-16 9 48-31,1 9 56 16,-18 9 24-16,-4 5-144 16,13 1-8-16,-19-3-80 0,34-6 8 15,-6-16-56-15,27-9-232 0,-3-8-632 16,9-10-1360-16,15-14-1817 0</inkml:trace>
  <inkml:trace contextRef="#ctx0" brushRef="#br1" timeOffset="184364.379">21128 6832 10114 0,'0'0'2176'0,"0"0"-1680"0,0 0-440 16,0 0 552-16,79 139 625 0,-22-70-185 16,0 10-336-16,4-6-280 15,-1-2-216 1,-15-8-216-16,1-6-640 16,2-16-1128-16,-24-13-3089 0</inkml:trace>
  <inkml:trace contextRef="#ctx0" brushRef="#br1" timeOffset="196811.83">24288 2694 600 0,'0'0'1584'0,"0"0"-848"16,0 0-112-16,0 0 256 15,-9-14-223-15,9 9-137 0,0 0-32 16,0 0 16-16,0 1-8 15,0-2 24-15,0 2 120 32,0 4-144-32,0-4-72 0,0 0 65 15,0-6 103-15,0 10-200 16,0-4 8-16,0-2-64 0,0 2-48 31,0 0-104-31,0 4-16 16,0 0-56-16,0-5-16 0,0 5-88 15,0 0 48-15,0 0-48 0,0 0-8 16,0 0 48-16,0 0 0 16,0 0 8-16,0 0-48 0,0 0 40 15,0 0-48-15,0 0 0 0,0 0 8 32,0 0-8-32,0 0 0 15,0 0 8-15,0 0 8 0,0 0-8 16,0 0 72-16,0 0 24 15,0 0 40 1,0 0-8-16,0 0 48 16,0 0 40-16,0 0-16 15,0 0-56-15,0 0-8 0,0 0-64 16,0 0-7-16,0 0-65 16,0 0-8-16,0 0-57 0,0 0-111 15,0 19 8-15,0 3 88 16,0 10 0-16,0 7 72 31,0 1 0-31,0 2 16 0,-9 4 64 16,9-3 0-16,0 4 16 15,0-7-40-15,0-3 24 0,0 0-16 16,0-9-7-16,-12 4-1 31,12-8 48-31,0 4 24 0,0-6-40 16,0 3 24-16,0-3 8 0,-12 2-64 15,12 3 64-15,0-4-40 16,0 6-8-16,0-7-24 0,0 2 0 16,-15-5-32-16,15 3 32 15,0 1 16 1,0-5-56-16,0 1 80 16,0 5-24-16,0-10-8 0,0 0-32 15,-9 5 48-15,9-6 32 16,0 2 0-16,0 2 16 0,0-2-16 15,0 3 24-15,0-4-56 32,0 0-56-32,0 0 48 0,0 5-16 15,0-6 16-15,-12 5 0 16,12 1-56-16,0-6 112 0,0 2-40 16,0-1-8-16,0 0-56 15,0-6 32-15,0 2-40 31,0 5 48-31,0-7-8 0,0 6 0 16,0-5-32-16,0 5 64 16,0-4-32-16,0-1-40 0,0 4 56 15,0 2-16-15,0-5-40 16,0 3 64-16,0 0 24 16,0 1 0-16,0 0-8 0,0 0 0 15,0 0-16 1,0-4-8-16,0 4 0 15,0-6-8-15,0 2 48 0,0 5-32 16,0-8 16-16,0 4-8 16,0-3 48-1,0 1-8-15,0 2 0 16,0-3 25-16,0 2-9 16,0-6 8-16,0 6-8 0,0-6 0 15,0 0-16-15,0 2-24 0,0-6-24 31,0 4-16-15,0-4 32-16,0 0-80 0,0 0 64 16,0 0-24-16,0 0-32 0,0 0 40 15,12 0 0-15,-12 0-8 0,0 0-32 16,0 0 40-16,0 0-8 16,0 0 0-16,0 0-48 31,0 0-24-31,0 0-640 0,0 0-585 31,0-28-615-31,0 1-873 16,0-7-3816-16</inkml:trace>
  <inkml:trace contextRef="#ctx0" brushRef="#br1" timeOffset="197758.185">23769 3769 40 0,'0'0'5865'0,"0"0"-4649"0,0 0-528 16,0 0 192-16,0 0 289 31,0 0-457-31,0 0-320 0,0 0-232 16,0 0 176-16,0 0-32 15,0 8 256-15,12 12 64 0,-3 2 64 16,12 1-231-16,19 5-89 0,-22 5-104 15,18 0-8 1,-12-1-40 0,0 0-40-16,13 5 80 0,-13-9-48 15,-3 4-16-15,3-8-72 0,-12-2 72 16,12-4 56-16,-12-3-72 16,-12-2-32-16,6 1-48 0,-6-4-16 31,15 5-32-31,-15-11 8 15,12 5-40-15,-12-4 48 0,0 4-56 32,13-4 112-32,-13 3 32 15,0-3-32-15,0 4-8 0,12-4 8 16,-12 0-48-16,0-5 24 16,0 0-16-16,0 4 8 0,0-4 120 15,0 0-8-15,9 0-15 16,-9 0-1-16,0 0-40 15,0 0 0-15,0 0-40 0,0 0 16 16,0 0 32-16,15 0 40 31,-6-14 152-31,15 0 48 0,12-13-128 16,9-1-112-16,1-14-104 16,2 0-48-16,-12 6-72 0,22-7-8 15,-16 2 24-15,9 3 48 0,-6 3-40 16,1 2 48-1,-13 5 8 1,-6 9-8-16,-6 0 0 0,-9 11 8 16,0-2-8-16,-12 10-16 15,0-4-128-15,0 4-56 16,0 0-72-16,0 0-168 0,0 0-408 16,0 0-761-1,0 4-831 1,0 1-3186-16</inkml:trace>
  <inkml:trace contextRef="#ctx0" brushRef="#br1" timeOffset="203245.958">9412 14430 2600 0,'0'0'1552'16,"0"0"-951"-16,0 0-169 15,0 0 160-15,0 0 144 0,0 0-72 16,0 0-216-16,0 0-56 16,0 0 24-1,0 0-8-15,0 0-120 16,0 0 17-16,0 0 135 0,9 0 208 15,3 0-96-15,9 0-152 16,6 5-40-16,3-5-16 0,10 0-168 16,5 5-72-16,15-5-56 15,-2 0 48-15,8 0-40 0,6 0-32 32,-2 0-16-32,-1 0 8 15,16 0-16-15,-19 0 64 16,19 0-64-16,-19 0 8 0,19 0 16 47,8 0-16-47,-11 0 0 15,17 0-8-15,-2-5 0 0,9 0-80 16,-7 2-8-16,10-3 72 16,-16 1-32-16,13 0 0 15,-12 2 48-15,-16 3-56 0,7-6-8 0,-4 2 64 16,-3 4 0-16,4-4 0 15,-10-2-8-15,7 2 8 16,-7 0-16-16,7-1-32 0,-7-4 40 16,7 4 8-16,-7 0-8 15,-2-3 8-15,-13 2-16 0,9 6-48 16,-5-5 56-16,-1 2 0 0,-3 3-40 16,4-5 48-16,-4 0-8 15,0 5 0 1,10-4 8-16,5-1 0 15,1-1 0-15,-16 6-8 16,12-3-64-16,-11 3 64 0,-1 0 0 16,3 0 0-16,-2 0 0 31,-1 0 8-31,-9 0-16 0,7 0-48 16,-7 0 64-16,12 0 0 15,-17 0 80-15,14 0-24 0,-6 0-48 16,7 0 8-16,-16 0 40 15,18 0-48-15,-11 0 144 32,8 0-80-32,-12 0-24 0,4 0 16 15,-1 0-16-15,-15 0-40 16,12 0 56-16,4 0 16 0,-4 0 0 16,3 0-80-16,-6 3 48 0,10-3 0 15,-7 0-40 1,3 0-8-1,-2 0 104-15,-10 6-24 0,6-6-32 16,6 0 32-16,1 5-64 16,-4-5-16-16,3 0 8 0,-3 0 64 15,4 0-16-15,-7 0-8 0,6 0 8 32,-2 0-40-32,2 0 64 15,0 0-8-15,-15 0 0 0,16 0-8 16,-4 0-56-16,-3 0 40 15,9 0-48-15,-8 0-8 0,8 0 8 16,-6 0 8-16,4 0 0 31,-16 0-8-31,15 0 64 0,-6 0-56 32,7 0-8-32,-4 0 8 15,3 0 40-15,0 0 9 0,-2 0 7 16,2 0-64-16,-3-5 0 15,1 5 0-15,-1-6 0 16,-12 6 104-16,27 0-24 0,-23-3-8 16,11 3-72-16,-3 0 104 15,0 0-96-15,4 0 0 0,-16 0 8 16,3 0 32-16,-3 0 0 16,1 0 32-16,5 0-72 15,-6 0 64 1,3 0-24-16,6 0-40 0,-2 0 56 15,5 0-16-15,3 0-32 16,-5 0-16-16,5 0 8 0,-3 0-8 16,3 0 16-16,-11 0-8 15,8 0 0 1,0 0 0-16,-12 0 40 16,7-5-48-16,5 5 0 15,-12-5 8-15,0 5-8 0,6-5 8 16,-2 5 0-16,-16 0 40 0,27-4 24 31,-27 4-16-31,15 0-48 16,-2 0 0-16,-1 0 0 15,-6 0 0-15,3 0 0 0,9-5 48 16,-5 5-56-16,-13-5 0 0,6 5 0 16,-3 0 0-16,-3-3 0 15,3 3 8-15,-12-5 0 31,-3 5-8-31,-9 0 0 0,16 0 8 16,-16 0-8-16,0 0 8 16,0 0-8-16,0 0 0 0,0 0 0 15,0 0 0-15,0 0 0 16,0-5 0-16,9 5-416 16,-9-9-801-1,9-1-2671-15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3T07:41:56.00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6852 3226 5209 0,'0'0'1592'0,"0"0"-1080"0,0 0-400 16,0 0 296-16,0 0 120 31,0 0-120-31,0 0-304 0,0 0-96 16,13 0 168-16,-4 0 233 0,3 0 7 15,9 0-56-15,6 0 56 16,3 0 56-16,21 0-112 0,-8 0-56 16,5 0-96-1,12 0-80-15,7 0 32 16,5 0-144-16,-2 0 32 15,11 0 16-15,-2 0-64 16,5 0 0-16,10 0 0 0,11 0 8 16,-14 0 0-16,2 0 0 0,1 0 0 31,-13 0-8-31,-11 0 0 16,-4 0 8-16,-5 0-8 0,-4 0-8 15,3 5 8-15,1-1 0 16,-4 1 0-16,0-5 8 0,10 5 0 15,-10-5-8-15,3 0 8 32,1 0 0-32,-4 0-8 0,4 0 56 15,-4 0-48-15,-12 0-8 16,16 0 0-16,-16 0 72 16,12-5-16-16,-9 0-40 0,10 1 64 15,-13-1 16-15,15 5-40 31,-14-5-40-31,8 5 48 0,-3-4 64 0,-5 4 8 16,2 0 88 0,-3-4 8-16,0 4-8 15,4-6 1 1,-7 6 39-16,9-4 32 0,-18 4 40 16,16 0-40-16,-16-5-48 15,12 5-72-15,-12-5-48 0,7 0-56 16,-7 2-8-16,-9 3-16 0,-3-5-32 15,-6 5-8-15,-6-5 56 16,3 5-64-16,-12 0 64 0,0 0-64 31,0 0-64-31,0 0-432 16,-36 0-536-16,3 0-1337 0,0 0-6225 16</inkml:trace>
  <inkml:trace contextRef="#ctx0" brushRef="#br0" timeOffset="5480.506">12086 6266 6361 0,'0'0'2632'0,"0"0"-1527"0,0 0-609 16,0 0 304-16,0 0 400 16,0 0-304-16,33 0-416 15,-6 0-127-15,6 0 39 0,1 0 8 32,2 0-40-32,12 0-48 15,-18 4-24-15,31-4-56 0,-28 0-128 16,18 0-40-16,-5 0-64 15,-10 0 0-15,-18 0-48 0,9 0-528 16,-15 0-192-16,0 0-208 16,-12 0-305-1,0 0-871-15,-12 0-1737 16</inkml:trace>
  <inkml:trace contextRef="#ctx0" brushRef="#br0" timeOffset="5889.514">11983 6396 4256 0,'0'0'2337'31,"0"0"-1193"-31,0 0-456 16,0 0 649-16,0 0 63 15,0 0-480-15,0 0-304 0,12 5 96 31,22-5 177-31,14 0-145 16,-6 0-176-16,18 0-184 0,1 0-152 0,8 0-136 16,-14 0-48-16,-7 0-48 15,0 0 0-15,-15 0 0 16,4 0-416-16,-13 0-384 0,-6 0-385 16,-3-5-1015-16,-3-1-3553 15</inkml:trace>
  <inkml:trace contextRef="#ctx0" brushRef="#br0" timeOffset="9263.579">12798 4620 9962 0,'0'0'1520'31,"0"0"-1160"-31,0 0-240 16,-15-8-72-16,15 8-40 16,0 4-8-16,0 14-200 0,-21 11 128 15,6 7 72-15,-9 10 56 16,6 11 8-16,-19-2 192 0,1 11-64 15,3-6-64-15,6-6-32 0,-6 3-96 16,-1-10 8-16,7-6 0 16,9-5 0-16,6-7 48 0,-15-6-56 15,27-10-304 1,-9-3-728 0,9-10-1241-16,0 0-719 0,0-18-3024 15</inkml:trace>
  <inkml:trace contextRef="#ctx0" brushRef="#br0" timeOffset="9682.916">12379 4977 6409 0,'0'0'2288'0,"0"0"-1463"0,0 0-609 31,0 0 224-31,0 0 16 0,0 0-304 16,0 0-152-16,0 0 0 16,0 19 96-16,0 0 288 15,0 9 0-15,0 4-8 0,0 0-56 16,0 5-72-16,0 1-72 31,0-6-48-31,0 1-40 0,0-2-8 16,0-2-32-16,0-6-40 15,9 1 136-15,-9-11-56 16,0 2-16-16,0-7 32 0,12-3 72 0,-12-5 96 16,12 0 97-1,-3 0 31 1,6 0 96 0,21 0 32-1,-3-5-200-15,16-9-120 0,8-8-208 16,0-2-520-16,13-18-688 15,-10 5-1321-15,-27 0-3944 0</inkml:trace>
  <inkml:trace contextRef="#ctx0" brushRef="#br0" timeOffset="12417.986">14516 7476 7721 0,'0'0'1632'15,"0"0"-1295"-15,0 0 135 16,0 0 456-16,0 0-216 16,108-14-424-1,-50 9-168-15,-1 0-64 0,12 5 0 0,13 0-8 16,-10 0-48-16,-5 0-192 16,-10 0-528-1,3 0-424-15,1 0-321 16,-16 10-391-16,-9-7-304 0</inkml:trace>
  <inkml:trace contextRef="#ctx0" brushRef="#br0" timeOffset="13424.021">16764 8601 2616 0,'0'0'2625'16,"0"0"-1425"-16,0 0-232 15,0 0 24-15,0 0-64 0,-12 0-183 16,12 0-201-16,0 0-112 15,0 0 64-15,0 0-56 0,0 0-80 32,0 0-8-32,0 0 0 15,0 0 56-15,0 0 0 16,0 0-87-16,0 0-121 0,0 0-80 16,0 0-72-16,0 0-40 15,0 0 0-15,0 0 0 0,0 0 0 31,0 0 0-31,0 0 8 0,0 0-8 16,0 0 48-16,12 0 16 16,12 0 56-16,0 0 72 0,19 0-56 15,5 0-40-15,12 0-48 16,-2 0-40-16,-1 0 40 16,0 0-48-16,4 0 8 15,-16 0-16 1,3 0-504-16,-15 0-921 0,-8 0-2759 15,-4-10-4922-15</inkml:trace>
  <inkml:trace contextRef="#ctx0" brushRef="#br0" timeOffset="14143.14">16426 9639 4689 0,'0'0'1744'31,"0"0"-808"-31,0 0 120 0,0 0 401 16,0 0 55-16,0 0-352 15,0 0-320-15,0 0-191 0,130 0-121 0,-100 0-128 16,21 0-120-16,-8 0-80 16,14 0-96-1,3 5-56 1,-2-5-40-16,-10 0-8 0,12 0-200 16,-27 0-360-16,16 0-561 15,-28 0-1119-15,-9 0-2337 0</inkml:trace>
  <inkml:trace contextRef="#ctx0" brushRef="#br0" timeOffset="14827.293">14552 9658 5313 0,'0'0'3104'0,"0"0"-1863"16,0 0-289-16,0 0 536 16,0 0 0-16,0 0-527 31,130 8-201-31,-73-2-112 0,3-1-152 31,-2-1-200-31,-4 1-168 16,18-5-80-16,-11 4-48 0,-4-4-248 15,-12 0-664-15,4 0-128 0,-7 0-505 16,-15 0-1431-16,-3 0-3722 16</inkml:trace>
  <inkml:trace contextRef="#ctx0" brushRef="#br0" timeOffset="15879.453">16613 10854 4961 0,'0'0'2560'0,"0"0"-1272"16,0 0 73-16,0 0 47 0,0 0-232 16,0 0-400-16,-12 0-296 15,24 0 9-15,12 0 127 0,-3 0 128 16,28 0-24-16,8 0-184 31,0 0-136-31,10 0-112 0,8 0-144 16,7-6-88-16,-13-2-56 15,1-2-640-15,20-13-568 32,-17 4-584-32,-28 1-2833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3T07:42:40.57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6922 8889 3168 0,'0'0'1657'0,"0"0"-721"16,0 0 88-16,-24-6 200 0,24 6-320 15,0 0-183-15,0 0-177 16,0-4 136-16,0 4 32 15,0 0-64 1,0 0-168-16,0 0-40 0,9 0 120 16,6 0 25-16,9 0-105 15,-6 4-72-15,21 6-208 0,-5-10-32 16,11 5-120-16,-12 0-48 16,18-5-72-1,-5 0-296 1,-10 0-88-16,-18 0-313 0,21 0-303 0,-27 0-496 15,-3 0-473-15,6 0-359 16,-15 0-425-16</inkml:trace>
  <inkml:trace contextRef="#ctx0" brushRef="#br0" timeOffset="315.89">6964 9014 4032 0,'0'0'1801'0,"0"0"-993"31,0 0 24-31,0 0 704 16,0 0-431-16,0 0-513 0,0 0-272 15,-9 0 64-15,9 0 128 16,0 0 72-16,0 0 8 0,9 0-160 15,6 0 241-15,21 0 23 0,-2 0-144 16,-1 0-192-16,27 0-192 16,-15 0-168-16,16 0-200 15,-4 0-352 1,1-10-400-16,-10 1-865 16,-18 4-2816-16</inkml:trace>
  <inkml:trace contextRef="#ctx0" brushRef="#br0" timeOffset="4463.57">9596 9292 7361 0,'0'0'1728'0,"0"0"-967"15,0 0 167-15,0 0 248 16,0 0-352-16,-9 0-448 0,9 0-264 15,9 0 64 1,15 4 248-16,0 2-31 16,9-2 7-16,13 0 0 0,2-4 40 15,21 4-248-15,-8-4-56 16,-4 0-136-16,10 0-408 16,-10 0-736-16,-6 0-2921 0</inkml:trace>
  <inkml:trace contextRef="#ctx0" brushRef="#br0" timeOffset="5767.366">11784 9241 5369 0,'0'0'2448'0,"0"0"-1616"15,0 0-344-15,0 0 817 16,0 0-25-16,0 0-680 0,0 0-368 15,0 0-56 1,24 0 440-16,0 0 121 16,10 0-113-16,2 0-168 15,6 0-56-15,15-6-88 16,4 6-200-16,-13 0-32 0,0-4-80 16,-2 4-48-16,-1-4-208 0,-24 4-248 31,18-5-176-31,-21 5-337 31,-3-5-927-31,-2-4-2161 16,-4 4-3407-16</inkml:trace>
  <inkml:trace contextRef="#ctx0" brushRef="#br0" timeOffset="6989.99">14401 9334 6449 0,'0'0'1344'0,"0"0"-504"16,0 0 297-16,0 0 639 15,0 0-568-15,0 0-488 32,0 0-192-32,12 0 257 0,12 0 23 15,-3 3-152-15,12-3-352 16,7 5-56-16,-4-5-168 0,-3 0-80 16,12 0-160-16,-8 0-192 15,-13 0-296-15,-3 0-240 16,3 0-529-1,0-5-1151-15,-12 5-2489 0</inkml:trace>
  <inkml:trace contextRef="#ctx0" brushRef="#br0" timeOffset="8474.93">16613 8916 3088 0,'0'0'1873'0,"0"0"-785"16,0 0 80-16,0 0 136 31,0 0-159-31,0 0-241 0,0-8-184 16,0 8-136-16,12 0 120 15,0 0-16-15,9 0-104 16,1 0-79-16,5 8-49 0,3 1-248 16,21-4-40-16,-9 4-72 31,-2-4-96-31,5 0-56 0,-12 0-192 16,3-1-272-16,-14 1-161 15,-7-5-511-15,-3 0-1056 16,0 0-489-16,-12 0-1800 0</inkml:trace>
  <inkml:trace contextRef="#ctx0" brushRef="#br0" timeOffset="10184.386">19486 9064 6081 0,'0'0'1584'0,"0"0"-720"0,0 0-88 16,0 0 385-16,25 0-369 15,-13 0-552-15,9 5-32 0,3-5-136 16,12 0 152-16,-15 0-112 16,15 0-112-16,-11 0 0 15,-7 0-256-15,9 0-576 0,-3 0-736 16,-15 0-153-16,15 0-527 0,-24 0-2073 16</inkml:trace>
  <inkml:trace contextRef="#ctx0" brushRef="#br0" timeOffset="10590.217">19511 9157 4320 0,'0'0'1377'0,"0"0"-873"0,0 0 240 16,0 0 424 0,0 0-520-1,0 0-256-15,0 0-23 16,0 0 423-16,0 0-8 0,0 0-192 16,0 0 16-16,-16 0-88 0,16 0-64 15,0 0-136-15,16 0-216 0,-4 0 128 31,9 0 25-31,15 0-161 16,-3 0-24-16,0 0-72 16,19 0-64-16,-19 0-152 0,15 0 23 15,-3 0-159-15,-11-4-8 16,-10 4-64-16,0 0-160 0,-15 0-1000 31,-9-4-1289-31,0-2-3712 0</inkml:trace>
  <inkml:trace contextRef="#ctx0" brushRef="#br0" timeOffset="18542.741">18496 6104 4705 0,'0'0'1304'16,"25"-5"-888"-16,-1-4 176 15,-3-1 32-15,3 1-64 0,24 0-248 16,-14-5-88-16,11 4-64 15,12 2 24-15,-9-2 48 16,13 1 81-16,-19-1 103 0,9 1-32 31,7 4-72-31,-16 5-56 16,18 0-88-16,-2 0-64 0,2 0 0 16,-3 5-104-16,4 9 8 15,-4 0-8-15,0 0 0 16,-8 4 64-16,8 1-64 0,-24 0 0 15,3-5 8 1,1 4-8-16,-4-3-16 16,-9 3 16-16,0-1-8 0,-6-2-8 15,9 9-40-15,-14-6 8 16,-1 4 32-16,-3-3 8 16,3 4-56-16,-12 1 56 15,12-5-64-15,-12 3 56 31,0-3-48-31,0 0-80 16,-12 3 104-16,0 2 32 0,-9-2 16 16,8 3 32-16,-14-6 80 15,9-3-120-15,-18 3 0 0,12-4 16 16,-9-2 96-16,-16 1 8 16,4-4-32-16,-12-2 120 0,-4 3-64 15,-11-7 16-15,6 6-40 16,-4-2-64-16,-11-8 24 15,11 6 16-15,-2-6-16 0,-7 0 72 32,10 0-16-32,-4-6 64 15,-8-2-80-15,12-2-64 0,-13 0 0 16,13-3 40-16,-4 3-96 16,7-4 128-16,-19 5 24 15,19-10 64-15,-4 11-120 0,10-6 8 31,-12 1 24-31,29-3-23 0,-14-2 47 16,6 0-8-16,18 4-24 0,11-5-16 16,-17-3 32-16,30 3 136 15,-12-5 56 1,9 2-152-16,12-2-168 16,0-4-8-16,0 10-8 15,0-5-152-15,12-4 80 0,0 2 72 16,21 3-136-16,4-2 136 15,-4 1-8-15,15 0 16 0,-3 4-80 32,13-3 80-32,2 2 56 15,6 2-48-15,-8 4 0 0,14 0 80 16,-2 0-88-16,-1 6-48 0,-9-3 48 16,10 8-16-16,-16 3-88 15,3 0 104-15,-5 3-160 31,-7 12 144-31,3 3 8 0,-2 6 8 16,-10-2-72-16,-3 2-136 16,3 4-152-16,-6 0-121 0,-2 4-607 15,-4-5-1224-15,-15-7-3434 0</inkml:trace>
  <inkml:trace contextRef="#ctx0" brushRef="#br0" timeOffset="22911.399">13936 11261 3544 0,'0'0'4345'0,"0"0"-3753"15,0 0-200-15,0 0 561 16,0 0 359-1,0 0-768-15,12 0-184 16,0 0 280-16,9 0-48 0,3 0-144 16,10 0-168-16,5 4-143 15,-6-4 135-15,12 6-112 0,-11-6 56 16,23 0-80-16,3 0-24 16,-11 0-112-1,8 0-128-15,-12 0-40 16,3 4-336-16,-11-4-161 0,-4 0-175 15,-9 0-264-15,-24 4-656 16,0-4-497-16,0 0-135 0,0 0-2049 16</inkml:trace>
  <inkml:trace contextRef="#ctx0" brushRef="#br0" timeOffset="23324.089">13903 11358 4993 0,'0'0'2072'31,"0"0"-1448"-31,0 0-104 15,0 0 721-15,0 0-153 0,0 0-568 0,0 0-128 16,-24 0-64-16,24 0 80 16,0 0-128-16,0 0 32 15,0 0 128 1,24 0 184-16,-12 0-87 16,9 0-137-16,15 5 40 0,10-5 8 15,2 4-168-15,9-4-24 0,10 0 0 16,17 0 40-16,-18 0 80 15,-5 0-160 1,-4 0-160-16,-9 0-40 31,-11 0-16-31,-13 0-72 16,-15 0-472-16,-9 0-288 0,0-4-304 16,0 4-569-16,-24-5-3624 0</inkml:trace>
  <inkml:trace contextRef="#ctx0" brushRef="#br0" timeOffset="51515.875">18578 8245 2680 0,'0'0'3921'0,"0"0"-3401"0,0 0-312 16,0 0 224-16,12-10 232 15,-3 2-352-15,15-3-136 0,-9-3 32 16,-3 5 265-16,-6-4 63 16,22-1-144-16,-16 0-136 15,9 4-24-15,3-4-80 0,0 1-64 16,0 4-72-16,9-5 40 31,4 3-48-31,-1 7-8 0,9-5 8 0,-3 5-8 16,19-1 8-16,-13 5 40 15,9 0-48-15,4 0 0 16,-4 0 48-16,0 0-40 0,-8 0-8 16,8 9 0-1,0 0 0 1,-8 6 8-16,-4-1 0 0,0 0 88 16,4 0-88-16,-4 4 0 15,-9-4 0-15,6 5 56 0,-15-2-48 16,7 2-16-16,-10 5 8 0,0-2-8 31,0 2 8-31,-15 7-8 16,0-2 8-16,15 8 40 0,-9-5-48 15,-2 6-8-15,-1 3 0 16,-12-3 8-16,0-2 8 0,9 5-8 16,-9 3 0-16,0-9 8 31,0 3 0-31,0 0 0 0,-9-7-8 15,-3 1 0-15,-1 1-8 16,-11-5 8-16,9 4 56 16,-3 1-48-16,-6-1 8 0,-12 0 32 31,3 2 8-31,-16-7 0 16,16 6 16-16,-24-6-24 0,20-8 40 15,-20 4-16-15,-3 0 24 0,11-4-16 16,-8 0 0-16,-3-2-8 15,5-3-64-15,-2 1 0 16,0-5 136 0,8-2-136-16,-8-4 144 15,12-4-56-15,-15 0 16 0,2 0 16 0,1-12-48 16,-4-8-64-16,4-2 120 16,-12-3-64-16,11 3-64 15,-2-1 96-15,3-5 56 0,11 0-16 31,-14 0-88-31,27 0 17 16,-12-5-65-16,-4 2 40 16,16-1-40-16,-3 4 0 0,0-5 48 15,-1 1-48-15,16 4-8 0,-3-4 8 32,3-1 0-32,9 1 0 15,-12-1-8-15,24-8 0 0,0-2-104 16,0 7 56-16,0-11 48 15,0 6 0-15,9-5-48 16,18 3-17-16,-18 2 17 0,15-6 0 16,9 10 32-16,-5-5 8 31,-7 2-40-31,15 6-24 0,-3 1-136 16,-9 1 112-16,12 10 88 15,-14-3-32-15,14 8 32 0,-3-1-32 16,-9 3 32-16,12 1 0 15,10-4 8-15,-10 14-24 16,-3-5 16 0,15 3 0-16,-14 6-56 0,26 0 64 15,-18 0-16-15,6 0 16 16,-2 0 8-16,2 6-8 0,12 3 0 16,-17-5 0-16,5 5 56 0,0 0-56 31,-15 5 8-31,13 1 48 15,-13 3 16-15,6 5-72 0,-6-4 8 16,4 0 96-16,-1 3-96 16,-15 1 72-16,15 6-72 0,-12-7 40 15,-3 2-48-15,0-2 80 32,-5-2 16-32,-16-2-88 0,12-4 48 15,0-5 16-15,-12 4-56 16,0-8-16-16,0 5-384 15,9 0-336-15,-9-7-944 0,0 1-1257 32,9 2-2816-32</inkml:trace>
  <inkml:trace contextRef="#ctx0" brushRef="#br0" timeOffset="54008.118">15880 9481 5737 0,'0'0'2264'16,"0"0"-1640"-16,0 0-576 0,0 0 64 15,0 0 216-15,0 0-63 0,36 52-65 16,-27-25-16-16,3-3 24 16,0 4 160-1,-3-6-184-15,6 2-32 16,-15-1-144-16,12-10-8 15,-12 1-440-15,0 1-529 0,0-5-775 16,-12-6-944-16</inkml:trace>
  <inkml:trace contextRef="#ctx0" brushRef="#br0" timeOffset="54541.793">15786 9381 3144 0,'0'0'3249'16,"0"0"-2313"-16,0 0-688 16,0 0 520-16,0 0-8 0,0 0-135 15,151-85-193-15,-115 81-72 16,1 4 24-1,-4 0-152-15,0 4-120 16,0 14-104-16,18 15-8 0,-17 4-88 16,-10 5 40-1,0 8 40 1,-6 7 8-16,-3-2 0 0,-15-4 0 16,0 4 48-16,0-8 8 0,-24-1 64 15,-9-8 136 1,-3-1 88-16,-22-5 184 0,1 0-96 0,0-13-120 15,-4-10-104-15,-8-9 48 16,11 0 16-16,10-23-31 16,-9-23-145-1,11-28-96-15,10-4-8 16,12-11-96-16,12 0 48 16,12 10 48-16,12 6 0 0,33 4-48 15,16 17-17-15,20 16 25 31,13 17 40-31,-1 19-120 0,-2 8-624 16,-19 31-232-16,-2 15-336 16,-37 39-513-16,-9-14-711 15,-24-5-1697-15</inkml:trace>
  <inkml:trace contextRef="#ctx0" brushRef="#br0" timeOffset="64378.503">6107 13049 7361 0,'0'0'2553'0,"0"0"-1745"16,0 0-336-16,0 0 464 16,0 0-168-16,0 0-408 0,21 0-224 31,3-5-8-31,9 2 24 16,7-7-24-16,5 6-120 0,-12-6-8 0,15 6 64 15,-5 4-64-15,-4 0-112 16,-6 0-320-16,3 0-544 15,1 0-872-15,-16 0-441 0,-9 0-599 16</inkml:trace>
  <inkml:trace contextRef="#ctx0" brushRef="#br0" timeOffset="64687.686">6176 13170 6361 0,'0'0'1728'31,"0"0"-952"-31,0 0 273 0,0 0 39 16,0 0-384-16,0 0-304 15,0 0-56-15,49-4 64 16,-16-7-56-16,12 8-128 0,16-7-160 31,-4 6-64-31,9-1-232 16,7 0-944-16,-13 5-3249 0</inkml:trace>
  <inkml:trace contextRef="#ctx0" brushRef="#br0" timeOffset="70907.507">16345 6688 2776 0,'0'0'4985'0,"0"0"-4209"16,0 0 8-1,0 0 273 1,0 0-25-16,12 0-448 16,0 0-368-16,12 0-112 0,9 0 16 15,15 4-40-15,-2 1 24 16,2-5-88-16,9 4-8 15,-11 1 32-15,2-1-40 0,-3 1-344 16,-12-5-440-16,0 5-648 16,-8-5-329-16,-10 0-359 0,-15 0-625 15</inkml:trace>
  <inkml:trace contextRef="#ctx0" brushRef="#br0" timeOffset="71195.644">16345 6817 4672 0,'0'0'2233'0,"0"0"-1225"0,0 0-152 15,0 0 217 1,0 0-233-1,0 0-440-15,69 0-176 16,-33-4-48-16,0-1 8 0,22 0-32 16,-16 5-48-16,18 0-24 15,-11 0-80-15,-13 0-152 0,9 0-488 16,-9 10-752-16,-2-2-1177 0,-10-2-3696 16</inkml:trace>
  <inkml:trace contextRef="#ctx0" brushRef="#br0" timeOffset="80548.067">17214 10793 4016 0,'0'0'2009'0,"0"0"-1161"0,0 0 40 16,0 0 224-16,0-10 9 0,0 7-305 16,0-3-264-16,15 2-240 15,-3-1 144-15,-3-4-40 16,15 0-136-16,-9 0-112 0,3-1-64 31,9 5-96-31,-14 5-8 16,-1 0-8-16,9 0-96 0,-9 0-208 15,0 10-128-15,0 9 32 16,-12 3 56-16,0 2 144 16,0 8-48-16,0-3 64 0,-12 3 104 31,-12-4 88-31,12-1 0 16,-9-8 0-16,8-5 16 0,1-10 72 0,12 6 40 15,0-10 24-15,0 0-8 16,0 0 72-16,0 0 136 15,0 0-136-15,0 0-96 16,25 0-16 0,-4 0 72-16,3 0-80 15,24-10-96-15,9-8-560 0,-20-1-1552 0,-4 5-2049 16</inkml:trace>
  <inkml:trace contextRef="#ctx0" brushRef="#br0" timeOffset="81392.47">17241 10520 5393 0,'0'0'1640'16,"0"0"-1096"-16,0 0 264 15,0 0-104-15,0 0-239 0,0 0-201 16,0 0-32-16,118-79 128 15,-85 74 168-15,0 0-80 0,15 5-240 16,-2 5-40-16,11 15 16 31,-9 6-32-31,13 12-88 0,-19 4-56 16,6 9-8-16,0 4 0 16,-26 0-8-16,2 5-80 0,-24-9 8 15,0 6 32-15,0-10 40 16,-12-2 8-16,-22-3 120 15,-14-1 40-15,0-8-8 0,-9 0-32 32,-10-15-16-32,7 1-24 15,-25-10 56-15,19-9-8 0,-19 0 0 16,19-14 48-16,-19-18 104 0,19-10 144 16,9-9-111 15,-4-5-145-31,16-8 64 0,6-1-104 0,21-9-56 15,3 8 80-15,15 1-80 16,0 5-64-16,15 0-8 16,3 9 0-16,42 4 0 0,-2 11-8 15,14 3 8 1,6 14-8-16,16 11-40 16,-10 8-16-16,-14 3-120 0,-1 30-144 31,1-1-113-31,-22 11-63 15,-15-1-152-15,3 4-392 16,-11 14-784-16,-25-13-321 0,0-7-1840 0</inkml:trace>
  <inkml:trace contextRef="#ctx0" brushRef="#br0" timeOffset="84365.021">5908 10659 6177 0,'0'0'2296'15,"0"0"-1576"-15,0 0-175 0,0 0 463 16,-9 0-536-16,9 0-296 31,0 0-176-31,0-5 104 16,-15 0 48-16,15 0 288 0,-9-4-80 0,9 1 232 15,-13-6-88-15,1 3-272 16,0-2-56-16,-3-6-47 0,15 6 79 16,-6-2 16-1,-18-4-88 1,12-3-64-16,-3-1 48 0,6-5-24 16,-3-5 16-16,0-3-64 0,-12-7-40 15,15 2 0-15,-4-10-8 31,-2 4 0-31,6 6 24 16,0 0-16-16,-3 3 0 0,0 2 64 16,12-2-72-16,-15 2 8 0,15-2 0 15,0 1 0-15,0 0 0 16,0 5-8-16,0-6 0 16,0 6 0-16,0 0 0 0,0-1-8 31,0 1 8-31,15-5 0 15,-3 0 0-15,0 0 0 0,-3 4-8 16,0-5 0-16,19 7 0 16,-19-1-8-16,15 0 8 15,0-2 0-15,0 7 0 0,12-1-8 32,-15 5 8-32,16 0 0 0,-13-1 8 15,-6 5 0-15,9 6 8 0,-3-6 0 16,-3 5 0-16,-9 0 0 15,0 0 0-15,0 6 0 16,-2-7 0-16,17 5-8 16,-21 3 0-1,9-8-8-15,-15 10 8 0,9-3-88 16,6 3-24-16,-15-1-48 0,0 6-32 16,0-5-40-16,0 5-161 15,0 0-279-15,0 0-304 16,0-3-824-1,0 3-1121-15</inkml:trace>
  <inkml:trace contextRef="#ctx0" brushRef="#br0" timeOffset="84731.887">5838 9036 1136 0,'0'0'5441'0,"0"0"-4505"0,0 0-728 31,0 0-112-31,0 0 224 16,0 0 536-16,0 0 49 0,0 0-241 0,118 0-120 15,-85 0-160-15,-9 6-168 16,-2-3-64-16,11 2-32 15,-9 1-56-15,12-1-16 16,-12 3-40 0,0-3 40-1,1-1-32-15,-13 7-16 16,0-4-16-16,-3 8-56 0,-9-2 56 16,0 12-88-16,0-7-32 15,0 10-152-15,-9-1-496 16,-31 11-769-16,19-2-895 0,0-8-4296 15</inkml:trace>
  <inkml:trace contextRef="#ctx0" brushRef="#br0" timeOffset="88359.242">5956 12651 7561 0,'0'0'2961'0,"0"0"-1833"16,0 0-616-16,-24-19 352 15,24 16-344-15,-15-3-328 0,6-4-88 16,9 7-48-16,-9-7 24 15,-15-4 217-15,-1 0-33 32,-2-5 256-32,9 5 8 0,-21-4-128 15,6 0-32-15,0-6 32 16,5 6-104-16,-14-5-40 0,6 0-40 16,0-5-96-16,2 0 32 15,1-5-48 1,-3-3 40-16,3-6-96 15,-15 0 48-15,14-4-96 0,-2-6 64 16,-12 2-56-16,15-10 40 16,-13-1 40-16,7-8-32 0,6 9 32 15,0-5-24-15,-3 4 8 16,14 1-64 0,-5 5 49-16,6 4-57 15,-3-1 0-15,3 2 0 0,-6 3-8 16,3 2 0-16,5-2 16 15,4-4 24-15,-6 10-32 0,9-6 0 16,-12 1 0-16,15 4 0 31,-3-1-8-31,0 3 8 0,0-3-65 32,-3 7 65-32,15-2 16 15,-9-3-8-15,9-1 9 0,0-4 31 16,0 0-48-16,0 0 0 15,0-6 0-15,0 11 0 16,0-11-8-16,0 11-40 0,0-5 48 16,0 0 0-16,0-1-9 15,0 1 9-15,0-1-8 0,0 6 0 16,0 4 8-16,9-5-8 16,-9 10-40-1,0-6 32-15,15 2-64 16,-3-2 72-16,-12 0-56 0,12-3 64 15,9 4-48-15,-9 5 40 16,0-10 8-16,12 10-8 16,-15-1-32-16,15 1 40 0,1 0 0 0,-1-1-16 31,9 0-64-31,3 0 72 16,0 1 0-16,10 4-8 0,-10-4 8 15,-3 5 0-15,15 3-48 16,-14 1 8-16,2 4-24 15,6-3-24-15,-3-2 16 0,7 5-8 32,2 2-24-32,-15 3-8 0,3-1 16 15,-3 6-8-15,1-5-72 16,-10 9 40-16,0-3 72 16,0-2 16-16,9 0 56 0,-9 6 0 15,-2-5 0-15,2 4-8 31,-12-3-40-31,9 2 40 0,-6 3-8 16,-3-8 16-16,12 6-8 16,-24 5 8-16,6-3 0 15,-6 3-8-15,0 0-152 0,0 0-24 16,0 0-40-16,0 0-104 16,0 0-72-1,0 0-184-15,0 0-361 0,0-5-871 16,-6-5-2057-16,-18 0-1896 15</inkml:trace>
  <inkml:trace contextRef="#ctx0" brushRef="#br0" timeOffset="88881.04">5512 9074 4745 0,'0'0'1528'16,"0"0"-744"-16,0 0-48 15,0 0 16-15,0 0-360 0,0 0-160 31,0 0-7-31,0 0 367 16,0 0 128-16,0 0-96 16,0 0-136-16,0 0-96 0,0 4-120 31,0 1-96-31,12 1 160 16,13-3 96-16,-16 1-72 0,27 6-103 0,-15 0-129 15,18-2-48-15,-21 2-64 16,10-1-8-16,5-3 0 15,-21-2 0-15,9 0 8 0,-6 1-8 16,-15 0 0 0,12-5 0-1,-12 4 8-15,0-4-16 0,0 4-72 0,0 2 72 16,0-2 8-16,0 11 40 16,0-2 40-16,0 5 16 15,-27 6-56-15,18-2-48 0,-15 7-56 31,0-1-416-31,-13 8-609 0,28-8-1039 16,-12-10-1129-16</inkml:trace>
  <inkml:trace contextRef="#ctx0" brushRef="#br0" timeOffset="95518.443">6068 14912 5601 0,'0'0'1248'31,"0"0"-992"-31,0 0-48 16,0 0 464-16,0 0 32 0,0 6-168 15,0-6-159-15,0 0 103 16,0 0 144-16,15 3 104 0,-15-3-200 16,9 0-8-16,18 0 16 15,6 0 80-15,0 0-95 16,25 0-113 0,14 0-128-16,-2-9-208 0,11-4 8 15,-2 7-72-15,-4-2 56 16,-6-2-64-16,-2 6-104 0,-10-6-392 15,16-4-545-15,-25 6-903 16,-18-2-2241-16</inkml:trace>
  <inkml:trace contextRef="#ctx0" brushRef="#br0" timeOffset="96624.464">6092 16988 6305 0,'0'0'3217'15,"0"0"-1761"-15,0 0-920 0,0 0 456 16,0 0-96-16,0 0-488 15,0 0-256-15,0-5-71 32,15 5 71-32,6-3 80 0,3-2 112 31,9-1 24-31,16-7 24 0,11 4-88 16,10-5-8-16,-1 0-112 0,-15 0-80 15,4 10-104 1,2-1 16-16,-27 5-16 0,6 0-248 15,-14 0-440-15,-16 0-857 0,-9 0-3416 16</inkml:trace>
  <inkml:trace contextRef="#ctx0" brushRef="#br0" timeOffset="112268.032">18394 15783 6225 0,'0'0'4681'0,"0"-4"-4217"31,12-14-88-31,-3-1 304 16,15-4 24-16,12-5-448 15,-15-5-208-15,16 1-40 0,8-10 104 16,-9 0-112-16,0-4 0 0,-14-5 8 16,14 5 48-16,-12-4 16 31,-3 7-64-31,-9 10-8 16,-3 10 64-16,6 5 0 0,-15 9-16 15,0 4-48-15,0 5 0 16,0 0-280-16,0 0-280 0,0 0-296 15,0 19-624-15,-15-6-681 32,6 7-671-32</inkml:trace>
  <inkml:trace contextRef="#ctx0" brushRef="#br0" timeOffset="112724.869">18496 15390 5433 0,'0'0'2328'16,"0"0"-1656"-16,0 0-152 0,0 0 529 15,0 0-209-15,0 0-512 0,103-34-48 16,-64 21-144-16,-5 0 16 16,2-1 0-16,-3 0-48 31,-9 4-24-31,0 2 96 16,-12 2-48-16,0 1 104 0,-12 2 48 15,9-3-32-15,-9 6-16 0,0 0-56 16,0 0 0-16,0 0-72 31,0 0-104-31,0 0 0 16,0 9 0-16,13 7 80 0,-1 1-16 15,0 7-56-15,-3 2 0 16,6 2 81-16,-3 0-73 0,-12 1-16 0,21-1-321 16,-12-6-839-1,6-11-3233 1</inkml:trace>
  <inkml:trace contextRef="#ctx0" brushRef="#br0" timeOffset="122934.915">19254 5112 7801 0,'0'0'1248'16,"0"4"-1064"-16,0 5-128 15,0 7-56 1,-12 11 201-16,-3 9-1 16,15 7 120-16,0 7-64 0,0 10-72 15,0 0 128-15,0 0-56 0,0 6-128 16,0-6-72-16,0-4-40 15,0-6-8-15,0-3-8 16,0-10-184-16,15-10-480 16,-15-8-256-16,0-5-337 31,0-9-591-31,0-5-897 16</inkml:trace>
  <inkml:trace contextRef="#ctx0" brushRef="#br0" timeOffset="123257.248">19043 5580 5841 0,'0'0'1712'16,"0"0"-992"-16,0 0-192 16,0 0-320-16,0 0-104 0,15 14 185 15,-6 5 127-15,0 3-32 16,18 2-48-16,-15 8-32 0,9-4-72 15,-9 4-96-15,0-4-8 16,13 0-32-16,-16 0-16 31,6-5-8-31,-6-9-16 0,-9 0 24 0,9-5 48 16,-9-9 144 0,0 0 216-16,15 0 104 0,-15 0 104 0,24-9-71 15,-3-10-321-15,3-13-304 16,10-5-152-1,38-28-601 1,-15 10-879-16,-8 8-3225 0</inkml:trace>
  <inkml:trace contextRef="#ctx0" brushRef="#br0" timeOffset="141333.703">21198 17474 9458 0,'0'0'2096'31,"0"0"-1520"-31,0 0-8 0,0 0 296 16,0 0-239-16,0 0-361 16,-12 0-184-16,12 5-80 0,0 15 0 15,12 12 184-15,-12 4 120 16,0 21 64-16,9 3-64 15,-9 14-128 1,0-6-48-16,0 8-56 0,0-7-64 16,0-9 56-1,0-4-64-15,0-9 0 0,-9-16-96 0,9-2-424 16,0-16-520-16,-12-13-793 16,12 0-1335-1,0-10-1361-15</inkml:trace>
  <inkml:trace contextRef="#ctx0" brushRef="#br0" timeOffset="141717.406">21080 17572 7041 0,'0'0'4105'0,"0"0"-3625"15,0 0-392-15,0 0 40 0,0 0 72 32,0 0-72-32,0 0 24 15,-69 70-40-15,44-52-40 0,16 1 80 16,9-6-24-16,-15-8 24 0,15 1-56 16,0-6 16-16,0 0 96 15,0 0 192-15,15-16-47 16,4-7-353-1,20-14-225-15,6 6-55 16,15-2 48-16,-14 5 24 0,-1 14 112 16,3 10 40-16,-24 4-48 0,-6 0 48 15,22 23 56-15,-19 4 72 16,3 2-72 0,-15-1-56-16,18-6-600 15,-27-4-1640-15,12-8-4026 16</inkml:trace>
  <inkml:trace contextRef="#ctx0" brushRef="#br0" timeOffset="147162.136">20383 7397 6993 0,'0'0'2801'16,"0"0"-1945"-16,0 0-632 15,-15 0-96 1,15 0 80-16,-9 8-200 16,-3 16 40-16,-10 4 136 0,-2 8 224 15,-21 7 152-15,-3 4-56 16,3 3-112-16,-16 1 112 16,4 0-111-16,-1-1-169 15,10-12-96 1,15-1-112-16,-3-9-8 31,15-6-8-31,9-12-80 16,-1-1-376-16,1-9-569 0,12 0-503 15,0-9-544-15,0-9-1145 0</inkml:trace>
  <inkml:trace contextRef="#ctx0" brushRef="#br0" timeOffset="147514.288">19837 7651 5841 0,'0'0'1944'0,"0"0"-1296"15,0 0 369-15,0 0 239 16,0 0-448-16,0 0-424 16,0 0-264-16,-13 0-64 0,13 0-48 31,-12 14 0-31,-3-1 144 0,6 12 40 15,0 1-40-15,-6 2-56 16,15 0 128-16,-9 1-16 16,-3-2 32-16,12 0 0 0,0-7-56 15,-12-1-24-15,12-6-15 16,0-4-137-16,0-3 64 0,12 2 152 31,9-8 136-31,3 5 64 16,25-5-144-16,-4 0-104 15,12 0-56-15,16 0-120 0,-19-13-224 16,43-12-448-16,-43 3-1009 16,-6 2-2904-16</inkml:trace>
  <inkml:trace contextRef="#ctx0" brushRef="#br0" timeOffset="152959.65">19287 13583 9033 0,'0'0'2273'0,"0"0"-1705"0,0 0-312 15,0 0 80 1,0 0-144-1,0 0-192-15,-45 42 0 16,21-10 0-16,0 4 16 0,-10 7 56 0,1-2-16 16,9-4-56-16,-12 0-56 15,3-10-568-15,18-8-792 0,-6-10-513 32,21-9-775-32,-16 0-2649 15</inkml:trace>
  <inkml:trace contextRef="#ctx0" brushRef="#br0" timeOffset="153170.288">19019 13583 1456 0,'0'0'7593'16,"0"0"-5984"-16,0 0-737 0,0 0-80 16,0 0-152-16,0 4-568 15,15 24 40-15,9 4 320 16,9 14-8-16,3 1-183 0,10-1-97 31,-1-5-96-31,3-3-48 16,-3-10-320-1,16-10-825-15,-16-7-1647 0,0-11-2041 16</inkml:trace>
  <inkml:trace contextRef="#ctx0" brushRef="#br0" timeOffset="154202.792">21068 13447 6569 0,'0'0'3001'0,"0"0"-2081"16,0 0-592-16,0 0 160 15,0 0 264-15,0 0-24 0,0 0-152 31,-72 140-152-31,53-99-159 16,-17 6 63-16,-3-5-80 0,21-1-192 16,-21-3 16-16,5-7-72 15,10-2-328-15,-12-10-409 16,18-16-567-16,-6 3-992 0,9-6-753 16</inkml:trace>
  <inkml:trace contextRef="#ctx0" brushRef="#br0" timeOffset="154430.696">20766 13453 8809 0,'0'0'2481'0,"0"0"-1585"0,0 0-176 0,0 0 0 15,0 0-344-15,0 0-271 16,0 0 143-16,106 73 128 15,-61-31-72-15,15 5-128 16,-2-1-72-16,-13-3-56 16,15-2-48-16,-2-9-184 15,-1-4-536-15,-21-9-1001 16,-6-16-2880-16</inkml:trace>
  <inkml:trace contextRef="#ctx0" brushRef="#br1" timeOffset="194824.726">4525 8587 6545 0,'-12'-4'1856'0,"12"4"-1224"0,0 0-231 16,0 0 807-16,0 0-408 0,0 0-408 15,0 0-224-15,0 0-8 31,0 0 40-31,0 0 32 16,0 0-24-16,0 0-56 0,0 0-56 16,22 0 16-16,-10 0 32 15,24 4 8-15,0 0-24 16,9 6-64-16,1 0 0 0,14-2-56 31,6 3 0-31,7-3 16 16,-4-3 32-16,-2 4-48 0,5 0-8 15,-12-4-104-15,-2 0-24 0,-13-1-64 16,3-4 32-16,-15 5-8 16,-8-5 24-16,-13 0 0 15,-12 0-64 1,9 0-280-16,-9 0-256 16,0 0-856-16,15 0-913 0,-15 0-1984 15</inkml:trace>
  <inkml:trace contextRef="#ctx0" brushRef="#br1" timeOffset="195277.876">5117 8513 5977 0,'0'0'2600'0,"0"0"-1575"0,0 0-433 32,0 0 288-32,0 0-368 15,0 0-392-15,0 0-32 0,0 0-40 16,0 0-32-16,94 38 96 15,-58-25-16-15,-15 6 16 0,15-1-40 16,-12-5 8-16,-6 6 24 16,10-5-56-1,-4 0-32 1,-15 0 40-16,-9 1-48 0,15-2 40 0,-15 2-40 16,0-2 120-16,-15 6 24 15,-18 0 32 1,5 3 104-1,-5 2-64-15,-12-7 0 0,12 2-112 16,-7-5-112-16,10-4-24 0,-6-10-592 16,24 0-1152-16,0 0-3225 0</inkml:trace>
  <inkml:trace contextRef="#ctx0" brushRef="#br1" timeOffset="205961.464">7701 9050 7137 0,'0'0'2056'16,"0"0"-1495"-16,0 0-353 15,0 0 472-15,0 0-328 0,12 0-304 16,21 0 16-16,-9 0 32 16,24 0 104-16,-5 0-8 0,5 0 16 15,12 6 168-15,10 2 32 31,11-3 48-31,13 0 32 0,-1-5 73 16,7 4-201-16,-4-4-112 16,-17 0-72-16,5 0-72 0,-17-4-96 15,-16-6 56-15,-18 7 40 16,-9-8-48-16,-24 11-56 31,0-5-328-31,0 2-777 0,-24-3-1511 16</inkml:trace>
  <inkml:trace contextRef="#ctx0" brushRef="#br1" timeOffset="208525.196">8084 8346 4320 0,'0'0'2609'0,"0"0"-1289"15,0 0-256 1,0 0 489 0,0 0-625-16,0-24-496 15,0 16-184-15,0-1-96 0,0-1-64 16,0-4-72-16,0 0 40 15,0 1 0-15,12-6-48 0,-12 0 0 0,0-4-8 32,9 0 64-32,-9 0-48 15,0 1-8-15,0-2 40 16,0 0-40 0,0-4 0-16,0 6 0 15,-9-6-8-15,-3 4 0 16,0-3-96-16,3-1-8 0,-15 4 24 15,12 2-24-15,-13-2-24 16,4 7 56-16,9-2-8 0,-12 5 16 16,0-1-16-16,0 6 0 15,-12 1 32-15,11-3-16 0,7 8 0 16,-6-2 56-16,-12 5 0 31,15-5-56-31,-3 5 64 16,-13 0-8-16,13 0 0 0,3 0-72 15,-3 0 72-15,3 0 0 16,-15 0 0-16,12 5 0 0,-1 3-40 0,1 3 40 16,-12-3-8-1,18 6-48 1,-6 0 56-16,-12-4-8 16,14 4-64-16,-2 4 32 0,0-4 48 15,-3 0-8 32,9 5 8-47,-6 3 0 16,0-2 0-16,11-2 0 0,-8-1 0 15,9 2 8-15,0 0 0 16,0-6 0-16,-3 2 88 0,6-2 32 16,9 2-24-16,-9-2 8 15,-6-3 0-15,15-5-8 16,0-1-48-16,0 1-48 0,0-5 0 15,0 0 88-15,0 0-96 16,0 0-216-16,0 0-424 0,15 0-960 16,-6-14-713-16,0 4-1648 0</inkml:trace>
  <inkml:trace contextRef="#ctx0" brushRef="#br1" timeOffset="209028.323">7058 7907 4000 0,'0'0'1265'0,"0"0"-713"0,0 0 232 0,0 0 72 16,0 0-328-16,0 0-232 16,0 0-72-16,0 0 32 0,0 0-24 15,0 0-160-15,-9 0-72 16,9 13 112-16,0 2 137 0,0-2 15 31,-12 9 104-31,12 3 16 16,0-3-32-16,0 2-56 0,0 3 40 15,0-3-16-15,0 4 16 16,0-10-96-16,0 0-48 16,0-8-24-16,0-1-72 0,0 1 24 31,0-7-16-31,0-3 112 16,0 5-24-16,12-5 48 0,-3 0 40 15,15 0 17-15,0 0-89 16,12 0-104-16,9 0-104 15,-8 0-136 1,5-8-441-16,-3 3-295 0,19 0-744 16,-22 5-913-16,-12-5-2280 15</inkml:trace>
  <inkml:trace contextRef="#ctx0" brushRef="#br1" timeOffset="-208393.236">13646 6104 4176 0,'0'0'1441'0,"0"0"-849"16,0 0-152-16,0 0 128 31,58-38 56-31,-34 30-208 0,12-2-208 16,-3 0-128-16,0 2 0 15,16 3 136-15,8-4-72 16,-12 4-8-16,13 0-64 0,-1 5-64 15,15 0-8-15,-11 0 8 16,17 0 0 0,-5 0-8-16,5 0 0 0,7 5-8 15,-19 4 8-15,7 5-88 16,-4-4-8-16,-12 4 16 16,-8-1-16-16,-4 1 96 0,-9-5-8 15,-6 6-48 1,-3-2-8-16,-2 5 48 15,-16 1 8-15,6-1 8 0,-6 5 0 16,0 6 8 0,-9-7-8-16,15 11 16 0,9-5-8 15,-24 5 0-15,12-6 0 0,0 6 0 32,-3-6-8-32,-9 2-80 0,0-7-40 15,0 3 112-15,-9-3-8 16,-3 1 8-16,0 0 8 15,-27-4 0-15,30 0 0 0,-15 3 8 16,-10-8-8-16,7 5 8 31,9-6 0-31,-21 6 0 0,6-5 72 16,-13-5-72-16,1 1 8 16,-15-1-16-16,-1 1 8 15,4-6 56-15,0 0-64 0,-4-4-8 31,7 0-8-31,-3 0 8 16,-16 0 8-16,13 0 0 0,3 0 0 16,-1-8 8-1,4 3-8-15,-6-9 24 16,2 4-24-16,13 1 8 16,-3-5-8-16,2 1 8 0,-11 4 0 15,21-10-8-15,-12 5 16 0,2-4-8 16,1 4 0-16,9-5 0 0,-10 0 0 15,7 1-8-15,9 0 8 16,-6-6 56-16,24 5-56 16,-12-4 136-16,15-4-8 0,-4 3-88 31,1-3-40-31,-3-1 0 0,15 5 0 16,-9 0 48-16,9-1-48 15,0 2-8-15,0-3 0 16,9 3-104-16,18-7 8 0,-5 6 8 15,2 1 72-15,-3 4 16 32,15-1 72-32,-15 0-64 15,18 5-8-15,-17-5 0 0,2 5 0 16,12 0 40-16,-6 6 64 16,9-2 16-16,-5 1-39 0,2 9-17 15,0 0-16-15,-3 0-48 31,16 0 8-31,-16 0 0 0,3 0 0 16,9 0 56-16,-9 9 0 0,-2-4-8 16,2 8-16-16,-15 1-40 15,3-4-8-15,-3 8 0 16,3-8-88 0,-12 4 96-16,1 4 0 15,-13-9-8-15,9 0-288 16,-9 6-241-16,0-6-815 0,15-4-1633 0</inkml:trace>
  <inkml:trace contextRef="#ctx0" brushRef="#br1" timeOffset="-198920.105">7909 10922 2896 0,'0'0'1576'15,"0"0"-1111"-15,0 0-337 16,0 0 216-16,0 0-8 0,0 0-80 16,0 0-80-16,0 0 120 15,0 0 384 1,0 0 200 0,0 0-112-16,0 0-63 0,0 0 23 15,24 0-64-15,-3 0 80 0,27 0-168 16,1-3-144-16,5 3-184 15,18-6-80 1,-2 2-72-16,-4 4-40 16,-5-5-48-16,-4 5 0 15,-9 0-8-15,-12 0-8 0,1 0-144 16,-28 0-312-16,3 0-408 0,-12 0-704 16,0 0-809-16,0 0-840 0</inkml:trace>
  <inkml:trace contextRef="#ctx0" brushRef="#br1" timeOffset="-198252.569">8256 11118 6081 0,'0'0'2576'16,"0"0"-1727"-16,0 0-425 0,0 0 104 15,0 0-256-15,0 0 48 0,27 60 104 16,-27-19-16 0,12 5 352-1,-12 6-240-15,0 3-288 16,0 1-136 0,0-6-40-16,0-7 16 15,0-7-72-15,0-11-160 0,0-9-360 16,0-5-520-16,0-11-992 15,0 0-553-15,0-19-1592 0</inkml:trace>
  <inkml:trace contextRef="#ctx0" brushRef="#br1" timeOffset="-197886.315">8202 11219 5697 0,'0'0'2128'0,"0"0"-1544"16,0 0-376-16,0 0 352 0,0 0-119 16,0 0-105-16,0 0-128 31,0 0 72-31,-70 103 56 0,58-90-24 16,12-8-128-16,0 5-64 15,-15-10-8-15,15 0 16 16,0 0 32-16,0 0 56 0,0 0 152 0,15-20-272 15,9-3-96 1,-6-5-328 0,9 6 104-16,-2 3 32 0,-4 5 128 15,0 4 64-15,6 10 8 16,-15 0 0-16,6 0 40 16,-3 19 80-16,9-1-24 15,-2 6-104-15,-7-2-40 16,3 6-576-16,6-9-1505 15,3-5-2488-15</inkml:trace>
  <inkml:trace contextRef="#ctx0" brushRef="#br1" timeOffset="-188773.777">14657 11682 6001 0,'0'0'3993'15,"0"0"-3441"-15,0 0-328 16,0-8 624-16,0 3-152 16,0 0-416-16,9-4-240 0,7-1-32 15,20-3 56-15,-15 3 72 16,15-3-136-16,-3-6 96 0,16 0-40 31,5-4 64-31,-3 0-120 16,7 1 56-16,-1-3-48 0,12-2 48 15,-20 4-8-15,8 5-48 16,0-6 16-16,-8 5 120 0,-4-4 16 31,-3 4 48-31,9 1 24 16,-17 1-63-16,2-8-57 16,-3 6 0-16,3-3-16 0,0 3-8 15,-2 0-72-15,2-3 0 16,-12 8 56-16,-3 0-56 0,0 0 48 0,-6 4-8 15,10 2 56 1,-16 3-32 0,0 0 8-1,-9-4-64 1,15 4 40-16,-3 0-48 0,-12 5 0 16,9 0 8-16,-9-3-8 15,0 3 0-15,15-6 8 0,-15 1-8 0,9 2 40 16,-9-3 0-16,12 2 0 15,0 4-24-15,-12-4 32 16,0-1-48-16,0 5-8 0,0 0 8 16,0 0-8-16,0 0-224 15,0 0-176-15,0 0-256 16,0 0-297 0,0 0-367-16,0 0-768 15,-12 0-465-15,0 0-3408 0</inkml:trace>
  <inkml:trace contextRef="#ctx0" brushRef="#br1" timeOffset="-188278.947">15599 11033 3168 0,'0'0'3889'0,"0"0"-3033"15,0 0-360-15,0 0 537 16,0 0 183 0,0 0-624-16,0 0-232 15,0 0-48-15,0 0 16 0,12 0 8 16,12 0 24-16,-3 6-32 15,13-1-56-15,5-5-184 0,-3 4 40 16,-3 0-56-16,3 2-56 16,-5-6 48-16,5 3-56 15,-12 2 40 1,-12-5 0-16,9 0 25 31,-6 0-65-31,-15 0 136 0,12 0 40 16,-12 0 40-16,0 0-40 15,0 0-16-15,0 0-40 16,0 0-48-16,0 6-8 0,0-3-72 16,0 7-72-16,0 9 16 15,-12 9 56-15,-3 4 64 0,6 0-16 16,-3 1-48-16,0-1-16 16,12-8-672-16,0-6-1337 31,0-18-4424-31</inkml:trace>
  <inkml:trace contextRef="#ctx0" brushRef="#br1" timeOffset="-183967.583">15985 6172 5513 0,'0'0'1488'16,"0"0"-1056"-16,0 0 16 16,0 0 312-16,0 0-64 0,0 0-255 15,0 0-105-15,124-73 56 0,-73 64-40 31,-5 4-120-31,-1-4-80 16,24 4-72-16,4-4-8 0,-4 9-16 16,13-4 16-16,11-2 32 15,-11 6-40-15,-4 0-16 16,7 0-32-16,-4 0-16 0,1 0 56 31,-13 0-48-31,1 10-8 0,-13 4 8 16,-9-5-8-16,-3 5 8 15,1-1 0-15,-1 2 0 16,-12 3 0-16,6 1-8 0,-2 0-8 31,-16-2 8-31,0 2 0 16,6 5 0-16,-6-1 0 0,-12-5 0 16,6 6 0-16,-3-2-8 15,-12-2 0-15,0 2-48 16,0-4-16-16,0 6 72 0,-12-1 8 15,-12-4 0-15,-9 8 48 16,-3-2 24 0,-9 2-64-16,-7 0 40 15,19-4-8 1,-12 0-40-16,-1 0 0 16,1 1 0-16,-15-5 72 15,3-1 40-15,-1 0-16 0,-2-4-56 16,-10-4-40-16,1-1 48 0,0-4 8 15,-1-5 24-15,-11 0 40 16,11 0 120-16,1 0 16 0,-1 0 32 16,-2 0 32-16,15-9-87 15,11-1-17 1,-14-4-48-16,15-4 8 16,5 0-64-16,-2-11-24 0,-6-3-8 15,15 4-72-15,-13-9-8 16,7 5 0-16,6 3 0 15,0-2 64-15,-3 7-64 0,14-3 0 16,-5 4 48-16,6 4-48 31,9 5 0-31,3 0 8 0,-6 0-8 16,15 5 88-16,0-5-24 16,0-5-72-16,0 1-16 15,0 0-64-15,15-6-24 0,6-3 48 31,-9 2-32-31,24 3 24 0,-5-1 0 16,20 0 56-16,-9 4-112 16,10 0 112-16,-7 5 0 0,9 6 0 15,3-6 0-15,4 9 0 16,-13 5-48-16,9 0-16 16,4 0-32-1,-19 5 8-15,9 9 32 16,-8 4 48-16,-4 5-32 15,-6 1 40-15,-9-6-72 0,-3 0-73 0,-9 1-271 16,1 4-192-16,-13-5-888 16,0-4-1545-16</inkml:trace>
  <inkml:trace contextRef="#ctx0" brushRef="#br1" timeOffset="-179646.269">8283 12976 7497 0,'0'0'3241'31,"0"0"-2209"-31,0 0-776 0,0 5 80 15,0 13-152-15,0 10 224 16,12 8-8-16,0 11-216 0,-6 4 16 16,9 0 105-16,-3 4-57 15,0-3-112-15,1-2-56 16,-13-7-64-16,9-2 32 0,-9-8-40 16,0-15 0-16,0-4-8 15,0-10-352-15,0-4-585 0,0 0-527 16,0-23-912-16,0-10-5338 0</inkml:trace>
  <inkml:trace contextRef="#ctx0" brushRef="#br1" timeOffset="-179255.905">8247 13077 5881 0,'0'0'2472'0,"0"0"-1720"15,0 0-544-15,0 0 129 16,0 0 223-16,0 0-136 0,0 0-216 31,-45 106-64-31,45-90 64 16,-13-13 72-16,13 2-120 0,0-5-56 16,0 0 48-16,0 0 312 15,0 0 224-15,0-18-104 16,0-16-584-16,13 7-48 0,8-6-8 31,-9 6 40-31,0 0 16 16,-3 13 0-16,6 0 56 0,-3 10 72 15,0 4-128-15,6 0 0 16,-3 0-48-16,9 18 48 0,13-1 8 16,-19 12 48-16,21-7-56 15,-6 3-160-15,3-12-1120 16,1-8-3905-1</inkml:trace>
  <inkml:trace contextRef="#ctx0" brushRef="#br1" timeOffset="-175258.905">17274 13638 1688 0,'0'0'5681'15,"0"0"-4753"-15,0 0-416 0,0 0 721 16,24 0 159-16,0-5-376 16,13-8-248-16,-4-6-136 15,15-4-95-15,-3-4-105 16,13-6-120-16,2 1-64 15,-3-7-8-15,10-1-24 16,-10-2-72-16,4 4 8 0,-1 6 8 16,-15 4-72-16,-9 1 0 15,-2 8-80-15,-10 0 0 0,0 6 8 32,-3-2-16-32,-21 7 0 15,12 3-216-15,-12 5-376 0,0 0-336 16,0 0-593-16,0 0-1535 15,0 0-1977-15</inkml:trace>
  <inkml:trace contextRef="#ctx0" brushRef="#br1" timeOffset="-174863.003">17799 13128 6809 0,'0'0'2649'16,"0"0"-1713"-16,0 0-72 16,0 0 296-16,0 0-336 15,0 0-392-15,0 0-55 16,106-8-17-16,-76-7 48 15,9 5-112-15,-2 3-72 0,-4-4-48 16,-9 11-48-16,9-4 24 16,-21-1 0-16,0 5-56 15,0 0-96 1,-3 0 0-16,-9 5-64 16,0 17 64-16,15 11 72 0,-15 9 24 15,0 9 48-15,0-5 0 16,0 1-144-16,-15-6-80 15,15-17-824-15,0-10-1097 0,15-14-5128 16</inkml:trace>
  <inkml:trace contextRef="#ctx0" brushRef="#br1" timeOffset="-173232.422">18288 6646 4016 0,'0'0'2441'0,"0"0"-1441"15,0 0-40-15,0 0 385 0,0 0-25 16,0 0-448-16,-12 0-392 0,12 0-176 31,0 0 56-31,0 0 72 16,0 4-96-16,21 1-7 15,6 0 127-15,19-1 224 0,32-4 8 16,52 0-136-16,33 0-152 31,0-9-208-31,-33-4-136 16,-37 7-56-16,-35 6-208 0,-1 0-288 16,0 0-16-16,4-5-56 15,-28 5-120-15,-9 0-113 0,-24 0-63 16,0 0-16-16,0 0-328 15,-39 0-392 1,-3 0-969-16,-7 11-2112 16</inkml:trace>
  <inkml:trace contextRef="#ctx0" brushRef="#br1" timeOffset="-172873.632">18276 6882 5977 0,'0'0'2136'31,"0"0"-1384"-31,0 0 649 16,0 0 199-16,0 0-632 0,0 0-400 15,0 0-336-15,48-22-40 16,10 11 201-16,-1 3 39 0,49-6-8 15,33-5 48-15,45 0-16 32,6-4 48-32,-30 5-104 15,-55 4-16-15,-35 9-144 0,-25 0-168 16,3 5-64-16,-11-4 0 16,-7 4-8-16,-15 0-176 0,-3 0-368 15,-12 0-264-15,-27-5-448 16,9 5-1153-1,-22-5-7233-15</inkml:trace>
  <inkml:trace contextRef="#ctx0" brushRef="#br1" timeOffset="-96322.378">14298 9871 6689 0,'0'0'1352'0,"0"0"-1016"0,0 0-112 31,0 0 176-31,33-9 329 16,-24-1-241-16,7-3-200 15,8-1 136-15,-12-5 352 0,9-3-136 16,3-7-144-16,-3 1-96 15,12-13-200-15,7-1-72 0,-4 0-72 32,-3-5-48-32,12-3 8 15,4 4-8-15,-16 3 0 16,0 2 56-16,6 3 72 0,-6 7 161 16,-8 2 15-16,-13 7-136 0,9-2-72 15,-9 6-56-15,-12 0-48 16,9 8-16-1,-9 0-136-15,15 6-120 16,-15 0-65-16,0 4-255 16,0 0-272-16,0 0-576 0,0 0-801 15,-15 0-727-15</inkml:trace>
  <inkml:trace contextRef="#ctx0" brushRef="#br1" timeOffset="-95889.19">14609 9277 5513 0,'0'0'1592'0,"0"0"-1072"16,0 0-24-16,0 0 464 15,0 0 273-15,0 0-297 0,15 0-344 16,-3 0-104-16,9-8 16 0,4-6-112 16,11 5-88-1,-15-2-136 1,0-2-8-16,6 4-80 0,-6-1-32 15,-12 7 25-15,6 3-65 16,-2-5 40-16,-1 5-48 0,-12 0 96 16,12 0 40-16,-3 8-24 15,3 11-8 1,0 5 32-16,-3 4 16 16,18 4 48-16,-15-1 0 0,6 7-80 15,-3 0-72-15,-3-6-48 16,22-14-552-16,-19-8-969 0,3-10-3472 15</inkml:trace>
  <inkml:trace contextRef="#ctx0" brushRef="#br1" timeOffset="-22381.081">15705 10131 4825 0,'0'0'2744'15,"0"0"-1968"-15,0 0-416 0,0 0 905 0,0 0-25 16,36 37-464-16,-27-29-144 16,15 6-16-16,0 0-48 15,0 5-7-15,-12 0-113 16,10-1-64-1,2-3-8-15,-3 2-48 16,3-2-88-16,-12-6-56 0,0 0-32 0,-3-5-48 16,6 2 40-16,-15-6 88 15,12 0 384-15,-12 0 352 16,0-10 137 0,12-18-569-16,1-13-536 15,-7-6-120-15,9-4-560 16,-3 4-489-16,0-4-615 0,0 16-769 15,-3 7-5616-15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3T07:50:21.75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6620 13415 5297 0,'0'0'2208'0,"0"0"-1456"16,0 0-488-16,0 0 552 15,0 0 337-15,-15 0-337 0,15 0-424 16,0 0-72-16,0 0 72 16,0 0 48-16,0 0-88 15,15 0-104-15,-6 0-64 16,0 0-56-1,42 0 24-15,-5 0 161 0,23 0-9 16,34 0-112-16,48 0-104 16,39 0 24-16,3 0 64 0,-3-3-40 15,-27 3-120-15,-48 0-8 16,-22 0 8 0,-23 0-16-16,2 0-8 15,-14 0-64-15,11 0-96 16,0-5-8-16,-20 5 64 15,-16 0-8-15,-9-5-56 0,-12 5-48 16,0 0-113-16,-12 0-271 0,0 0-208 31,-39 0-712-31,6 0-1185 16,0 0-4128-16</inkml:trace>
  <inkml:trace contextRef="#ctx0" brushRef="#br0" timeOffset="468.157">6545 13592 4745 0,'0'0'5113'15,"0"0"-4161"1,0 0-728-16,0 0 192 16,0 0 584-16,0 0-232 15,0 0-432-15,0 0-208 0,0 0 24 16,51 5 209-16,-9-5 263 31,43 0-64-31,44 0 56 0,68 0 128 16,35-14-32-16,13-10-64 31,-13 11-200-31,-45-1-23 31,-36 4-209-31,-45 10-144 0,-37 0-72 16,-27-4 0-16,10 4-56 15,-19 0-88-15,0-5-64 0,-18 5-33 16,-15 0-111-16,0 0-208 0,-15 0-416 16,-9 0-712-16,-9 0-3641 15</inkml:trace>
  <inkml:trace contextRef="#ctx0" brushRef="#br0" timeOffset="2439.031">8039 14408 4640 0,'0'0'3025'0,"0"0"-1889"0,0 0-800 16,0 0 817-16,0 0 183 31,0 0-496-31,0 0-424 16,0 0-8-16,0 0 16 0,12 0-63 16,9 0-105-16,3 0-32 15,24 0 0-15,22 0 80 0,11 0-152 31,22 0-72-31,39 0 64 0,21 3-40 16,-16 2-64-16,-29 0-40 16,-36 1 0-16,-37-6-96 0,3 3-136 15,10 2-120 32,-22-5-240-31,-3 0-217-16,-21 0-303 0,-12 0 32 0,-12 5-136 15,-21-5-257-15,-12 9-1703 16</inkml:trace>
  <inkml:trace contextRef="#ctx0" brushRef="#br0" timeOffset="2733.847">8011 14611 5097 0,'0'0'5209'0,"0"0"-4337"0,-9 0-648 15,9 0 560-15,0 0 200 16,9 0-448-16,19 0-320 0,17 0-15 16,15 0 351-16,31 0-48 15,39 0-56-15,57 0 16 0,21-13-8 16,-12-2 16-16,-42 1-168 15,-63 11-184-15,-22 3-120 0,-36 0-224 16,15 0-320-16,-11 0-368 16,-13 0-272-16,-24 0-817 0,-12 0-2120 15,-12 0 56-15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3T07:50:39.86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6840 8152 8313 0,'0'0'1841'0,"0"0"-1209"31,0 0 72-31,0 0 144 0,0 0-272 16,25 4-360-16,8-4 32 16,15 0-72-16,9 0 136 15,-2 0-103-15,17 0-121 0,10 0-24 16,-1 0-56-16,-11-4 0 15,8-1 8 1,-6 0-16-16,-11-3-192 16,-16 2-337-16,3 6-223 0,-30 0-488 15,-2 0-961-15,-16 0-607 16,0 0-1329-16</inkml:trace>
  <inkml:trace contextRef="#ctx0" brushRef="#br0" timeOffset="330.453">6711 8281 9394 0,'0'0'1760'16,"0"0"-1280"-16,0 0-88 0,0 0 272 15,0 0-360-15,0 0-176 32,36 24 112-32,9-15 192 0,15 5 89 15,10-9-33-15,23 0-88 16,-2-5-24-16,15 0-144 16,-13-10-88-16,1 1-136 0,-25-1-8 15,-24 1-128-15,-8 4-448 31,-25-3-568-31,0 2-1505 0,-12-3-2792 0</inkml:trace>
  <inkml:trace contextRef="#ctx0" brushRef="#br0" timeOffset="2590.027">13764 7012 280 0,'0'0'6217'16,"0"0"-5041"-16,0 0-320 0,0 0 465 15,0 0 31 1,0 0-488-16,0 0-368 15,0-10-176-15,0 10-104 16,0 0-64-16,0 0-96 16,0 0-56-16,0 14 0 0,0 10 112 15,6 13 120 1,21 5 56-16,-3 9-31 16,1 9-105-16,-4 1 24 15,-9 2-80-15,12 2 8 0,-6 0-8 16,-3-5-48-16,9-4-40 15,-12-13 0-15,-3-2 8 0,6-4-8 16,-6-1 8-16,4-3 40 31,-13-9-48-31,0-2 40 16,0-2-40-16,0-8-8 0,0 3 8 16,12-10 0-16,-12 0 0 15,0-2 0-15,0-3 0 0,0 0 0 16,0 0 48-16,0 0-48 15,0 0 8 1,0 0 32-16,0 0-48 16,0 0 8-16,-12 0 96 0,-1-3-96 15,4-7-8-15,-15-5 0 16,0 3 0-16,-3-3 0 16,21 2 0-16,-6 3 8 15,-3-4 80-15,6 6 16 16,-3 2 56-16,12-3 32 15,0 4-8-15,0 1-8 0,0 4-48 16,0 0-8-16,0 0-40 16,0 0-80-16,0 0 56 15,0 0-56 1,0 0-80-16,0 0-32 16,0 0 0-16,0 0 16 0,12 4 80 15,12 10 0-15,-12-4 0 16,9 8 16-16,3-3 0 15,-3 2 16-15,3-3 0 0,1 0-16 32,-16 1 16-32,18-12-8 15,-15 3 40-15,-12-1-48 0,9-5 88 16,-9 0 264-16,9 0 248 16,-9-11 80-16,15-11-128 15,6-6-303-15,-6-4-225 0,6-6-24 31,-8-3-569-31,-4-10-807 0,6 10-640 16,-3 3-3938-16</inkml:trace>
  <inkml:trace contextRef="#ctx0" brushRef="#br0" timeOffset="11980.577">14307 6521 6281 0,'0'-10'1144'0,"-9"7"-616"0,9 3 640 15,0-6 129-15,0 6-481 16,0 0-224-16,0 0-224 31,0 0-120-31,0 0 64 0,0 0-128 16,-12 0-184-16,12 0-72 15,0 19-56-15,0 3 112 0,0 16 16 16,0 3 0-16,0 11 88 31,0-6-16-31,12 0-72 16,-12 5 0-16,9-8 56 0,-9-8-56 15,15-2 0-15,-15-5-256 0,0-10-328 16,0-3-608-16,0-15-721 0,-15 0-527 16,6 0-1689-16</inkml:trace>
  <inkml:trace contextRef="#ctx0" brushRef="#br0" timeOffset="12227.332">14190 6835 7217 0,'0'0'1664'0,"0"0"-967"0,0 0 23 32,0 0-80-32,0 0-584 15,0 0-48-15,0 0 264 0,39 57 96 16,-21-35-64-16,-3-3-64 16,-3 0 16-16,12-5-40 0,-15 0-56 15,-9-10 0-15,15-4 8 31,-15 0 144-31,9 0 329 0,0-18-33 16,31-15-504-16,-19-8-104 16,27-30-913-16,-12 11-1759 0,-5 5-4130 15</inkml:trace>
  <inkml:trace contextRef="#ctx0" brushRef="#br0" timeOffset="20870.894">14262 7828 2632 0,'0'-14'1056'0,"0"4"-704"0,0-4 96 0,0-4 121 16,12 8-297-16,0 2-192 16,9-2-72-16,-6 5 0 15,-6 1-8-15,0 4 16 0,7 0-16 16,-4 0 8 0,0 0 8-16,0 9-16 15,-3 1 104-15,-9 4 56 16,0-6-32-16,0 6-56 0,0-4-16 15,0-6 16-15,0 6-8 16,0-6 40-16,-9-4 80 0,-15 0 40 31,12 0-32-31,-13 0-40 16,16-9-32-16,-6-4-64 0,6 2-8 16,-3-2 248-16,12-2-72 15,0 2-80-15,12 4-144 0,12-1-120 16,-6 6-48-16,10 4-96 31,5 0-120-31,-9 0-48 16,0 14-216-16,-15 5 184 0,-9 8-337 15,0-4-143-15,-21-4-208 0</inkml:trace>
  <inkml:trace contextRef="#ctx0" brushRef="#br0" timeOffset="30060.71">14380 7757 2784 0,'0'0'1504'0,"0"0"-791"16,0-3-145-16,0 3 184 16,0 0-160-16,0-5-120 0,0 5 136 15,0 0 192-15,0 0 161 16,0 0-33 0,0 0-232-16,0 0-88 15,0 0-136-15,0 0-88 16,0 0-64-16,0 0 0 0,0 0-80 15,0 0-88-15,-12 0-72 16,12 0-32-16,-12-5-48 0,12 5-8 31,-16 0-56-31,16 0-40 16,-9 0 16-16,9 0 16 16,0 0 0-16,-9 0 0 0,9 0-8 15,0 0 72-15,0 0-8 16,0 0 8-16,0 0 8 0,0 0 80 15,0 0-32 1,0 0-48-16,0 0-96 16,0 0 16-16,0 0-48 15,0 0 128-15,0 10 56 0,0-2 56 16,9 6 32-16,0 0 8 16,-9 5 64-16,16 5-15 15,8-1-25 1,-24-1 56-16,21 2-16 0,-9-6-16 15,0 5-24-15,-12 4-16 16,24-2-56-16,-15 1 40 0,6 7 8 16,-3 0-32-16,-6-5-40 15,9 4-24-15,-5-4 8 0,17 4 16 32,-27 1 0-32,9-1 24 15,6-4-56-15,-6 0 40 0,-9 4-40 31,12-4 16-31,-12-4-56 16,12-2 40-16,-12 2-40 0,9-2 0 16,-9 6 56-16,15-4-64 15,-3-2 8-15,-12 7 0 16,9-6-8-16,-9 1 72 0,12 4-64 16,-12-6 0-16,9 1 8 15,-9 0-8-15,16 4 0 16,-16-3-8-16,12-1 8 0,-12 1-8 31,12 3 8-31,-12-3 0 0,0-1-8 16,12 0 0-16,-12 5 56 0,0 0-56 15,9-1 8-15,-9 1 0 16,0 1-8-16,12-1 16 16,-12-1-8-16,0 0 40 15,12 1-32-15,-12 1 32 16,0-7-40-1,9 6-8-15,-9-4 80 0,0 4-32 0,15-6 72 16,-15 1-48-16,12 5-64 16,-12-5 112-16,0 0-40 15,0 1 40 1,12-6-16-16,-12 6-24 16,0-6 16-16,9 0-16 15,-9 1-16-15,0-1-8 0,0-4-40 16,9 0 32-16,-9-4-48 31,0-2 48-31,0-8-32 0,0 10 0 16,0-5 40-16,0 0-40 15,15-5-16-15,-15 8 112 0,0-3-40 16,0 0-64-16,0-1 48 16,0 6-48-16,0-6 56 15,0 6-56-15,0-5 41 0,13-1-33 31,-13 1-8-31,0-5 56 16,0 0-64-16,0 0 112 0,0 0-16 0,0 0 24 16,0 0-16-16,0 0 16 15,0-5-120-15,-13-10 0 16,13-7-352-16,-24-1-17 16,3-10 57-1,-6 0-120-15,6 1 88 16,0-4 96-16,9 2 56 0,-12 7 136 0,-1-1 56 15,4 5 0-15,9 4 0 32,-3 5 8-32,6 0-8 15,-3 6 8-15,12 2 8 0,0 6-8 16,0 0 136-16,0 0-40 0,0 0 64 16,0 0-40-16,0 0-64 15,0 0 8-15,0 0-72 16,0 0-104-16,0 0 40 0,12 0 16 31,-3 10 16-31,18 3 32 16,-6 11 8-16,4-1 112 0,11 1-40 15,-15 3 88-15,0 1-48 16,6-4-112-16,-15-6 88 16,-3 0-80-16,15 1 144 0,-24-6-88 31,25-3 40-31,-25-1-24 15,12-4 0-15,-3-5-7 0,-9 0-17 0,12 0 216 16,0 0 264-16,-3-24-56 16,30-4-168-1,-21-7-192 1,9-12-128-16,7 0-48 0,-10 5-104 16,0 0-136-16,-15 5-112 0,6 1-360 15,-15 8-257-15,0-4-575 0,0 4-1057 16,0 9-5776-16</inkml:trace>
  <inkml:trace contextRef="#ctx0" brushRef="#br0" timeOffset="36820.709">16357 6447 6145 0,'0'0'2152'0,"0"0"-847"16,0 0-201-16,0 0-256 16,0 0-392-16,0 0-384 0,0 0-64 15,0 0-8-15,0 14 96 0,0 8 272 16,0 11 112-16,0 9-104 0,0 3-88 15,12 7-88-15,-12-1-47 16,9 0-57-16,-9-5-40 16,0-4-56-1,0-9 8-15,0-6 0 16,0-9 0 0,0-2-8-16,0-13 0 0,0 2-56 0,0-5-56 15,0 0 7-15,0 0 97 16,0-8-56-16,0-11 64 0,-21-9-152 31,9-4 0-31,-13 4 152 16,4-1 48-16,6 7 40 0,6 2 128 15,-6 7 81-15,15 8-41 16,0 1-24-16,0-1 88 16,0 5-136-16,0 0-56 0,0 0-128 31,0 0-136-31,0 0-16 0,0 9 80 15,0 9 64-15,15 6 8 0,9-1 8 16,-3-4 64-16,-9 3 40 16,1-3 0-16,-1-5-8 15,0-4-96-15,-3-7-8 16,-9-3 64 0,0 0-64-16,15 0 216 0,-3-3 464 15,-3-21 0-15,12-12-680 0,6-7-480 16,19-26-704-16,-10 9-1025 15,-12 8-3856-15</inkml:trace>
  <inkml:trace contextRef="#ctx0" brushRef="#br0" timeOffset="40246.696">16495 7893 160 0,'0'0'664'0,"0"0"-456"0,0 0 120 16,0 0-304-16,0 0-24 0,0 0-160 15,0 0 160-15,0 0 104 16,0 0 576 0,0-10 16-16,-9 10-16 15,9 0-360-15,0 0-272 16,-12-5-32-16,12 5-8 0,0-4 0 16,-12-2 48-16,12 6 80 15,0-4 72-15,0 4 48 16,-12-4-120-16,12 0-120 15,0 4-16-15,0-6-8 16,-15 2-136 0,15 4 40-16,0-5 56 0,-9 0 48 0,9 2 0 31,0-2 144-31,-12 0-32 16,12 0-32-16,0-4 17 0,0 4-89 15,-9 5 0-15,9-4 88 16,0 0 48-16,0-2 136 0,-12 6 136 15,12-5 48-15,0 1-64 16,-15-1 136-16,15 5 8 0,0-4 0 31,0 4-16-31,-9 0-16 16,9 0-47-16,0 0-17 16,0 0 72-16,0 0-40 0,0 0 88 15,0 0-128-15,0 0-104 0,0 0-80 16,0 0-128-16,0 0-112 15,0 0-8 1,0 0 40 0,0 0-24-16,0 0-24 0,0 0 0 15,0 4 8-15,0 10 64 0,0 0 136 16,0 10 72-16,0-2-48 16,0 11 177-16,0-6-105 15,0 1-136-15,9 9-16 31,-9 2 0-31,0-4-48 16,15 12 48-16,-15-1-80 16,0 0 40-16,12 6-48 0,-12-5-56 15,0 4 96-15,9-5-32 16,-9-4 0-16,0-1-24 0,12 0 56 16,-12-3-104-16,0-1 72 15,0-6-56-15,0 7-8 0,0-5 48 16,0 0 0-16,0-1 24 15,9 0-80-15,-9 1 0 0,0 0 56 16,0-6-48-16,0 1 56 31,15 4-56-31,-15-4 48 16,0 4 24-16,0 1-72 0,0-5 128 16,0 5-56-16,0-1-72 31,12-4 80-31,-12 4-32 31,0-5-48-31,0 6 72 0,0 0-72 0,12-1 0 16,-12-4 56-16,0 4-64 15,12-4 16-15,-12-1 32 0,0-3 8 16,9 4-48-16,-9-6 40 16,0 2 16-16,13 4-8 0,-13-1-32 15,12-3-16-15,-12 4 0 16,0-1 8-16,0 1-16 0,9-1 48 15,-9 2-48-15,0 2 8 0,15-2 32 16,-15-1-32-16,0-1 40 31,12 0-40-31,-12-2 0 0,0-3 64 16,12 2-64-16,-12-1 0 16,0-5 0-16,0 6 0 0,9-2 40 15,-9-2 0-15,0 2-40 16,0 6 72-16,9-4 24 31,-9-6-96-31,0 9 0 0,0-4 0 16,0 1 88-16,15-1-96 15,-15 1 56-15,0-2-56 0,0-4 8 16,0 7 0-16,12-8 80 16,-12 7-80-16,0 0 8 31,0-2 88-31,0 2-8 0,0-2-16 0,12 6-32 15,-12-4-48 1,0-6 8 0,0 1 0-16,0-1 40 0,12 1-48 15,-12 0 80-15,0-2-24 16,0-3 17-16,0 5-65 16,9-1 80-16,-9 2-8 0,0-2-32 15,0 5 48-15,0-5 64 0,12 2-88 16,-12-2-16-16,0-4-48 0,13 0 0 15,-13 0 40-15,0 0-40 32,0-1 0-32,0 1 40 15,0-1-32-15,9 2 40 0,-9-2 48 16,0 11 16-16,0-10-24 0,0 5 48 16,15 0-24-16,-15-2-40 15,0 1 8-15,12 1-8 16,-12 1-8-16,0-2-64 0,0 0 80 31,12 6-8-31,-12-6-64 16,0 5 40-16,0 0-48 0,12 5 0 15,-12-9 40-15,0 3 0 32,0-2-48-32,0 2 48 15,0-4-40-15,0 1 56 0,6 0-64 16,-6 0 80-16,0-5-72 15,0 4 40-15,0-4 0 0,0 0-40 0,15 5 0 16,-15-5 0-16,0 3 48 16,0 7 16-1,0-5-64 1,0 3 40-16,0-3 0 0,12 3-48 16,-12-6 16-16,0 6 32 15,0-3 0-15,12 3-48 0,-12-3 8 16,0 1 0-1,0-2 72-15,0 1-80 16,0-1 72-16,12-5 16 16,-12 6-40-16,0 0-40 0,0-6 40 15,0 7-40-15,0-7-16 0,0 6 16 16,0-5-8-16,0 4 56 16,0-3-8-16,0-2-40 31,0 1-8-31,0-6 8 0,0 2 0 15,0-1 64-15,0-3-24 16,0 2-48-16,0-3 0 0,0 1 8 16,0 1 88-16,0 3-96 31,0 0 80-31,0-2-80 16,0 2 0-16,0-5 48 0,9 5-48 15,-9-7 0-15,0-3 48 16,0 4-48-16,0 2 0 0,0-2 0 15,0 1 0-15,0 5 0 0,0-1 0 16,0 0 0 0,0 1 0-1,0-6 0-15,0 6 8 0,0-6-8 16,0 0 8-16,15 1 8 0,-15-5-8 16,0 0 8-16,0 0 56 0,0 0-64 15,0 0 0-15,0 0-8 31,0 0-48-31,-15-9 40 16,6-9-112-16,-15-1 24 0,12 0-88 16,-9-3-104-16,-3-3 128 15,-3-3-24-15,5 6-72 0,10-2 64 16,3 2 80-16,-15 4 40 31,12-2-24-31,12 7-96 0,-15 4 72 16,15-1 112-16,0 5 8 15,0 1 48-15,0 4 0 16,0-5 0-16,0 5-40 0,0 0-8 16,0 0 0-16,0 0-64 31,0 0 64-31,0 0-80 0,0 0-8 16,0 0-8-16,0 14 40 15,15-4 56-15,-3 7 0 16,0 2 16-16,0 5 64 0,-3-7-72 0,16 8 56 15,-16-3 16 1,6 2 24 0,-3-1 8-16,0-6-56 0,0 3 56 15,-6-6-104-15,9-5 80 16,-15-5-88-16,12 2 72 16,-12-6-72-16,24 0 0 0,-15 0 128 0,6-10 112 31,3-8-48-31,7-11-136 15,2-2-56-15,-6-12-240 0,15 2-400 16,-12-6-160 0,-3 1-328-16,1-24-537 0,-7 15-247 15,-3 4-2513-15</inkml:trace>
  <inkml:trace contextRef="#ctx0" brushRef="#br0" timeOffset="43082.26">6068 12076 8425 0,'0'0'2969'16,"0"0"-1905"-16,0 0-376 0,0 0 353 16,0 0-233-16,15 0-400 15,-6 0-280-15,27 0 88 0,0 0 168 16,1 0 16-16,5 0-192 16,9 0-80-16,-9 0-16 15,-2-3-104-15,5 3-8 0,-12 0-8 16,0 0-360-16,-6 0-352 15,-2 0-264-15,-4 0-713 0,-21 0-1351 0,12 0-1921 16</inkml:trace>
  <inkml:trace contextRef="#ctx0" brushRef="#br0" timeOffset="43336.339">6050 12226 4849 0,'0'0'3192'15,"0"0"-1791"-15,0 0-521 16,0 0 776-16,0 0-144 0,0 0-583 31,0 0-369-31,0 0 24 0,0 0-16 16,0 0-160-16,0 0 40 31,114 8-48-31,-44-3-200 16,-1 0-104-16,-8-1-96 0,-4 1-8 15,0 0-520-15,-21-5-552 16,-5 0-832-16,-16 0-4370 0</inkml:trace>
  <inkml:trace contextRef="#ctx0" brushRef="#br0" timeOffset="47306.18">25061 9588 1272 0,'0'0'1648'16,"0"0"-1024"-16,0 0-304 16,0 0-48-16,0 0-24 0,0 0-80 15,0 0 73-15,0 0 231 0,0 0 184 16,0 0 64-1,0 0-96-15,0 0-56 16,0 0 16-16,0 0-104 16,0 0-136-16,0 0-63 15,0 0 39-15,0 0 32 0,0 0-72 32,0 0-32-32,0 0 128 0,0 0-88 15,0 0-32-15,0 0-24 16,0 0-104-16,0 0-128 15,0 0 0-15,0 0 120 0,0 0 120 16,9 0 16-16,3 0 40 16,9 0-80-16,6 0-16 0,4 5-104 31,8 0-40-31,-6 3-48 16,3 2 0-16,6 0 0 15,10-2 0-15,-7 2-8 0,3 4 8 16,-2-6-8-16,2 3 0 0,-3-2 0 15,-3-1 0-15,10-2 0 16,-19 2 0 0,15 2 0-16,-15-5 64 15,13 5-64 1,-13-6 0 0,6 4 0-16,-6-3-8 0,13 4 8 0,-13 0 8 15,6 1-8-15,-3-4 0 16,7 2 0-16,-4-3 0 0,6-1 0 15,-12-4 0-15,0 5 0 16,7 0 0-16,-7-5 0 16,3 4-8-16,-12-4 16 0,-6 0-8 15,10 4 0-15,-4 2 8 16,-3-2-8 0,15-4 0-16,-12 0 112 15,9 5 16-15,16-5 16 16,-16 5-31-16,3-5-41 0,-3 0 128 15,3 0 24-15,-11 0 16 16,8 0-48-16,3 0-64 0,-15 0 16 31,15 0 48-31,-2 0-24 16,-1 0 8-16,6 0-32 16,-6 0 16-16,3 0-8 0,-11-5 0 15,-4 0 48-15,0 5-56 16,-6 0-8-16,-3-4 40 0,0 4 24 15,-12-6-112 1,9 6 16 0,-9 0-96-16,0 0 48 15,0 0-48-15,0 0 0 0,0 0 8 0,0 0-16 16,0 0-96-16,0 0-328 16,0 0-488-16,-9 0-600 15,-3 0-2833 1,-15 0-760-16</inkml:trace>
  <inkml:trace contextRef="#ctx0" brushRef="#br0" timeOffset="48721.67">25061 9768 4032 0,'0'0'1777'0,"0"0"-1129"15,0 0 0-15,0 0 496 0,0 0-152 16,42 0-583-16,-15 5-169 16,4 0 120-1,8 4 176 1,6 1 120-16,3-1-176 0,10 0 8 16,-1 1-48-16,12-1-80 0,4 4-16 15,8 2 40-15,-14-6 81 0,17 10-137 16,-2-5-32-16,-13 0-136 31,-2-1 32-31,5 1-64 16,-15-1-80-16,4-2 64 0,-4 3 0 15,-3-6 24-15,4 1 32 0,2 1 0 16,1-1 48-16,-4 1-64 31,3-6 96-31,-15 6 8 16,13-6-40-16,-10 6-40 0,-3-7-32 15,-8 2-8-15,5 0 0 16,-15-5 24-16,3 5-88 0,9-1 16 16,-17-4 136-16,-10 5-40 15,9-5 81-15,-6 0 7 32,-15 0-8-32,9 0-40 0,-9 0-48 15,0 0-24-15,0 0-136 16,0 0-16-16,0 0-272 0,0 0-512 15,0 0-545-15,0 5-535 0,-9-5-1961 16,9 4-2888-16</inkml:trace>
  <inkml:trace contextRef="#ctx0" brushRef="#br0" timeOffset="50911.325">13260 10403 5905 0,'0'0'3192'0,"0"0"-1751"0,0 0-329 16,0 0 16-16,0 0-104 0,0 0-415 16,0 0-257-16,0 0-72 31,0 0-8-31,0 10-112 15,0 18-16-15,0 9 184 0,0 14 96 32,-9 9-144-32,-3 5-80 15,0 0-152-15,0-4 0 0,-3-7-48 16,9-7-8-16,-6-9-440 16,-13-6-384-16,10-14-264 15,6-8-961-15,-3-10-2336 0,0 0-3328 0</inkml:trace>
  <inkml:trace contextRef="#ctx0" brushRef="#br0" timeOffset="51265.778">13142 10567 6737 0,'0'0'3153'0,"0"0"-2297"0,0 0-720 0,0 0 536 31,0 0 96-31,0 0-360 16,0 0-184-16,0 0-112 16,-78 82 0-16,78-82 272 0,0 0 80 15,12-5 121-15,12-18-129 16,9-9-296-16,16-5-160 0,-16 5-64 31,3 0 56-31,-3 7 8 16,-9 18 0-16,12-3-8 0,-14 10-64 15,2 0-56-15,-3 14 48 16,6 17-16-16,-6 12 48 0,-12-2 40 16,6 11 0-16,9-6-184 31,-2-5-585-31,-10-8-1855 16,9-20-4634-16</inkml:trace>
  <inkml:trace contextRef="#ctx0" brushRef="#br0" timeOffset="52232.239">15309 12433 8833 0,'0'0'1833'0,"0"0"-1401"15,0 0-424-15,0 0 40 16,0 0 328-16,0 0-32 16,-33 112 32-16,9-71 96 31,0 5 80-31,3 6-144 15,9-11-176-15,-13 2-152 0,13-12-72 16,0 1-8-16,0-13-704 16,-9-5-752-16,9-8-1329 15,12-6-1359-15</inkml:trace>
  <inkml:trace contextRef="#ctx0" brushRef="#br0" timeOffset="52539.901">15113 12498 9674 0,'0'0'2120'0,"0"0"-1584"15,0 0-144-15,0 0 288 16,0 0-112-16,0 0-215 16,0 0-145-16,67-13 112 0,-40-1 80 31,3 0-160-31,9-5-72 15,-18 0-88-15,3 5-72 0,1 1 0 0,-13 13 40 16,0-5-48-16,-12 5-56 16,9 0-64-16,0 13 40 15,6 12 72-15,-3 1 0 16,12 2 8 0,-18 0-136-16,21 1-536 0,-18-12-569 15,15-12-3040-15</inkml:trace>
  <inkml:trace contextRef="#ctx0" brushRef="#br0" timeOffset="56331.692">13821 10552 5905 0,'0'0'4409'16,"0"0"-4409"-16,0 0-96 31,-36-14 72-31,21 14-32 0,9 4-72 16,-21 11-88-16,18-2 88 15,-6 11 24-15,6-5 56 0,9-2 32 16,0 2-40-16,0 0-137 0,0 0 129 15,0 3 0-15,24-3 64 16,0 0 88-16,-12-1-32 0,9 0-40 16,3 1 32-16,-3-9-40 15,-5 4 8-15,-7-6-16 16,-9-2-64-16,12-2-64 0,-12-4-176 0,0 4 136 31,-12-4 120-31,-13 6 48 16,4-6-360-16,-3 0-160 0,-9 0-176 15,-6-10-296-15,18-4-256 16</inkml:trace>
  <inkml:trace contextRef="#ctx0" brushRef="#br0" timeOffset="56597.273">13809 10422 6105 0,'0'0'2336'0,"0"0"-1808"15,0 0-528-15,0 0 0 16,0 0 256-16,0 0 73 16,0 140 47-16,0-81 160 0,0 7 152 15,0-1-288-15,0-1-208 16,0-8-128-1,0-6-48-15,0-7 32 0,0-10-48 16,12-16-536-16,-12-2-1168 16,0-12-2417-16</inkml:trace>
  <inkml:trace contextRef="#ctx0" brushRef="#br0" timeOffset="57160.613">13960 10567 7241 0,'0'0'1464'0,"0"0"-1064"16,0 0-256-16,0 0 169 0,0 0-145 15,0 0-168 1,0 0 0 0,-81 60-64-16,81-43-64 0,0 2-24 0,0-5-57 15,0 5 209-15,24-1 8 16,-12 1 265-16,9 0-65 15,3-6-96-15,-12 5-32 0,12-8-64 32,-15 4-16-32,4-5-96 15,-13 1-88-15,0-6-81 0,0 0 97 16,-13 2 160-16,4-2-8 16,-27-4-344-16,-3 0-432 0,21-4-408 15,-6-16-1649-15</inkml:trace>
  <inkml:trace contextRef="#ctx0" brushRef="#br0" timeOffset="58015.948">14096 10742 7569 0,'0'0'1440'31,"0"0"-583"-31,0 0 127 16,0 0-232-16,0 0-400 16,0 0-240-16,0 0-48 0,0 0-56 15,85-28-8-15,-76 28-16 0,-9 9-192 16,0 10-56-16,0-1 256 31,0 2 8-31,-9 2 56 16,-4 2 56-16,-8-2 40 0,6-3-8 15,15-9-40-15,-9-1 136 16,9-4-40-16,0-2-40 0,9 2 224 16,15-5 120-16,10 0-192 31,50 0-312-31,-18-18-1464 16,7-1-4345-16</inkml:trace>
  <inkml:trace contextRef="#ctx0" brushRef="#br0" timeOffset="60178.176">15684 12646 6025 0,'0'0'2056'0,"0"0"-1136"0,0 0 385 16,0 0-145-16,0-9-480 0,0 9-344 15,-13 0-72-15,13 0-96 16,-15 0-168-16,-6 0-8 16,-3 0-128-1,3 0 128-15,-3 9-40 0,-3 5 32 16,9 5 8 0,-7 4-72-16,10-4-96 0,6 3-208 15,9-2-64 1,0 3 112-16,24-10 40 15,1 6 216 1,8-1 80-16,3-4 8 16,-15 0-8-16,3-4-56 15,-12-6-256-15,-12 1-24 0,0 0 80 16,0-1-80-16,0 1 184 16,-24-5 152-16,0 5-249 0,-9-5-639 15,-12 0 56-15,20-19-160 16,-11 0-2017-16</inkml:trace>
  <inkml:trace contextRef="#ctx0" brushRef="#br0" timeOffset="60654.554">15599 12558 6305 0,'0'0'2776'15,"0"0"-1863"-15,0 0-497 16,0 0-320-16,0 0 312 0,0 0 352 15,0 126-120-15,0-71-208 32,0 5 32-32,-9-4-160 0,9-4-56 15,0-2-176-15,-12-4 8 16,12-14-80-16,0-4-240 16,0-9-472-16,0-13-800 0,0-3-865 15,0-3-847-15</inkml:trace>
  <inkml:trace contextRef="#ctx0" brushRef="#br0" timeOffset="61097.284">15937 12642 8977 0,'0'0'1849'0,"0"0"-897"16,0 0-80-16,0 0-328 15,0 0-320-15,0 0-224 0,0 0 0 16,0 0-8-16,-115 15-88 15,100 2 48-15,6 6-24 0,9-3-32 32,0 2-128-32,0-3-80 15,0 4 128-15,9-5 112 16,18 6-88-16,-5-5 56 0,-13-1 96 16,18-4 8-16,-3-5 0 15,-24 0-280-15,0-4-32 0,0-5-200 16,0 0-424-1,0 0 263-15,-15 0 313 16,-6 0-368-16,-3 0-200 16,2-14-272-16,10 1-4657 0</inkml:trace>
  <inkml:trace contextRef="#ctx0" brushRef="#br0" timeOffset="61531.717">16010 12786 1880 0,'0'0'5593'0,"0"0"-4145"16,0 0 289-16,0 0-201 31,0 0-400-31,0 0-440 0,0 0-335 16,0 0-49-16,45-5-40 15,-33 5-168-15,-12 0-104 0,9 0 0 16,6 0-8-16,-15 14-256 31,0 4-128-31,0 5 72 0,0 5 231 16,-24 5 89-16,12-1 65 0,-12 1-49 15,3-11 32-15,8 3 88 16,1-17 16-16,12 2 0 0,0-10-24 16,0 0 152-1,0 0 112 1,25 0-168-16,8 0-224 0,0-5-88 16,39-18-1088-16,-26 5-2017 0,2-6-7545 15</inkml:trace>
  <inkml:trace contextRef="#ctx0" brushRef="#br0" timeOffset="80297.009">13541 11080 7513 0,'0'0'1088'16,"0"0"-1088"-16,0 0 0 0,0 0 224 16,0 0 8-16,151 0-232 0,-91 5-816 15,-3-5-1016-15,-20 0-2409 16</inkml:trace>
  <inkml:trace contextRef="#ctx0" brushRef="#br0" timeOffset="80548.3">13402 11169 8209 0,'0'0'1104'0,"0"0"-1055"31,0 0 71-31,0 0 512 0,151 17-232 16,-85-7-264-16,-5-5-136 16,11-1-776-16,-15-4-1001 15,-11 0-4088 1</inkml:trace>
  <inkml:trace contextRef="#ctx0" brushRef="#br0" timeOffset="81938.212">15539 13199 1880 0,'0'0'9434'31,"0"0"-8042"-31,15 0-1120 16,9-10-168-16,9 1 224 0,3-1-144 16,7 6-184-16,8-1 0 15,-18 5-176-15,15 0-128 0,-14 0-704 16,2 0-976-16,-12 0-817 15,-15 0-2336-15</inkml:trace>
  <inkml:trace contextRef="#ctx0" brushRef="#br0" timeOffset="82127.671">15539 13273 8601 0,'0'0'2489'0,"0"0"-1529"0,0 0-48 16,0 0 257-16,0 0-361 15,0 0-496-15,0 0-160 0,145-11-152 16,-100 3-128 0,0-2-496-1,28-4-801-15,-40 5-2480 0,3-5-2608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3T07:55:46.77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15690 3203 6705 0,'0'0'2016'16,"0"0"-1768"-16,0 0-120 16,0 0-128-16,0 0 521 0,15 4-233 15,-3-4-56 1,12 6-96 0,0-2 240-16,9 0 168 15,16 1 40-15,5 0-88 0,18-1-184 0,22-4 96 16,45 0-8-16,48 0-8 15,21 0-200-15,12 0 49 0,4 0 103 32,-19 0 8-32,3 0-24 15,-6 0 112-15,-17 0-16 0,-19-4 48 16,-16-1-40-16,-47-8 168 16,-12 7-80-16,-31 2-248 0,0-6-32 15,-14 5-95-15,-1 2 31 31,3-7-8-31,-24 6-32 16,-12 4 24-16,-6-5 48 0,-6 5-24 16,0 0-88-16,0 0-56 15,0 0-40-15,0 0-240 0,0 0-520 16,0 0-825-16,0-5-743 31,-6-3-3001-31</inkml:trace>
  <inkml:trace contextRef="#ctx0" brushRef="#br0" timeOffset="1057.711">15717 3374 3568 0,'0'0'2161'0,"0"0"-1409"0,0 0-432 31,0 0 440-31,0 0 168 16,0 0-352-16,0 0-263 0,0 0-161 31,0 0 264-31,0 0 408 16,12 0 144-16,0 4 80 15,12 2-144-15,9 3-127 0,16-4-185 16,-4 0-48-16,12-2-80 16,10 7-88-16,17-1-32 0,-2-4-160 15,11-1 40-15,1 6-24 16,11-6-32-16,-2 1-160 0,0-5 56 15,29 5 32-15,4-5 32 16,-6 0-48 0,0 0 16-16,-16 0-48 15,16 0-48-15,21 0 8 0,0 0 56 16,-36 0-56-16,-34-5 56 16,-11 0 72-16,11-5-16 0,1 2 32 15,23 3-104 1,-11-9 1-16,-13 9-41 15,1-3 0-15,-28 3 0 16,19 0 0-16,-28 1 8 16,3-2 56-16,-12 2-8 0,-15 0 32 15,4 4 64-15,-4-4 88 0,-6 4 32 32,-15-6 8-32,12 6 72 15,-12 0-80-15,0 0-64 0,0 0-64 16,0 0-152-16,0-4-408 15,0-14-632-15,0 4-1521 16,0-5-3080-16</inkml:trace>
  <inkml:trace contextRef="#ctx0" brushRef="#br0" timeOffset="13742.317">5700 6614 6673 0,'0'0'2544'0,"0"0"-1455"0,0 0-633 0,0 0 312 15,0 0-112-15,0 0-280 16,33 0-240-16,-9 0-8 15,12 0 96 1,9-6 128-16,1 1-152 16,14 2-120-16,-15-2-72 0,28 0 56 15,-28 5-64-15,12-5-264 16,-20 5-424-16,5 0-1024 16,-15 0-1505-16,-15 0-4655 0</inkml:trace>
  <inkml:trace contextRef="#ctx0" brushRef="#br0" timeOffset="14004.234">5700 6720 9530 0,'0'0'1800'16,"0"0"-1240"-16,0 0 112 16,0 0 120-16,0 0-328 0,0 0-215 15,57 9-17-15,-21-9 224 0,21 0 24 16,25 0-200-16,-1 0-280 0,49-32-176 16,-30 9-944-16,-7-1-2937 15</inkml:trace>
  <inkml:trace contextRef="#ctx0" brushRef="#br0" timeOffset="18516.569">6964 6710 4536 0,'0'0'1177'0,"0"0"-553"16,0 0-24-16,0 0 336 16,0 0-104-16,0 0-216 0,0 0-247 15,0 0 247-15,15 0 104 32,9 0-128-32,-3 0-224 15,13 0 64-15,14 0 32 0,0 0 0 0,10 0-56 16,11 0-31-16,0 0 79 15,4-4-72-15,5-5-40 0,7 4 16 16,-19-5-16 0,7 7-64-1,-16-7-104-15,-12 5-96 16,-11 1-8-16,-7-1-64 16,-18 5 8-16,-9 0-16 15,0 0-424-15,-9 0-808 16,-18-5-3329-16</inkml:trace>
  <inkml:trace contextRef="#ctx0" brushRef="#br0" timeOffset="21428.2">7477 6066 4608 0,'0'0'1697'15,"0"0"-841"-15,0 0 24 16,0-4 288-16,0 0-367 16,0 4-185-16,0-6-168 0,0 2-96 15,0 0 0-15,0-6 168 0,15 6-208 16,-15-6 72-16,0 1 16 0,0-4-120 15,0 2-128-15,0-6-48 16,0-2-48-16,0 0 17 16,0-8-73-16,0-1 8 15,0-4-8 1,0-1 0-16,-15 0 0 0,6-4-81 16,-3 4 81-16,-12-3-8 15,15 3 16-15,-15 6-16 0,0-1 8 16,12 4 0-16,-10 2-8 15,-2-2 8 1,0 5 0-16,-3 0 8 16,21 2-8-16,-30-2 0 15,12 0-8 1,-1 5-48-16,-8 1-8 16,6 0 56-16,-6-2-48 15,0 2 48-15,8 2 16 0,-8 3-16 16,6-2 0-16,9 0 8 15,-6 6-56-15,0 0 48 0,0-1-40 16,2 5 48-16,-2-5-8 16,0 5 0-16,3 0-120 15,-15 0 72-15,12 0-40 0,3 5 96 32,8 4-8-32,-14 1-96 0,3 8 96 15,15 0-72-15,-15 7 32 0,3-3 40 16,9 6 8-16,-15 4 8 15,8 5 0-15,-5-4 0 16,9 3-8-16,-6 1 8 16,9 1-8-1,-9-5 8-15,9 3 48 0,0-4-56 16,12-4 88-16,-15 0-88 16,15 0 104-16,0 0 0 0,0-6-8 15,0-3 8-15,0-4-16 16,0 3 8-1,0-9 0-15,0-4-48 16,0 0 9-16,0 0-49 0,0-5 64 16,0 0-16-16,0 0-48 15,0 0 88-15,0 0-8 16,0 0 8-16,0 0-48 0,0 0 8 31,0 0 40-31,0 0-96 16,0 0-112-16,0 0 0 0,0 0-136 15,0 0 15-15,0 0 33 16,0-5-32-16,0-9-24 16,0 4 40-16,0-3 136 0,0-6 72 31,-9 4 8-31,0-2 56 16,9 2 88-16,-12 2 104 15,-1-2-16-15,13 12 24 0,-15-7 9 0,15 5-49 16,0 1-16-16,0 4-8 15,0-5 48-15,0 0-88 16,0 5 56 0,0 0 24-16,0 0-72 15,0 0-8-15,0 0 0 16,0 0 32-16,0 0-112 0,0 0-64 0,0 0-8 31,0 0 0-31,0 0-48 16,0 0-24-16,0 5-32 0,0 4 48 15,0 9 48-15,0-3 8 16,0 8 8-16,0-4 8 0,15-1-8 16,-15 1 0-16,13-1 0 15,-1-4 0-15,-12-4 0 0,9 4 0 32,-9-10-8-32,0 6 8 15,9-2-8-15,-9-2 8 16,0-6 0-16,0 3 8 0,0-3 0 15,0 0 0-15,0 5-8 16,0-5 8-16,0 0-8 0,0 0 40 31,0 0-40-31,15 0 8 16,-15 0 48-16,0 0 32 16,0 0 80-16,0 0 48 0,12-5 16 15,0-4-88-15,0-5-152 0,9-5-56 16,0-8-608-16,18-25-648 15,-5 2-1489 1,-10 5-8393-16</inkml:trace>
  <inkml:trace contextRef="#ctx0" brushRef="#br0" timeOffset="27684.606">16393 4607 8065 0,'0'0'1913'0,"0"0"-1217"31,0 0-208-31,0 0 232 0,0 0-304 16,0 0-288-16,0 0-72 0,0 0 0 15,0 5 56 1,0-5-8-16,0 14-96 16,0-1 120-1,0 11 176-15,0 7 72 0,12 12-120 16,-12 3 1-16,9 1 7 0,-9 3 0 16,12 6-24-16,-12-6-112 0,9 1 88 15,-9 2-16-15,0-8-24 16,15-8-16-16,-15 0-96 15,12-13 24 1,-12-2-16-16,0-2 32 16,0-7-104-16,0-4 8 15,0-4 0-15,0 0 8 0,12-5 32 16,-12 0 40-16,0 0-80 16,0 0 104-16,0 0 16 0,0 0 24 31,0 0 0-31,0 0-48 15,0 0 8-15,0 0-72 0,0-10-40 16,0 1-152-16,-12-9-32 16,0-1 40-16,-3 4 136 15,6-3-48-15,-3 4 48 0,3 1 0 32,-3 4 0-32,-3-1 8 0,15 1 0 15,-9 4 72-15,9 1 32 0,0-1 40 16,0 5-8-16,0 0 80 15,0 0 16-15,0 0 32 16,0 0-88-16,0 0-104 16,0 0-72-1,0 0 0-15,0 0-8 0,0 0-80 16,0 0-40-16,0 0-24 16,0 9-16-16,0 5 104 15,9 5 64-15,6 4 0 0,-3 5 0 16,-3 0 8-1,3-5-8-15,-3-5 0 16,18 1-8-16,-15-6 0 16,0-2 0-16,-12-8-16 0,9-3 24 15,-9 0 56-15,0 0 64 16,0 0 80-16,0 0 248 0,13-3-8 31,-1-21-215-31,-3-4-225 16,18-13-321-16,-15-6-351 15,6 5-360-15,-3-18-312 0,9 13-1041 16,-24 11-5624-16</inkml:trace>
  <inkml:trace contextRef="#ctx0" brushRef="#br0" timeOffset="31875.227">6013 9116 9249 0,'0'0'1201'0,"0"0"-865"16,0 0-184-16,-24 130 264 0,24-70 144 15,-12 0-96-15,12 5-208 16,0-4-48-16,0-6-64 16,0-14-88-16,0 0 24 0,0-12-80 15,0-6 0-15,0-10-280 32,0-7-640-32,-9-6-576 0,-3 0-353 0,0-14-711 15</inkml:trace>
  <inkml:trace contextRef="#ctx0" brushRef="#br0" timeOffset="32221.411">5917 9227 6241 0,'0'0'2832'0,"0"0"-1663"0,0 0-681 15,0 0 264-15,0 0-320 0,0 0-256 31,0 0 8-31,0 0-8 16,-42 55-64-16,29-41 16 0,13-8 64 16,0-2-32-16,0-4 40 15,0 0 216-15,0 0 137 0,13-14-113 16,11-15-440-16,-6 1-112 31,21-7-216-31,-6 2 143 16,3 9 97-16,-11 5 80 0,8 16-88 15,-9 3-40-15,-3 0-40 16,3 22 104-16,0 6 24 0,-15 4-104 16,7 6-128-16,-4-5-704 31,-12-11-1881-31</inkml:trace>
  <inkml:trace contextRef="#ctx0" brushRef="#br0" timeOffset="35784.926">14938 7364 7601 0,'0'0'1897'0,"0"0"-641"16,0 0-40-16,0 0-96 0,0 0-528 31,0 0-248-31,0-10-263 16,0 10-81-16,0 0-64 15,0 5 7-15,0 19-23 0,0 8 80 16,-12 10 32-16,-3 13 73 16,6 1 47-16,-3 4-16 0,0 1 48 15,3-1-32 1,-3 0-80-1,0-1 40 1,-1 2 32-16,13-15-96 16,-15 0-40-16,15-8 72 0,0-10-72 15,0-6 0-15,0-6 0 0,-9-7 0 16,9-5 48-16,0-4-56 0,0 0 0 16,0 0-200-16,0 0-128 15,0 0-264-15,-9-23-569 16,9 0-2792-16,0-1-1080 0</inkml:trace>
  <inkml:trace contextRef="#ctx0" brushRef="#br0" timeOffset="36182.74">14739 7860 7561 0,'0'0'1456'0,"0"0"-575"16,0 0 535-16,0 0-256 0,0 0-728 15,0 0-288-15,0-4-128 16,0 4-16-16,0 0 56 16,0 12-48-1,0 8 280-15,0 7 240 0,0 6-167 16,0-1-57-16,0 5-72 15,12-8 16-15,-12 2-72 0,0-7-24 16,0-5-8-16,0-5-56 16,9-6-24-1,-9-3-56-15,0-5 160 16,0 0 128-16,0 0 168 0,0 0 16 16,0 0 16-16,0 0-48 15,15 0-224-15,9-9-160 0,-6-9-64 16,22-10-104-16,41-23-800 31,-24 5-832-31,-8-1-2681 0</inkml:trace>
  <inkml:trace contextRef="#ctx0" brushRef="#br0" timeOffset="41003.998">16637 6429 4096 0,'0'0'1913'15,"0"0"-1065"1,0 0-272-16,0 0 0 0,0 0-112 15,0 0-360-15,0 0 24 16,0-6 80-16,0 6 337 16,0-5 207-16,0 5 40 0,0 0-200 15,0-4-56 1,0 4-224 0,0-4-256-16,0-1-48 0,9 1 8 0,-9-1-16 31,0-1 0-31,0 6 16 15,0-3-16-15,0 3-56 16,0 0 56 0,0 0 80-16,0 0 0 15,0 0-80-15,0 0-72 0,-9 3-32 16,-3 12 104-16,-12 3 8 16,0 10 40-16,3 0-32 15,-15 4 32-15,2 6 0 0,10-2 80 16,-24-3 56-16,12 4-32 15,3 0-8-15,8 0-8 16,-20 0 8-16,12 5 40 0,-3-5 16 16,-4 5-47-16,10 4-1 15,-15-5-56-15,9 6-16 0,-3-6-32 16,8-3-40-16,4 3 0 31,-6-3 0-31,9-5 8 0,-12-1 72 16,18-4-88-16,-7 4 0 0,1-5 0 15,0 1 8-15,0 0-8 16,3 0 8-16,-3-6 8 0,9 3-8 16,-4-3-8-1,4 2 8 1,-6-6 0-16,9 0 0 0,0-4-8 16,0 5 56-16,-9-5-56 0,9 0 0 15,0 4 8-15,-12 2-8 16,15-7 0-16,-16 6 8 0,1 0-8 31,12-1 0-31,-9 5 0 16,-3-4 0-16,-3 3 8 15,9-2 0-15,-6 2 40 0,-1 1 32 16,1 0-72-16,15-4 40 0,-15 5-40 16,-3-2-8-16,6 2 0 31,0-2 8-31,-16-2-8 15,13 6 16-15,3-6 48 0,-6 3-56 16,18-6 56-16,-15 3-64 16,15-6 8-16,-6-1 0 0,6 6 8 15,-3-6-8-15,-13 2-8 32,25 3 24-32,-15-9-16 15,9 5 8-15,-6-3 40 0,0-3-48 0,12-3 8 16,-12 4-8-16,12-4 0 15,-15 0-8-15,15 3 96 16,0-3-88 0,0-5 40-16,-9 0-40 15,9 0 56-15,0 0 0 16,0 0-64-16,0 0-8 0,0 0-344 0,0-10-408 16,9-7-833-16,6-7-3616 15</inkml:trace>
  <inkml:trace contextRef="#ctx0" brushRef="#br0" timeOffset="41537.59">15044 7920 5697 0,'0'0'1976'0,"0"0"-1112"16,0 0 265-16,0 0 247 0,0 0-584 15,0-5-424-15,0 5-160 16,0 0-80-16,0 0 40 0,0 0-16 15,0 14-40 1,-15 10 192 0,6 3 120-16,-16 10-136 15,13 10-15-15,-9-2 7 0,-3 6-32 16,-12 1-8-16,12-2 8 0,3-3-80 16,-4-10 40-16,1-4 0 0,15-11-72 31,-3 3-24-31,12-12 24 15,0-8-48-15,0-5 96 16,0 0 192-16,0 0 40 0,0 0 56 16,30-5 16-16,10-14-40 0,5-8-143 15,21-6-153-15,-5-5-152 32,11-3-376-32,-3 0-553 31,-2 0-671-31,-16 2-705 0,-18 13-3472 15</inkml:trace>
  <inkml:trace contextRef="#ctx0" brushRef="#br0" timeOffset="53235.098">16378 6200 624 0,'0'-3'6145'0,"0"-7"-5233"0,27 0-160 15,-18 2 249-15,12-2 175 0,18 1-456 16,-5 4-368-16,2 5-88 15,-3 0-40-15,3 0-72 16,-12 0-152-16,10 14-184 0,-10 14 88 16,0 4 72-16,-12 15-32 15,-6-1-256-15,9 5-64 0,-15 0 88 16,0-4-120-16,-21 0 336 16,-3-12-32-1,-12 3 104-15,2-16 8 16,-26-3 152-16,12-10 72 0,5-4 104 15,-17-5-160-15,12-5 112 16,-10-18 88-16,22-4 192 0,3-11-160 16,9-3-24-16,15-10-72 31,9 1 32-31,0-6-344 0,24 4-88 16,9 7 80-16,12 8-304 15,13 3 200-15,-1 21-72 0,16 4-280 16,-4 9 128-16,0 9-72 15,-8 18-24-15,-31 15-24 32,9 9 136-32,-27 10 8 0,-12-1 264 15,-24-4 48-15,-21-6 104 16,-16-3 128-16,-41-10-232 0,20-14-640 16,13-13-3705-16</inkml:trace>
  <inkml:trace contextRef="#ctx0" brushRef="#br0" timeOffset="87706.364">15460 3453 7561 0,'0'0'2105'15,"0"0"-1337"-15,0 0-352 0,0 0 304 16,0 0-120-16,0 0-344 15,0 0-184-15,0 5-72 0,0 9 0 32,0 9 136-32,0 5 176 15,0 18-56-15,0 4-40 0,12 16 48 16,-12 4-16-16,9 4-95 16,6 5-17-16,-6-11-120 15,7 3 120-15,-7-11-64 0,-9-6-56 31,9-12 48-31,6-9-56 16,-15-9-8-16,0-11-104 0,0-7-393 16,0-6-399-16,0-16-256 15,0-6-1665-15</inkml:trace>
  <inkml:trace contextRef="#ctx0" brushRef="#br0" timeOffset="88049.864">15297 3908 2880 0,'0'0'6457'0,"0"0"-5272"16,0 0-697-16,0 0 168 0,0 0-48 15,0 0-384-15,0 0-224 16,0 0 144-16,24 63 224 15,1-25 32 1,-1 0-120-16,-6 3-120 16,-3-3-40-16,9-3-15 0,-6-2-25 15,-3-5-8-15,-3-9-24 16,-3-5 32-16,6-9-8 16,-6-5 112-16,7 0 288 0,2-28 192 31,21-15-536-31,6-12-128 15,-12-10-608-15,28-33-552 0,-13 16-1193 16,-27 17-3936-16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3T07:58:51.65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21699 7053 7329 0,'0'0'1728'15,"0"0"-1079"-15,0 0 271 0,0 0 320 31,0 0-392-31,0 0-344 16,0 0-304-16,0 0 8 0,0 0 168 16,9 0 33-16,24 0 7 15,-6 0-48-15,18 0-64 16,4 0-48-16,20 0-56 0,13-4-8 31,20 4-32-31,28-4 16 16,-3-1 72-16,-9 5 0 0,-28 0-88 15,-18 0-96-15,7 0-56 32,5 0-8-32,-26 0-80 0,-1 0-248 15,-21-6-136-15,-14 6-144 0,2 0-120 16,-24 0-40-16,0 0-393 16,0 0-1007-16,-24 0-913 0,2 0-3440 15</inkml:trace>
  <inkml:trace contextRef="#ctx0" brushRef="#br0" timeOffset="580.454">21623 7272 3776 0,'0'0'2801'0,"0"0"-1961"16,0 0-112-1,0 0 537-15,0 0-17 16,0 0-760-16,0 0-208 0,0 0 8 16,0 0 216-16,0 0-16 15,0 0-48-15,15 0 96 16,10 0 49-16,-4 0 63 15,12 4 16-15,30-4-64 16,7 0-40-16,11 0-168 16,22 0-64-16,48-4-64 0,24-16-56 15,12-2-16-15,-3-2 64 16,-33 5 64-16,-33 6 97 16,-28-1-129-1,-17 9-16-15,-37 2-144 16,6-3-64-16,-3 1-64 0,-6 5-48 15,-20-4-320-15,-4 4-344 16,-9 0-521-16,0-4-423 16,0-5-881-16,0 4-5392 0</inkml:trace>
  <inkml:trace contextRef="#ctx0" brushRef="#br0" timeOffset="3338.517">5884 9157 3088 0,'0'0'6065'16,"0"0"-5112"-16,0 0-617 0,0 0 80 31,0 0 224-31,141-4-216 32,-83 4-256-32,11-4-112 0,13 4-32 15,-1 0-16-15,13 0 8 16,-1 0-8-16,-11 0-8 15,-4 4 0-15,-5 5-328 0,-16-9-104 0,-9 5-216 16,-2-5-360-16,-25 0 55 16,6 0-191-16,-27 0-88 15,0 0-248-15,0 0-1673 0</inkml:trace>
  <inkml:trace contextRef="#ctx0" brushRef="#br0" timeOffset="3824.807">5875 9334 7089 0,'0'0'1904'0,"0"0"-1159"31,0 0 399-31,0 0 216 0,0 0-568 16,0 0-264-16,0 0-120 16,0 0 57-16,24 0-9 0,9 0 88 15,12 0-8-15,13 0-24 16,35 0-112-16,49 0 48 16,21-14 72-1,24-4-48-15,-3-2-112 16,-33 1 33-16,-33 6-169 0,-37-2-80 15,-35 11-144-15,-13 4-240 0,-18-4-921 16,-3 4-911-16,-12-5-2657 16</inkml:trace>
  <inkml:trace contextRef="#ctx0" brushRef="#br0" timeOffset="6774.675">15445 7419 9217 0,'0'0'2169'0,"0"0"-1377"16,0 0-80-16,0 0 168 31,0-4-207-31,0 4-417 0,0 0-216 16,0 0-40-16,0 4-112 15,0 20-40-15,0 12 152 0,-6 7 48 16,6 7 0-16,-12 1 0 0,12 4-40 16,-12 2 80-1,12-7-80 1,-12-7 0-16,12-3 0 0,-15-6 8 16,15-12-16-16,0-3-424 15,-9-5-601-15,0-14-727 0,-3 0-993 16,12 0-1408-16</inkml:trace>
  <inkml:trace contextRef="#ctx0" brushRef="#br0" timeOffset="7118.283">15237 7772 5753 0,'0'0'2792'31,"0"0"-1479"-31,0 0-89 0,0 0-48 15,0 0-392-15,0 0-464 16,0 0-176-16,0 4-144 16,0 10 216-16,27 5 88 0,-15 0-23 15,0-1-89-15,9 4-120 32,-9-2 48-32,13-6 8 0,-13-1 56 15,0-4-40-15,-3 2 56 16,-9-8-24-16,9-3 24 15,-9 0 24-15,0 0 168 0,0 0 136 0,0 0 240 16,15-3 40 0,9-17-287-1,-6-2-425-15,18-11-96 0,4-4-537 16,5-14-479-16,-12 14-792 16,3-1-2129-16</inkml:trace>
  <inkml:trace contextRef="#ctx0" brushRef="#br0" timeOffset="12345.241">15750 8968 5393 0,'0'0'1688'16,"0"0"-1264"-16,0-5 224 0,0 5 544 15,0-5-263-15,0 1-361 16,0-1-32-16,0 5 248 31,0 0 0-31,0 0-144 0,0 0-135 16,0 0-153-16,0 0-144 16,0 0-112-16,0 0-96 0,-9 9-48 15,-15 15 40-15,-3 8-56 16,-7 15 64-16,1-2 80 15,-12 6-80 1,6-5 8-16,5-8 0 0,1-5 0 16,6-5-8-16,9-10-256 15,-6-10-769-15,9-2-1407 0,15-6-2257 16</inkml:trace>
  <inkml:trace contextRef="#ctx0" brushRef="#br0" timeOffset="12604.104">15445 8982 8465 0,'0'0'1665'0,"0"0"-1593"0,0 0-64 15,0 0 760-15,0 0 208 0,51 114-232 16,-17-70-184-16,2-9 8 31,-3-2-71-31,3-6-193 16,0 1-240-16,-2-9-48 0,2-5-16 15,-12 0-376-15,-3-14-777 16,0 0-1431-16,-6 0-3289 0</inkml:trace>
  <inkml:trace contextRef="#ctx0" brushRef="#br0" timeOffset="18788.242">16435 4760 6833 0,'0'0'2080'0,"0"0"-783"0,0 0 63 16,0-9-280-16,0 9-448 15,0 0-432-15,0 0-200 0,0 4-128 16,0 14 0-16,0 14 120 15,0 7 8-15,0 7 8 16,0 5 64 0,0 4-64-16,0 0 16 0,0 1 72 15,0-5-88-15,0-5-8 16,0-8 8-16,0-2 8 0,15-12 0 16,-15-1-16-16,0-5-248 15,0-7-624 1,0-8-968-16,0 2-489 15,0-5-247-15</inkml:trace>
  <inkml:trace contextRef="#ctx0" brushRef="#br0" timeOffset="19118.924">16284 5172 6873 0,'0'0'2184'0,"0"0"-975"15,0 0-145-15,0 0-168 16,0 0-408-16,0 0-344 31,0 0-144-31,0 0 8 0,27 37 192 16,-18-18-48-16,3 8 8 16,13-4 16-16,-13 1 48 0,-3-5-48 15,6-1-23-15,-3 0-41 16,-3-13 16-16,3 4 48 15,-12-9 24 1,9 0 56-16,6 0 192 16,-3-17 72-1,12-16-464-15,-2-5-56 16,14-9-496-16,-3-13-600 0,3 14-1145 16,-3 10-3760-16</inkml:trace>
  <inkml:trace contextRef="#ctx0" brushRef="#br0" timeOffset="31751.689">6013 11229 8953 0,'0'0'3257'15,"0"0"-2129"-15,0 0-656 0,0 0 369 32,0 0-41-32,0 0-288 15,12 0-344-15,25 0-48 16,8 0 320-16,0 0-136 0,28-5-160 15,-16-5-88-15,12 7-8 16,1-3-48-16,-13 2-240 0,4-1-280 16,-28 0-88-16,0 5-320 15,-9-5-89-15,-15 5-639 32,-9 0-872-32,0 0-745 0,0 5-1712 0</inkml:trace>
  <inkml:trace contextRef="#ctx0" brushRef="#br0" timeOffset="32001.915">6062 11386 8369 0,'0'0'2121'16,"0"0"-1497"-16,0 0 112 0,0 0 448 15,0 0-464-15,0 0-319 16,0 0-193-1,0 0 296-15,114 5 24 16,-56-5-184-16,11 0-160 0,4 0-88 16,-4 0-96-16,-12-9-96 15,13-1-216-15,-13-9-544 0,-9 1-1201 32,-14 0-4360-32</inkml:trace>
  <inkml:trace contextRef="#ctx0" brushRef="#br0" timeOffset="33479.739">15729 11238 5049 0,'0'0'4361'0,"0"0"-3329"15,0 0-168 1,0 0 176-16,0 0-120 16,0 0-384-16,-24 8-295 0,9 17 23 15,-4 7 144-15,-17 9 32 0,0 6-72 16,-9 8-184-1,-4-4-8-15,16-5-120 16,0-4-56-16,-3-10-8 16,12-7-240-16,15-8-520 15,-3-12-649-15,12-10-935 0,0-18-25 16,0-4-4088-16</inkml:trace>
  <inkml:trace contextRef="#ctx0" brushRef="#br0" timeOffset="33697.889">15358 11317 7273 0,'0'0'1896'16,"0"0"-447"-16,0 0 23 31,0 0-352-31,0 0-528 0,0 0-191 16,45 55 159-16,-21-17 96 15,9 8 152-15,3 1-280 0,-2-2 16 16,14 2-312-16,-15-10-48 15,12-5-120-15,-11-4-64 0,5-10-776 16,-3-18-624-16,-15 0-681 0,-9-22-4240 16</inkml:trace>
  <inkml:trace contextRef="#ctx0" brushRef="#br0" timeOffset="52054.624">28363 9394 6529 0,'0'0'1872'31,"0"0"-1192"-31,0 0 449 15,0 0 455-15,0 0-488 0,-9-24-544 16,9 24-312-16,0 0-72 16,0 0-32-16,0 0-136 15,0 18-64-15,0 20 64 0,-15 3 273 32,6 15-169-32,-16 9-24 15,13-5-16-15,-3-3-56 0,9-3-8 16,-6-7-208-16,0-9-265 0,12-11-679 15,0-13-1064-15,0-9-729 16,0-5-1208-16</inkml:trace>
  <inkml:trace contextRef="#ctx0" brushRef="#br0" timeOffset="52467.95">28330 9441 6209 0,'0'0'2144'0,"0"0"-1328"16,0 0 313-16,0 0 103 16,0 0-736-16,0 0-336 0,138-47-112 15,-89 47-48 1,-4 0-8-16,0 9-200 0,4 14-184 0,-25 4-240 31,-6 7-320-31,-18-2 175 16,0 1 25-16,-9-6 296 0,-24-4 264 15,-4-4 192-15,-20-6 120 16,0-3 0-16,-4-10 120 16,13 0 352-16,15 0-176 0,9 0-55 31,24 0 191-31,-9 0 8 16,9 0-288-16,0 0-272 0,9 14-240 15,15 5 240-15,0 4 40 31,0 4 88-31,9 1-24 0,4 1-24 16,-1-7-24-16,-6-3-56 0,-3 0-288 16,-3-6-720-16,-3-4-1089 15,-9 1-2864-15</inkml:trace>
  <inkml:trace contextRef="#ctx0" brushRef="#br0" timeOffset="52923.298">28888 9569 9618 0,'0'0'1120'0,"0"0"-872"31,0 0 368-31,-39 125-24 16,33-74-288-16,-6 1-120 0,-3-10-88 15,5-5-40-15,-5-9-48 16,6-9 0-16,9-11 40 0,-12-8-40 31,12 0-8-31,0-13-64 32,0-26-216-32,0-11 112 15,0-11-24-15,0-7 0 0,21 2-56 16,-6 11 216-16,10 13 32 0,-7 10 128 15,-3 14 8-15,9 7-56 0,-3 11-80 16,3 11 8-16,0 16-8 16,1 14 48-1,-7 10 8-15,9 9 24 0,-15-3-56 0,0-7 24 16,-12-4-48-16,9-8 0 16,-9-5-136-16,0-16-560 15,0-11-968 1,-9-6-785-16,-3 0-1680 15</inkml:trace>
  <inkml:trace contextRef="#ctx0" brushRef="#br0" timeOffset="53086.448">28806 9718 6569 0,'0'0'1704'0,"0"0"-864"16,0 0 169-16,10 0 199 0,5 0-176 15,18 5-264-15,-9-1-296 16,12 2-264-16,6-2-200 0,-8-4-8 16,26 0-872-16,-12 0-1200 15,-11 0-1825-15</inkml:trace>
  <inkml:trace contextRef="#ctx0" brushRef="#br0" timeOffset="53552.137">29283 9565 9994 0,'0'0'1832'0,"0"0"-624"15,0 0-15-15,0 0-313 0,0 0-512 16,0 0-328-16,0 0-40 16,12 23 0-16,1 5 112 0,-1 0-32 15,9 5-24-15,-21-2-48 16,12 2 8-16,0-6-16 0,-12-8-120 15,12 0-176-15,-12-10-88 0,0-5-72 16,0-4 152-16,9 0 232 16,6-4 72-1,-6-19 8-15,15-10-8 16,-12 1 0-16,12 5 0 16,-14 8 80-16,-10 4 96 15,12 11 0 1,0 4-176-16,0 0-24 15,0 15 24-15,-3 8 120 0,18 4-48 16,-6 5 8-16,-12-4-72 16,18-4-8-16,-18-6 8 15,7-13 56-15,-7-5 24 0,15 0 136 16,-15-19 96-16,18-18-192 31,-18-8-80-31,12-7-48 0,-6 0-72 16,-3 7-40-16,0 3-112 0,0 5-296 15,-2 8-985-15,2 16-4776 16</inkml:trace>
  <inkml:trace contextRef="#ctx0" brushRef="#br0" timeOffset="54412.881">28607 10389 3952 0,'0'0'6250'0,"0"0"-5226"16,0 0-176-16,0 0-160 31,0 0-240-31,0 0-432 0,0 0-16 15,0 0 0-15,0 0 8 16,-9 140 40-16,-3-94 48 0,0 6 8 16,0-6 104-16,12-10 16 15,0-3-87-15,-15-5 39 32,15-15-24-32,0 2 0 0,0-11 88 15,0 6 120-15,15-10 24 16,-3 4 120-16,12 0 24 0,9-4 40 0,25 6-144 15,2-2-120 1,7-4-184 0,5 4-64-16,6-4-48 15,-5 6-8-15,5-6-216 0,-20 4-432 16,2-4-224-16,-12 0 56 0,-5 0-64 16,-4 0-185-16,-3 0-263 0,-18 0-664 15,-3-10-257 1,-3-4-279-16</inkml:trace>
  <inkml:trace contextRef="#ctx0" brushRef="#br0" timeOffset="54738.1">29259 10659 7937 0,'0'0'1745'0,"0"0"-201"16,0 0 128-16,0 0-431 15,0 0-681-15,-12-5-384 0,12 5-64 16,0 5-64-16,12 4-48 16,-3 10 72-16,18 3-72 31,-2 7 8-31,-4-2 64 0,3 1-64 16,-12 9-8-16,-3-5 0 15,6-3 48-15,-6 2-48 0,-9-7-48 0,0-1-40 16,0 1-8-1,-9-6-32-15,-15-4 80 16,-12 0-32 0,15-1-64-16,-4-7-240 15,13-3-473 1,-3-3-967-16,15 0-937 16,0-13-3328-16</inkml:trace>
  <inkml:trace contextRef="#ctx0" brushRef="#br0" timeOffset="55307.617">30294 10343 6753 0,'0'0'1712'0,"0"0"-1376"16,0 0-72-16,0 0 537 16,0 0-161-1,0 0-96-15,0 0-240 16,-90-97-168-16,78 97-64 0,-15 10-64 15,3 16 104-15,5 21-16 16,-5 9 0-16,12 15 96 0,0 7-48 16,12 1 8-16,0-1 56 31,0-4 80-31,0-13 32 0,0-10-128 16,0-6-40-16,0-13-104 15,0-3 48-15,0-11-96 0,0-14-568 31,0-4-816-31,0-4-1017 16,-12-14-2376-16</inkml:trace>
  <inkml:trace contextRef="#ctx0" brushRef="#br0" timeOffset="55474.816">29956 10770 2616 0,'0'0'7394'0,"0"0"-6098"16,0 0-344-16,0 0 64 15,0 0-344-15,0 0-447 0,85 0-225 0,-40-5-177 16,0 5-767-16,16-9-856 16,-28 5-1329-16,0-6-1424 15</inkml:trace>
  <inkml:trace contextRef="#ctx0" brushRef="#br0" timeOffset="55687.211">30285 10733 3808 0,'0'0'2921'0,"0"0"-1489"0,0 0-416 0,0 0 305 16,0 0-273-16,0 0-296 15,0 0-216-15,0 0-80 16,-27 101-176-16,27-81-80 0,0-7 32 31,15-3-216-31,-3-6-16 16,10-4-88-16,2 0-384 0,-12-9-368 16,12-9-352-16,-24-10-24 15,0 0 496-15,0 0 431 0,-24 5 209 16,-3-1 8-16,-16 15-384 31,7 4-1280-31,12 1-3209 0</inkml:trace>
  <inkml:trace contextRef="#ctx0" brushRef="#br0" timeOffset="55967.65">30448 10691 72 0,'0'0'11666'0,"0"0"-10178"0,0 0-928 16,0 0-63-16,0 0 167 16,0 0-216-16,0 0-336 0,112 139 8 15,-88-110-96 1,-9-2-24 0,-15-9-128-16,9-3-128 0,-9-12 8 15,0 2 8-15,0-5 72 16,0 0 168-16,-9-14 0 0,9-8-16 15,0-15-320-15,0-5-297 0,0 0-343 32,33-5-352-32,4 11-745 15,-16 12-975-15</inkml:trace>
  <inkml:trace contextRef="#ctx0" brushRef="#br0" timeOffset="56425.138">30808 10756 4905 0,'0'0'7641'0,"0"0"-6729"15,0 0-319-15,0 0-89 0,0 0-160 16,0 0-184-16,0 0-144 31,0 64 72-31,0-40-40 0,0-9-48 16,0-2-72-16,12 1-104 0,-12-9-184 15,0-5-192 1,9 0-65-16,6 0 401 0,6 0 152 0,-9-14-128 16,12-4 8-1,-12 3 184 1,0 5 160-16,-12 6 208 0,9 0 168 16,-9 4-207-16,9 0-241 0,-9 0-24 15,15 14-64 1,-2 5 72-16,-4-1-64 0,15-1 64 15,-12-7-72 1,9-1-112-16,6-9-8 16,-3 0 24-16,9-9 96 0,-8-4 48 15,-1-11-40-15,-6 5 136 16,-3 1 232-16,-3 4 56 0,-12 10-184 16,0-6-144-16,12 10-104 31,-12 0-336-31,0 0-544 0,12 0-1041 15,-6 0-2168-15,9 0-1696 0</inkml:trace>
  <inkml:trace contextRef="#ctx0" brushRef="#br0" timeOffset="56840.947">31435 10840 7137 0,'0'0'2961'0,"0"0"-1881"0,0 0-80 16,0 0-32-16,0 0-600 0,0 0-368 15,0 0 0-15,-45-10-8 0,18 24-48 31,3 1-32-31,6 3-16 32,3-1-112-32,15-2-216 15,0-2-16-15,0-8-328 0,0-5 112 16,33 0 368-16,-9 0-352 16,24-8-593-16,-12-7 81 0,-11 2 736 15,-4-1 424-15,-9 9 32 16,-3 5 640-16,6 0 0 0,-15 9-208 15,0 4 32-15,12 6-103 16,0 0-169-16,0-5-224 0,21-14-48 16,-9 0-721-16,1 0-1551 0</inkml:trace>
  <inkml:trace contextRef="#ctx0" brushRef="#br0" timeOffset="57138.155">31665 10783 8857 0,'0'0'3137'16,"0"0"-1473"-16,0 0-463 15,0 0-105-15,0 0-656 16,0 0-336-16,51 10-88 0,-18 4-16 16,-9 5 0-16,0 3-8 0,-11 2-184 0,-7 8-64 31,9-9 56-31,-15 1 24 15,0-10 0-15,0-6 96 16,0-2-24-16,0-6 48 0,0 0 56 16,0-6 192-16,0-16-192 15,0-7-168-15,0-2-104 0,12-6-296 32,12-1-593-32,18 5-383 15,9 10-1137-15,-17 5-2544 0</inkml:trace>
  <inkml:trace contextRef="#ctx0" brushRef="#br0" timeOffset="57372.858">32145 10812 4977 0,'0'0'4665'0,"0"0"-3617"16,0 0-8-16,0 0-72 15,0 0-448-15,0 0-424 0,-118 14-24 16,97 8-72-16,9-3-192 31,12 0-48-31,0-1-200 16,0-3-136-16,0-7-80 0,33-8 128 0,3 0-352 15,0-5-449 1,-2-26-519 0,11-26 320-16,-9-3-785 0,-15 5-542 0</inkml:trace>
  <inkml:trace contextRef="#ctx0" brushRef="#br0" timeOffset="57654.039">32274 10441 2696 0,'0'0'2297'0,"0"0"287"15,0 0 33-15,0-112-897 0,0 112-824 16,-12 0-744-16,0 20-152 16,-3 20-72-16,6 12 72 0,-12 13 104 31,9 4-104-31,12 5 0 16,0-9-8-16,0-9-72 0,12-14-136 31,9-10-224-31,15-9-408 15,-12-18-464-15,-2-5-201 0,14-10-303 16,-27-12 280-16,6-2 1536 31,-6 6 400-31,-9 3 1384 16,0 6 425-16,0 9-585 0,0 0-976 16,0 6-528-16,0 12 16 15,0 4-8-15,0 6-128 0,9-4-128 16,6-10-1080-16,9-9-1713 0</inkml:trace>
  <inkml:trace contextRef="#ctx0" brushRef="#br0" timeOffset="57779.979">32446 10602 5401 0,'0'0'4601'15,"0"0"-4601"-15,0 0-737 16,0 0 529-16,0 0-1936 0</inkml:trace>
  <inkml:trace contextRef="#ctx0" brushRef="#br0" timeOffset="58409.54">32588 10742 8281 0,'0'0'2305'15,"0"0"-1625"-15,0 0-64 0,0 0 152 16,0 0-392-16,0 112-288 31,0-89-88-31,9-1-192 16,-9-8-264-16,0-5-208 0,0-9-96 15,15 0 616-15,-6-9 32 16,16-13 96-16,-1-2-144 16,0 1 64-16,-15 5 96 0,15 4-8 31,-12 14-8-31,-3 0-168 0,6 8 120 15,6 20 64-15,-9 1 0 0,-2-2 0 16,-10-9 0-16,15 1 0 16,9-14-8-16,-6-5-240 15,9 0-529-15,6-24-1175 16,16-4-72 0,-13 1-65-16,-3 0 1433 0,-21-1 656 15,0 9 2088-15,-3 0 289 0,-9 5 168 16,0 6-985-16,-21-2-656 15,-3 6-512-15,3-1-224 16,-3 5-64 0,12 0-48-16,-13 9-56 15,25 9-104-15,0-4-80 16,0 5-40-16,0 0-72 0,25 3 144 16,-1-2 24-16,9 7-56 15,-9-4 16-15,-12 5 32 0,12 5 64 31,-24 3 64-31,0 2 8 16,0 8 184-16,-15-5 104 0,-6 2 128 16,-3-1 56-16,-9-10-152 15,-7-4 56-15,19-14 0 16,0-9 144-16,-3-5-63 0,12-11-177 31,12-17-280-31,0-12-160 16,0-12-833-16,45-27-839 0,4 14-2089 15,-7 10-2768-15</inkml:trace>
  <inkml:trace contextRef="#ctx0" brushRef="#br0" timeOffset="62181.33">28387 12354 6041 0,'0'0'2168'16,"0"0"-1272"-16,0 0 97 16,0 0 295-16,0 5-360 0,0-5-424 15,0 0-88-15,0 0 80 16,0 0-31-16,0 0-89 15,0 0-88 1,0 0 40-16,0 0 40 0,0 0-8 16,0 0-160-1,0 0-16 1,0 0-80-16,0 0-40 0,0 0-56 16,0 0 40-16,0 0 24 0,0 0-56 15,0 0 104-15,0 0 72 16,0 0 8-16,9 0 32 0,18-14-160 15,-6-10 16-15,3-3-88 16,13-14-200 0,-16-6-152-1,15-12-120 1,0-12-120-16,-15-3 88 16,1-9-16-16,-7 9 240 0,-3 9 200 15,-12 9 80-15,0 20 152 16,0 12 24-16,-12 5-40 15,-3 10-136-15,5 9-64 0,-2 0-24 16,-9 19 0-16,9 18 16 16,0 19 72-16,0 13 16 0,-3 6 64 15,15 7 16-15,0-3 56 16,15-5 0-16,-3-8-56 16,12-11 56-16,-3-13-48 0,1-14-8 15,5-6-24-15,-6-12-72 31,15-10-328-31,-3-24-616 0,0-12-2273 16,-8-6-6449-16</inkml:trace>
  <inkml:trace contextRef="#ctx0" brushRef="#br0" timeOffset="62826.767">28843 12095 3136 0,'0'0'7162'16,"0"0"-5874"-16,0 0 16 15,0 0-55 1,0 0-457-16,0 0-496 0,0 0-296 15,0 0-48-15,0 19 48 16,0 8 96-16,6 11 32 16,-6-2 0-16,15 2-32 0,-15-5-72 15,12-1-16 1,0-13 40-16,0-2-48 16,-12-12-160-1,9-5-56-15,15 0 104 16,0-19 112-16,1-9 0 15,-7-8-88-15,21-1-48 16,-18-1 120-16,-6 11 16 0,-6 13 80 31,-9 5 192-31,12 9-104 0,-12 0-168 16,12 14-88-16,-3 14 88 16,6 8 16-16,-2 1-8 15,-1-4 48-15,-3-11-48 0,0-6 32 16,18-13-40-16,-18-3 0 15,15-22 104-15,0-20-104 0,0-14-248 16,13-4-264-16,-4-20-697 16,0 16-1383-16,-9 14-2385 0</inkml:trace>
  <inkml:trace contextRef="#ctx0" brushRef="#br0" timeOffset="64002.021">29655 12187 5049 0,'0'0'1848'0,"0"0"-1104"16,0 0 232-16,0 0 289 0,0 0-265 16,0 0-384-16,0 0-72 0,0 0 120 15,0 0 80-15,0 0 25 32,0 0-145-32,0 0-16 31,0 0-64-31,0 0 40 0,12 0 48 15,0 0-288-15,24 0-200 16,9 0-80-16,1 0-16 0,14 0-48 31,-3-3-136-31,1-2-384 16,2 5-496-16,-15-5-80 16,-9 0-529-16,-17 1-1023 0,-4-6-1465 0</inkml:trace>
  <inkml:trace contextRef="#ctx0" brushRef="#br0" timeOffset="64285.01">29981 12016 536 0,'0'0'7809'0,"0"0"-6312"0,0 0-881 16,0 0-24-1,0 0-72-15,0 0-312 16,0 0-24-16,0 0-8 15,48 37 24-15,-36-23-104 0,9-1-88 16,-9 7 24-16,0-6-24 16,0 5-8-1,-3-5 0-15,6 4 0 16,-15 1-48-16,0-5-80 16,0-1 48-16,0 5-120 0,0-3-56 15,-24 2-160-15,-12 2-304 16,3-5-256-16,-28 0-657 0,16-4-583 15</inkml:trace>
  <inkml:trace contextRef="#ctx0" brushRef="#br0" timeOffset="66725.822">30943 11859 6601 0,'0'0'2168'0,"0"0"-1375"0,0 0-57 31,0 0 272-31,0 0-632 31,0 0-320-31,0 0-56 16,0 0-72-16,0 0 16 0,-135 28 48 15,110-6-40-15,4 6 40 16,9 1-8-16,-3-7 0 0,15 6 8 16,0 1-40-16,0-1 32 31,15-11-40-31,18 7 48 16,-8-1 8-16,11-9 0 0,-3 4 0 15,3-8-56-15,-6 4-48 16,-15-6-80-16,7 2-168 0,-22-1-136 0,0 0 128 15,0-4 176-15,0 5 184 16,-22-1 128-16,-2-4 120 16,-9-2-136-16,9 2-112 0,-9-5-48 15,9 0-472-15,12-18-889 16,-1-1-1527-16</inkml:trace>
  <inkml:trace contextRef="#ctx0" brushRef="#br0" timeOffset="66951.085">31170 11784 10378 0,'0'0'1424'0,"0"0"-1016"16,0 0-256-16,0 0 408 0,-15 111-96 15,15-50-136-15,-9-1-224 16,-4 0-88-16,13 1-16 0,-12-5 0 31,0-10-656-31,-3-5-704 16,9-13-832-16,6-15-1745 0</inkml:trace>
  <inkml:trace contextRef="#ctx0" brushRef="#br0" timeOffset="67084.767">31094 12160 7089 0,'0'0'2657'16,"0"0"-1913"-16,0 0-648 0,0 0-96 16,151-5-792-16,-90 5-1337 15,-13 0-2304-15</inkml:trace>
  <inkml:trace contextRef="#ctx0" brushRef="#br0" timeOffset="67386.326">31484 12155 4841 0,'0'0'2888'0,"0"0"-1616"0,0 0 361 15,0 0-345-15,0 0-648 16,0 0-336 0,-106-18-176-16,67 32-72 15,21 9 48-15,-7-10-48 16,1 1-48-16,24 0-8 0,-12-9-208 31,12 1-368-31,0-6-328 16,24 0 392-16,-2 0 464 0,11-6-400 15,6 1-320-15,-18-4 367 16,15 9 313-16,-24 0 88 16,-3 0 0-16,7 9 0 0,-16 5 48 15,0 5-40-15,12-1 8 16,-12-4-16-16,21-8-120 0,3-6-1096 31,-12 0-760-31</inkml:trace>
  <inkml:trace contextRef="#ctx0" brushRef="#br0" timeOffset="67595.882">31680 11822 8281 0,'0'0'2233'0,"0"0"-1249"16,0 0-272-16,0 0-176 0,0 0-536 15,0 0 8-15,-24 84 128 16,24-38 120-16,0 0-160 0,0 1-24 31,0-2 16-31,0-2-88 16,0-11-16-16,0-10-400 0,9-8-888 15,6-9-1353-15,-3-5-2000 0</inkml:trace>
  <inkml:trace contextRef="#ctx0" brushRef="#br0" timeOffset="67798.656">31810 11748 6025 0,'0'0'4569'16,"0"0"-3873"-16,0 0-376 0,0 0-224 15,0 0 296-15,0 120 224 32,-13-51 24-32,13 10-232 0,-12-5 73 15,12 1-209-15,0-11-176 0,0-13 8 16,0-13-104-16,25-19-488 0,-4-11-1233 15,3-8-2968-15</inkml:trace>
  <inkml:trace contextRef="#ctx0" brushRef="#br0" timeOffset="68940.918">32413 11868 8513 0,'0'0'1361'16,"0"0"-1153"-16,0 0 152 15,0 60 320-15,0-19-152 0,0 6-264 0,0 0-160 16,0-2 0-1,-12-2-88-15,12-7-16 0,-15-8-280 0,6-4-840 16,0-10-1169-16,9-9-2624 16</inkml:trace>
  <inkml:trace contextRef="#ctx0" brushRef="#br0" timeOffset="69113.954">32286 12053 9994 0,'0'0'1968'15,"0"0"-1056"-15,0 0-88 16,0 0-47-16,0 0-417 0,0 0-208 31,151 10-152-31,-105-6-96 16,23 5-688-16,-9-5-1465 0,-17-4-2976 0</inkml:trace>
  <inkml:trace contextRef="#ctx0" brushRef="#br0" timeOffset="69669.806">31354 12809 5281 0,'0'0'2128'31,"0"0"-1096"-31,0 0 369 0,0 0 311 16,0-112-464-16,0 99-328 15,-15 8-255-15,15 0-313 16,-9 5-200-16,0 0-144 0,-6 0-8 15,-7 15-64-15,-2 17 8 47,3 10 56-47,-3 8 0 0,-3 11 136 16,18-1-56-16,0 5 8 16,-6-4-32-16,15-6-56 15,0-9-72-15,0-8 64 0,0-11-504 16,-9-19-505-16,9-2-1559 0,-13-6-2841 15</inkml:trace>
  <inkml:trace contextRef="#ctx0" brushRef="#br0" timeOffset="69812.975">30958 13063 6177 0,'0'0'6249'0,"0"0"-5177"0,0 0-399 0,0 0-137 15,0 0-56-15,130 0-320 16,-85 0-160-16,10 0-504 15,2-3-361-15,-6-2-799 0,-8-15-1601 16,-4 12-783-16,-6-6-673 16</inkml:trace>
  <inkml:trace contextRef="#ctx0" brushRef="#br0" timeOffset="70027.696">31423 12994 3696 0,'0'0'2345'16,"0"0"-873"-16,0 0-368 16,0 0-15-16,0 0 31 0,0 0-192 31,0 0-200-31,0 0-112 0,-60 121-168 15,60-103-32-15,0-9-143 16,27-3-41-16,-6-2-160 16,3-4-72-16,-3 0-152 0,7-19-257 15,-7-4-167-15,-21-5-288 32,0 1-384-32,0-1 40 0,0 10 359 15,-33-2-111-15,-4 15-360 0,1 5-384 16,0 0-3161-16</inkml:trace>
  <inkml:trace contextRef="#ctx0" brushRef="#br0" timeOffset="70308.306">31514 12981 8937 0,'0'0'1857'0,"15"0"-1065"15,-3 0 104-15,0 8-144 0,9 12-472 31,3 2-88-31,-15 2-80 16,6 3 40-16,-2 1-136 16,-1-5 89-16,-12-1-65 0,0-7-40 15,0-5 0-15,0-7 8 0,0 3 0 16,0-6 192-16,0 0 32 31,0-19 16-31,18-3-248 16,-3-6-136-16,-3-4-144 0,12 4-281 15,-3 9-455-15,15 5-776 16,1 0-1105-16,-16 10-1456 0</inkml:trace>
  <inkml:trace contextRef="#ctx0" brushRef="#br0" timeOffset="70695.827">31855 13035 2832 0,'0'0'3273'0,"0"0"-1745"0,0 0-176 16,0 0 177-16,0 0-433 0,0 0-560 15,0 75-344 1,0-62-16 0,0-3-32-16,0-1-128 15,0-3-16-15,12-6 0 0,-3 0-160 16,6 0 152-16,3-10-56 16,6-5-272-16,3-3-208 0,7 4 0 15,-22 0 232 1,0 10 32-16,-3 4 48 47,-9 0 24-47,0 4 112 15,0 14 96-15,0 2 56 0,15 3-8 16,-15-9 8-16,0-5 8 16,0 0 384-16,9-9 560 0,3 0 168 15,0 0-56-15,12-18-671 16,0-1-289-16,-2-4-88 0,2 1-72 15,0 7-88-15,-12 2-256 16,-3 2-289-16,3 6-439 0,-3 2-1352 16,-9 3-2938-16</inkml:trace>
  <inkml:trace contextRef="#ctx0" brushRef="#br0" timeOffset="71053.59">32368 13068 760 0,'0'0'6689'16,"0"0"-5841"-16,0 0-128 0,0 0 65 15,0 0-449-15,0 0-240 16,0 0-32-16,-82 5 104 0,58 10 24 16,12-2-48-1,-3 1-64-15,6-6-72 16,9-3 64-16,0 0-64 15,0-5 0-15,9 0 0 0,6 0 0 16,9 0-8-16,-6-10-400 16,10-3-264-16,-4 4 400 0,-15 3 168 31,-9 2 96-31,15 4 8 16,-15 0 88-16,9 14-32 0,-9 4-16 15,9 7-48-15,-9-7-40 16,15-4-513-16,21-14-799 0,-15 0-256 31,4-10-4624-31</inkml:trace>
  <inkml:trace contextRef="#ctx0" brushRef="#br0" timeOffset="71383.133">32495 12984 7641 0,'0'0'2953'0,"0"0"-1673"0,0 0-232 16,0 0-40-16,0 0-431 0,0 0-241 16,57 57-72-1,-33-35-88 1,-3 3-72-16,3 2-56 0,1-4-40 16,-16-6 0-16,-9 2-8 15,15-4-64-15,-15-10-64 0,0 0-32 16,0-5 24-16,0 0 96 0,0-5 40 15,0-15 0-15,0-2 0 16,0-2-120-16,0-3-232 0,0 3-185 31,12 2 105-31,9 8-328 16,3 14-728 0,-3 0-769-16,15 0-751 0</inkml:trace>
  <inkml:trace contextRef="#ctx0" brushRef="#br0" timeOffset="71622.956">32878 13082 3064 0,'0'0'3281'0,"0"0"-1433"0,0 0 41 15,0 0-281-15,0 0-696 16,0 0-544-16,0 0-112 16,0 0-112-16,-72-19-64 0,62 33 16 15,10 4-48 1,0 2 64-1,0-2-8-15,0-3-88 0,0-8 64 0,10 4-72 16,5-7-8-16,18-4-56 16,3-9-408-16,-3-14-536 15,0-14-1096-15,19-33-601 16,-19-9-592 0</inkml:trace>
  <inkml:trace contextRef="#ctx0" brushRef="#br0" timeOffset="71871.028">33089 12768 496 0,'0'0'4136'0,"0"0"-1839"0,0 0-281 16,0 0-351-16,0 0-921 15,0-61-672-15,-15 93-64 16,-6 10 80 0,9 8 80-16,-21 7 80 15,21-2-88-15,0 1-80 16,0-14-64-16,12-6 56 0,0-12-8 16,12-5-64-16,0-19-104 15,21 0-656-15,-9-15-688 0,12-13-489 31,-18 6 137-31,-3 2 1648 16,-5 12 152-16,-10 3 1032 0,15 5-248 16,-15 0-352-16,0 9-8 15,0 15-168-15,0-6-256 16,12 0-24-16,-3-8-1432 0,3-6-3561 0</inkml:trace>
  <inkml:trace contextRef="#ctx0" brushRef="#br0" timeOffset="72022.681">33159 12897 8041 0,'0'0'1641'0,"0"0"-1337"16,0 0-208-16,0 0-96 15,0 0-833-15,0 0-775 0,9 70-808 0,3-61-2449 16</inkml:trace>
  <inkml:trace contextRef="#ctx0" brushRef="#br0" timeOffset="72630.544">33204 12984 3488 0,'0'0'1977'0,"0"0"-873"0,0 0-112 15,0 0 120-15,0 0-335 16,0 0-129-16,0 0-360 16,0 0-96-16,0 0-184 0,36 76 0 31,-36-68 72-31,0-3-80 15,0-5 8-15,0 0 56 0,0 0 296 16,21 0 464-16,-9-13-384 16,13-3-440-16,-1-1-80 15,-3 3 64-15,3 4-304 0,-15 10 88 32,6 0-104-32,-3 0-96 15,0 10 184-15,-3 8 72 0,0-5 96 16,-9 6 72-16,15-5 8 0,-3-9 72 15,1 1 8-15,-1-3 200 16,9-3-192-16,0 0-88 16,18-9-552-1,-21-5-88-15,9-5 191 16,-2-3 449-16,-16 4 32 0,-9-7 641 16,0 8 439-16,0-2-224 0,0 9-272 31,-9 6-152-31,-4 4-312 15,-11 0-144-15,9 0 0 0,6 14-8 16,0 5-8-16,9-2-168 16,0 8-48-16,0 1 48 0,0 2 48 15,18 4 72-15,-3 6 56 16,9-1 0-16,-11 5-48 0,-4 0 48 31,-9-1-128-31,0-3 8 31,-9-2 72-31,-16-3-56 0,-2-10 0 16,9-4 104-16,-21-16 0 16,18-3 48-16,-12-7 8 15,8-21-48-15,1-5-8 0,24-13-104 16,0-6-528-16,9-3-336 16,52-16-273-16,-13 17-759 0,9 13 0 0</inkml:trace>
  <inkml:trace contextRef="#ctx0" brushRef="#br0" timeOffset="72778.544">33832 13017 10658 0,'0'0'1632'15,"0"0"-1224"-15,0 0-408 0,0 0-1296 16,0 0-7058-16</inkml:trace>
  <inkml:trace contextRef="#ctx0" brushRef="#br0" timeOffset="74095.401">28109 10057 6617 0,'0'0'3025'16,"0"0"-1657"-16,0 0-568 0,0 0 104 16,0 0 56-16,112 32-415 0,-40-14-281 15,22 0-32-15,36 1 24 16,42-5 40-16,3-1-56 16,-39-8-48-16,-28 0-56 15,-50-5-136-15,-13 0-192 0,3 0-144 31,-12 0-8-31,-11 0 32 0,-4 0-88 16,-21 0-233-16,0 0-351 16,-33 0-1216-16,-7 0-1089 15,-2 0-3816-15</inkml:trace>
  <inkml:trace contextRef="#ctx0" brushRef="#br0" timeOffset="74426.291">27992 10256 120 0,'0'0'9041'0,"0"0"-7656"15,0 0-377-15,0 0-40 16,0 0-216-16,0 0-456 0,117 0 88 31,-47 4-31-31,-1 6 79 16,37-2-24-16,30 6 96 15,30-4 160-15,-6-2 64 0,-31-8-264 16,-47 6-288-16,-34-6-176 0,-6 0 0 16,7 0-576-16,-4 0-560 31,-30 0-416-31,-6-6-1465 15,-9 3-6545-15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2T08:14:34.76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5398 4639 5777 0,'0'0'752'0,"0"0"-456"16,0 0-120-16,0 0 448 0,0 0 96 16,93-74-304-16,-72 56-152 0,4-1 24 15,11 5 49-15,-3 0-57 31,-9 0 24-31,18 1-40 16,-5 3-112-16,-1 0 8 0,12 2 24 16,-3 3-16-16,1 5-88 15,14 0-80-15,-15 0 48 0,16 9-24 16,-4 10-24-16,0-6 0 31,4 11 8-31,-4-5-8 16,-12 4 0-16,13 4-16 0,-22 6-48 15,-3 4-8-15,0 4 72 0,-6 1-8 16,-2 4 8-16,-4-3 8 0,-9 3-8 16,12 1 8 15,0-5 16-31,-15 3-24 16,0 2 0-16,6-6 0 0,-6-3 0 0,-9-2 56 15,15 2 40-15,-15-6 64 16,0 4 40-16,0-3-16 15,0 0 80-15,-15 4-72 16,6-5-56-16,-6 1-8 16,6-1-32-16,0-8-48 15,-15-6 64 1,12 1 160-16,-12-1 136 16,3 0-104-16,-16 1-15 15,1-5-9-15,3 5-24 0,-15-5-64 16,-1-1-80-16,-5 1-24 15,6-4-24-15,-1 4 0 0,7-5 40 16,-9-5 0-16,-6 5 40 16,-1-3-32-16,13-6 112 0,-12 0-32 15,-1 0-136-15,-2 0 72 32,3-6-32-32,-1-3 32 15,-2-9 72-15,15 4 56 0,-1-5-32 16,-2-4-8-16,3-9-80 15,-7-10-24-15,19 0-72 0,-12-9-32 16,12-4 0-16,-7-5 0 16,22 3 0-1,-6 2-8 1,0 0 16-16,12 3-16 0,0 1-8 0,3 1-48 16,9-1 8-16,0 4 40 15,0-4 0-15,0 5-32 16,21-4 32-16,-9 3-32 15,12-4 40-15,9 10 0 16,-8 2-16 0,11 2-32-16,-3 6 40 15,15 7-56-15,-2-3 56 16,2 7-72-16,-6 2 72 16,6 14-272-16,-2 4-240 0,11 0-192 15,0 22 96-15,4 16 160 16,-1 9-160-16,9 17-761 0,-14-7-935 15,-4-12-2281-15</inkml:trace>
  <inkml:trace contextRef="#ctx0" brushRef="#br0" timeOffset="2195.09">5615 7577 4120 0,'0'0'2209'16,"0"0"-1169"-16,0 0-224 0,0 0-480 16,-9 6 224-16,9-6-143 15,0 0-313-15,0 0-104 16,0 0 0-16,0 0 240 0,0 0 144 15,0 0 32-15,0 0 152 0,0 0 112 16,0 0-56-16,0 0-96 16,0 0-120-1,9 0-272-15,6 0-120 16,18-11 112-16,4-3-16 16,20-8-8-16,9-6 89 0,19-9-41 15,8-5-40-15,-2 0 8 0,2 0-64 16,4 10 24-1,-28 4-32-15,-11 6-48 32,-34 11 8-32,-3 3-8 15,-9 8-8-15,-12 0-160 16,0 0-320-16,0 0-305 0,-21 8-823 16,-3 3-2385-16</inkml:trace>
  <inkml:trace contextRef="#ctx0" brushRef="#br0" timeOffset="2650.495">5582 7790 2864 0,'0'0'4545'16,"0"0"-3209"-16,0 0-279 15,0 0-305-15,0 0 272 16,0 0-480-1,0 0-320-15,0 0-88 0,0 0 16 16,12 0 256-16,0 0 104 16,24-9 41-16,-6-4 7 15,31-11 152-15,11-4-8 0,7-4-120 32,26-9-144-32,-11-6-184 0,8 0-40 31,-5 2-144-31,-15 3-72 15,-13 9 0-15,-24 9 0 0,-9 6-184 16,-24 9-496-16,-12 9-544 16,0 0-481-16,-24 14-2319 0</inkml:trace>
  <inkml:trace contextRef="#ctx0" brushRef="#br0" timeOffset="5929.716">5745 11112 7801 0,'0'0'2313'0,"0"0"-1417"15,0 0-304 1,0 0-272-16,36 0 392 16,-12-13-200-16,9-6-312 15,13 0-96-15,2 2 48 0,-3-2 72 16,3 5-112-16,-5-4-48 0,8 4-56 15,-18 0 8-15,0 3-16 0,-5 3-72 32,-7-6-304-32,3 9-256 15,-12 0-392-15,0 5-664 16,-12 0-681-16,0 0-479 0</inkml:trace>
  <inkml:trace contextRef="#ctx0" brushRef="#br0" timeOffset="6265.819">5805 11293 4600 0,'0'0'3961'0,"0"0"-2840"0,0 0-57 16,0 0-536-16,12-8 280 16,-6-6-352-16,21 0-168 15,-2 0 40-15,-1-5 152 0,9 0-23 16,12 0-41-16,3-3-64 16,10-2 128-16,-13-4-40 0,12 6-160 15,-8-2-184-15,-13 2-8 16,-3 3-88-16,-9 9 0 0,-15 0-72 15,-9 6-400 1,0 1-504-16,-9-2-1321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3T08:29:09.67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16055 1999 9890 0,'0'0'1216'16,"0"0"-728"-16,0 0-112 15,0 0-168-15,-12 13-208 0,12 14-216 16,0 25 216-16,-12 17 392 0,12 10 32 15,0 9-168-15,0-5-128 16,0-9-120 0,0-9 64-16,0-10-72 15,0-8 0-15,12-18-536 16,-12-11-840-16,0-9-897 16,0-9-1999-16</inkml:trace>
  <inkml:trace contextRef="#ctx0" brushRef="#br0" timeOffset="456.582">15997 2012 5825 0,'0'0'4377'16,"0"0"-4377"-16,0 0 96 15,0 0-96-15,79-116 344 0,-19 98-168 0,-2-1-176 16,-1 9-56 0,3 10-280-1,-14 0 24-15,11 19-280 0,-21 9-57 16,-12 8-175-16,-3 3 248 16,-21 7 104-16,-9 0 136 15,-27-3 336-15,-9-3 64 0,-15-8 136 16,-10-4 136-16,13-14 296 0,-1-4 160 15,7-6 153 1,18-4-225-16,0 0 32 16,21 0-112-16,12 0-136 15,0 0-216-15,0 0-288 16,12 0-432-16,12 5 272 0,18 13 160 16,9 2 80-16,16 7 16 15,-10 0-88 1,16 1 56-16,-4 1-56 15,-9-2 8-15,-17 1-16 16,5-9-400-16,0-1-944 0,-15-4-801 16,-20-5-1087-16</inkml:trace>
  <inkml:trace contextRef="#ctx0" brushRef="#br0" timeOffset="1072.666">17021 1887 4961 0,'0'0'5473'15,"0"0"-5473"-15,0 0-24 0,0 0 24 16,0 0 128-16,0 130 296 16,0-66 0-1,0 6-168-15,-15-1-96 31,5-4-24-31,-2-4-32 16,0-19-56-16,3-6-40 0,9-12 40 16,0-15-48-16,0-9 80 15,0 0 176-15,0-27 152 0,0-20-408 32,0-18-32-32,0-14 32 15,0-14 48-15,0 6 8 16,9 7-48-16,3 16 264 0,-12 14-88 15,12 6-112-15,-2 22 0 0,5 9-16 16,-3 13-56-16,0 0-112 0,21 13-16 16,3 28 80-16,-3 6 48 15,16 18 56-15,-16 4-48 16,3 1 0-16,-3-1 0 0,3-9-8 16,-11 0 8-16,-4-9-8 15,-9-4-136-15,0-10-352 16,0-9-464-1,-12-9-920-15,0-11-673 0,0-8-1464 16</inkml:trace>
  <inkml:trace contextRef="#ctx0" brushRef="#br0" timeOffset="1253.16">16948 2244 3328 0,'0'0'6674'0,"0"0"-5410"0,0 0-696 15,0 0 344-15,0 0-240 16,0 0-552-16,0 0-112 0,85-10 64 31,-40 6-72-31,12-6-104 16,37-12-856-16,-25-3-1360 16,-8 8-2097-16</inkml:trace>
  <inkml:trace contextRef="#ctx0" brushRef="#br0" timeOffset="1772.813">17510 1781 4304 0,'0'0'7562'0,"0"0"-6546"16,0 0-376-1,0 0 49-15,0 0-177 16,0 0-512-16,0 0-136 0,9 27 120 15,15 24 16-15,0 18 120 16,0 10-64-16,-12 10 16 0,9-7-24 16,-12-3-48-16,18-18 0 31,-17-16-8-31,5-11 8 16,-15-21-96-16,9-8 96 0,-9-5 56 31,12-24 408-31,0-16-176 0,12-12-288 15,0-13 0-15,-15 9 0 16,0 10 128-16,6 14-24 16,-3 18 40-16,0 14-144 0,10 0-96 15,2 14-48-15,12 24 144 16,-6 8 168-16,21 4-72 0,-17 10-88 16,14-13 64-16,-3-5-72 15,-21-15 8-15,0-13 0 31,-11-14 40-31,-4 0 480 0,3-36 744 16,12-34-504-16,-12-36-407 0,0-6-57 16,0 11-208-16,-12 8-96 15,9 27 0-15,3 1-192 0,9 0-88 16,-6 20-417 0,-15 21-879-1,12 16-1465-15,-12 3-10145 0</inkml:trace>
  <inkml:trace contextRef="#ctx0" brushRef="#br0" timeOffset="8824.198">5361 6628 7561 0,'0'0'2545'16,"0"0"-1329"-16,0 0-472 16,0 0 192-1,0 0-168-15,-15-25-231 16,15 25-337-16,0 0-152 31,0 0-40-31,0 0 8 0,-6 0-16 47,6 0 0-47,0 0-48 16,-12 11-64-16,-3 11 104 0,15 21 8 15,-9 12 8-15,-6 14-8 16,15 1 0-16,0 4-16 16,0-5-32-16,24-4-8 0,3-5 0 15,-6-9 48-15,4-9-96 31,11 0-329-31,-3-10-231 0,3-14-520 0,-3-3-976 16,1-11-801-16</inkml:trace>
  <inkml:trace contextRef="#ctx0" brushRef="#br0" timeOffset="9333.971">5672 6835 3976 0,'0'0'5081'16,"0"0"-3896"-16,0 0-1185 16,0 0-128-16,0 0 128 15,0 0 208-15,37 88 120 0,-13-50-88 16,0 3-112-16,0-3-56 0,-12-5-64 15,12-1-8 1,-3-4-688-16,-9-9-689 16,13-11-1399-16</inkml:trace>
  <inkml:trace contextRef="#ctx0" brushRef="#br0" timeOffset="12655.818">11458 5046 4809 0,'0'0'1760'0,"0"0"-1160"0,0 0 0 16,0 0 592-16,0 0 137 15,0 0-569-15,0 0-320 16,0 0-80-16,0 0 56 0,0 0 48 31,0 0-216-31,0 0-144 16,12 0-48-16,0 0 72 0,25 0 0 16,-16 0-32-16,27 0-48 15,-3 0 8-15,13 0 40 16,2 0-8-16,9 0-40 0,-11 0 0 15,23 0-40-15,-11 0 16 16,-1-3-16 0,0-3 8-16,4 2-8 0,-4 4 40 15,1-4-48-15,-13-2 0 16,12-2 0-16,-11 3 8 16,2 0-8-16,7 1 0 0,-10-1 0 15,15 5 0 1,-11-5 0-1,8 0 8-15,-12 2-8 0,13-3 8 0,-4 2-8 16,-8-5 8-16,17 4 0 16,-18-3 9-16,1 2-17 15,-1-3 8-15,-9 4-8 0,-2 0 0 32,2 2 0-32,-3-3 8 15,1 1-8-15,-13 2 0 0,18-2 8 16,-6 0-8-16,1 0 0 15,2 1 72-15,-3-2 0 0,12 2-24 16,-8 0 40-16,-7-1 8 31,9 0 8-31,7 1 24 16,-16-1 40-16,18 0 56 0,-11 2 0 16,8-7-16-16,-12 4 16 15,13-3-48-15,-7 5 32 0,6 0 80 16,-24-1 8-16,16-1 48 31,-16 3-24-31,3 3-48 0,-12-5 0 16,-15 5-40-16,0 0-40 0,-9 0-16 15,15 0-32 1,-15 0-63-16,0 0-81 0,0 0-89 0,0 0-583 16,0 0-768-1,0 0-680-15,0 8-3346 16</inkml:trace>
  <inkml:trace contextRef="#ctx0" brushRef="#br0" timeOffset="15806.24">9913 9750 6857 0,'0'0'1760'0,"0"0"-1144"16,0 0-111-16,0 0-145 0,-61 0-152 16,40 0-128-1,-3 0-64-15,-3 0-8 16,6 5-8-16,-24 8 0 15,8 11-16-15,4 3 8 0,-15 11 8 16,15 9 72-16,-19 3 48 16,22 11-112-16,3-1 72 0,18 4 0 31,-3 1-72-31,12 1-8 16,0-1-24-16,21 0 24 15,6-5 0-15,19 3 88 0,-1 3-88 16,3-6 152-16,-3-4-104 0,4 4 8 15,-4-5-56-15,-9 2 0 32,0 4 0-32,-27-1-24 15,-9 0-32-15,0 4 56 0,-9 0 80 16,-27-4 24-16,-9 6 160 16,-3-6 136-16,2-8-56 0,-5-12-40 15,9-1-96-15,18-12-64 31,12-9-40-31,-4-3-104 16,10-2 0-16,6-7 8 0,0-3-8 0,0 2-152 16,0 3 56-16,0 8 96 15,6-3 8-15,22 5 120 0,-4 6-48 16,0 9-56 0,-6 3-24-1,6 6 16-15,3 13-8 0,-6 2 0 16,-8 12-8-16,11 0 0 0,-24 9 0 15,0 7 8-15,0-7 0 16,0 10 0-16,0 0 0 0,0 1-8 31,0-2 8-31,0 7 64 47,-12-2-64-47,12 1 56 0,-12-1-56 16,12-4 48-16,0-4 48 15,-13-1-104-15,13-9 16 0,0 5 80 16,-12-6-8-16,12 6-24 16,0-5 96-16,0-3-32 15,0 2 33-15,0-2-17 0,0-3-64 16,-9 3 0-16,9-7 8 16,0 0-88-16,-12-4 96 0,-3 1-48 15,15-1 0-15,-9 0 56 31,9-3-24-31,-15 3-32 0,15-1 32 16,0 7 24-16,-9-1-8 0,9-5 8 16,0 4-8-16,-9-4-16 15,9 1 88-15,0 0-16 0,0-6-24 16,0 0-56-16,0 2 16 16,0-3 24-16,9 3-16 15,0-2 144-15,6-3-80 0,-15-2 32 0,9-4-48 16,18 0-32-16,-18-8 24 15,16 3-8-15,-1-8 0 16,0-1 88 0,9-4 32-1,3 0-72-15,-3-4 56 0,16-2-40 16,-7 2-88-16,9-10-15 0,-8-1-9 16,8-8 16-16,-6-5-96 15,0 0-201-15,4-23-439 0,8-56-752 31,0 1-880-31,-8-6-5258 0</inkml:trace>
  <inkml:trace contextRef="#ctx0" brushRef="#br0" timeOffset="17081.734">5944 6900 5753 0,'0'0'5145'0,"0"0"-4161"15,0 0-552-15,0 0-24 16,0 0-152-16,0 0-256 0,0 0-328 15,0 0-320 1,0-5-608-16,12-8-1177 16,-12 4-2856-16</inkml:trace>
  <inkml:trace contextRef="#ctx0" brushRef="#br0" timeOffset="17473.67">5862 6437 8489 0,'0'0'2049'16,"0"0"-1129"-16,0 0-632 15,0 0-136-15,0 0-152 0,0 0 0 32,0 0 120-32,106 0-32 47,-61 19-24-47,10 8-64 15,5 11-8-15,-3 9-8 0,1 3 16 16,2 6 72-16,-12 4-24 15,-5 5-48-15,-4-1-16 0,-6-4-136 0,-12 6-88 16,-21-6-136-16,0-9-96 16,0 4-320-16,-9 5-145 15,-24-17-599-15,9-10-1352 0</inkml:trace>
  <inkml:trace contextRef="#ctx0" brushRef="#br0" timeOffset="20806.556">5374 7902 6889 0,'0'0'2505'0,"0"0"-1681"16,0 0-160-16,0 0 184 15,0 0-144-15,0-6-376 16,0 6-232-16,0 0-96 0,0 0 8 16,0 0-8-16,0 24-56 0,-13 13 56 31,-2 20 168-31,9 10 120 31,6 18-96-31,0 3-56 16,0-4 72-16,0-5-80 0,21-16 1 31,16-2-65-31,-4-15 16 16,0-3-72-16,15-12 40 0,-11-12-48 15,8-6-128-15,3-8-305 16,10-13-551-16,-13-16-1456 15,-9-4-2449-15</inkml:trace>
  <inkml:trace contextRef="#ctx0" brushRef="#br0" timeOffset="21252.075">5781 8128 7041 0,'0'0'3001'31,"0"0"-2073"-31,0 0-336 16,0 0 152-16,0 0-248 15,0 0-280-15,0 0-208 0,0 0-8 16,94-74-48-16,-85 69-96 16,15 5-200-16,-15 0-136 0,6 5-136 31,-3 18 40-31,0 6 248 16,-12 12 192-16,0 5 72 15,-12 1 56-15,0 0 8 0,-12-12 0 16,15-6 80-16,-6-7 120 15,15-7-16-15,0-5 56 0,0-7 120 32,0-3 144-32,0 0-96 0,15 0 32 15,18 0 0-15,3-13-144 16,-3-2-296-16,34-12-272 0,-16 3-1424 16,-6-3-2777-16</inkml:trace>
  <inkml:trace contextRef="#ctx0" brushRef="#br0" timeOffset="21414.977">6258 8138 10898 0,'0'0'1624'0,"0"0"-1624"15,0 0-80-15,0 0-488 16,0 0-1560-16,0 0-3938 0</inkml:trace>
  <inkml:trace contextRef="#ctx0" brushRef="#br0" timeOffset="21691.022">6152 7744 6161 0,'0'0'5465'0,"0"0"-4537"0,0 0-624 16,0 0-136 0,0 0-160-16,0 0 368 0,151 24 8 15,-78 8-208-15,5 14-31 0,-18 15 55 16,-2 7-48-16,-10 11-48 16,-30 9-56-16,-3 1-48 15,-15-6 8-15,-15-4-8 16,-18-5-272-16,-33 0-521 15,-7-18-1047-15,16-23-3089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3T08:29:39.43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15134 3022 7345 0,'0'0'2121'0,"0"0"-2065"0,0 0 24 16,0 0-80-16,12 0 672 0,0 0 16 31,25 0-216-31,5 0-176 16,9 0-136-16,7 0 320 0,11 0 136 15,12 0-200-15,22-5-8 16,39 1-159-16,18-2-89 0,30 2-88 16,-21 1 0-16,-3-3-64 31,-24 2 0-31,-30 4 0 0,-16-5-8 15,-26 5-72-15,-28 0-176 16,18 0-25-16,-2 0-87 16,-10 0-48-16,-24 0-56 0,-3 0-176 15,-6 0-464-15,-15 0-481 32,-15 5-375-32,-18-1 392 0,12 2-561 0</inkml:trace>
  <inkml:trace contextRef="#ctx0" brushRef="#br0" timeOffset="578.29">15216 3193 4048 0,'0'0'1201'0,"0"0"-825"16,0 0 272-16,0 0 384 31,0 0-40-31,0 0-448 0,0 0-208 16,0 0 129-16,0 0-41 15,0 0-88-15,0 0 120 16,12 0-144-16,-3 0 104 0,42 5 304 15,-9-5-8 1,16 0 0-16,59 0-199 16,34 0-17-16,49 0-80 0,20-5-48 15,15-3 16-15,-26-11-168 16,-22 9-56-16,-48 7-104 16,-22-8-56-16,-47 7 8 0,-25-1 0 15,3 5-8 1,-18-8-8-1,10 3 0-15,-28 5-56 0,-12-6-120 0,0 6-152 16,-12-3-384-16,-12-7-977 16,-1 5-2808-16</inkml:trace>
  <inkml:trace contextRef="#ctx0" brushRef="#br0" timeOffset="2729.7">16915 3458 9337 0,'0'0'729'16,"0"0"-729"-16,0 0-40 15,24 74 40-15,9-33 448 0,16 2-32 16,8 7-144-16,21 1-80 0,7 1 136 15,21-6-64-15,-13-10-88 16,10-3-24 0,14-9-80-1,-11-11-72-15,-15-8-168 0,2-5-648 16,-14 0-944-16,-7-18-985 0</inkml:trace>
  <inkml:trace contextRef="#ctx0" brushRef="#br0" timeOffset="3046.966">17917 3679 7521 0,'0'0'2129'0,"0"0"-2089"16,0 0-40-16,0 0 0 0,0 0 256 15,0 0 96-15,112 90-136 16,-61-62-88-16,-18-6-48 0,0 10-72 31,4-8-8-31,-25 4-8 16,12-5-72-16,-24 0-128 16,0 4 72-16,-24-3 136 0,-10 8 0 15,-14-4-120-15,3 0-240 16,-3-6-177-16,-10-3-383 0,13-5-1200 15,21-4-3785 1</inkml:trace>
  <inkml:trace contextRef="#ctx0" brushRef="#br0" timeOffset="6109.768">19194 3648 7665 0,'0'0'936'0,"0"0"-680"0,0 0 497 16,0 0 223-16,0 0-552 31,0 0-336-31,0 0-80 0,0 0 32 16,-91-14 192-16,79 28-104 31,-3 8-112-31,15 3-16 16,0-3 0-16,0 1-96 0,27 0 40 15,-15 5 48-15,21-4 8 16,-8-2 0-16,-4-3 0 0,-6-5 0 0,3-5-16 15,-18 1-72-15,0-5-160 16,0-5-168-16,0 0-248 16,-18 0 31-16,-18 0-631 15,-10 0-640 1,-23-5 768-16,21-9 471 16,2 4-1647-16</inkml:trace>
  <inkml:trace contextRef="#ctx0" brushRef="#br0" timeOffset="7297.835">18684 3619 5841 0,'0'0'1320'0,"0"0"-560"0,0 0 616 31,0 0 145-31,0 0-489 16,0 0-440-16,0-18-264 0,0 18-152 15,0 5-80-15,0 8-88 16,0 6 72-16,0 9 32 0,12 4 40 16,0 6-56-16,-3-5-40 31,6-1-48-31,6-4 96 16,-9-10-96-16,-3-4 8 0,6-5-8 15,-3-4-8-15,0-5 0 16,-12 0 0-16,9 0 0 0,-9-19 8 15,13-8 56 1,-13-11-64-16,12 2-200 16,-12 3 72-16,0 1 128 15,12 8 72-15,-12 15 40 0,0 0 56 16,0 9-8-16,0 0-160 16,0 9-168-16,9 19 56 0,18 9 112 15,-6 4 72 1,3 1-72-16,12-5 0 15,22-18-224-15,-16-15-768 16,9-4-2249-16</inkml:trace>
  <inkml:trace contextRef="#ctx0" brushRef="#br0" timeOffset="7845.596">19336 3797 3880 0,'0'0'5129'16,"0"0"-4424"-16,0 0-401 15,0 0 240-15,0 0 152 0,24-15-312 16,-6-4-384-16,6-4-72 16,-9-4-256-16,-3 4 88 15,-3-1 88 1,-9 6-32-16,0 8 184 16,0 6 416-16,-9-1 240 0,-3 5-168 15,-12 0-280-15,3 5-136 16,-15 23-8-16,11 8 24 15,13 6 24-15,0 0-16 0,12 5-8 32,0-11-24-32,36-7 48 15,13-7-112-15,32-22-176 0,-11 0-568 16,-13-27-2249-16</inkml:trace>
  <inkml:trace contextRef="#ctx0" brushRef="#br0" timeOffset="8352.282">20256 3425 4520 0,'0'0'5818'0,"0"0"-5482"15,0 0-328-15,0 0 176 0,0 0 176 16,0 0-232-16,-106 47-32 16,94-14 0-16,-3-1-96 0,15 0-72 15,0 0 72-15,27 1 40 16,-2-5-40-16,-4 0 16 16,15-5 0-16,-3 4 136 0,3-9-144 31,-12 1 8-31,-14 1 32 15,14-12-48-15,-24 2 0 0,0-6-256 0,0 1-152 16,-34 0 352-16,-2-5-88 16,3 0-352-16,-15-10-168 15,15-18-577-15,8-5-1815 0</inkml:trace>
  <inkml:trace contextRef="#ctx0" brushRef="#br0" timeOffset="8555.057">20392 3338 10058 0,'0'0'2064'0,"0"0"-1496"16,0 0-344-16,0 0 112 0,0 0 497 16,33 125-25-16,-18-70-320 15,9 5-288-15,-12-4-184 0,-3 0-16 31,7-10-592-31,-16-5-737 16,0-9-1039-16,0-17-2553 0</inkml:trace>
  <inkml:trace contextRef="#ctx0" brushRef="#br0" timeOffset="8994.83">20419 3648 6665 0,'0'0'3169'0,"0"0"-2257"0,0 0-760 15,0 0-8-15,0 0-136 0,151-42-8 16,-106 33-1136 0,1-1-393-16,-13 7 361 0,6-3 304 15,-30 1 304 1,0 5 560 0,6 0 872-1,-15 0 824-15,0 0-175 0,-15 0-513 0,6 0-560 16,-12 5-192-16,-6 14 40 15,6 0-128-15,9-1-24 16,2 0-16-16,-5-4-72 0,15 5 48 16,-9-9-48-16,9-2-56 15,0-3-72-15,0-5-176 0,0 5 32 16,24-5 192-16,-14 0 24 16,2 0 64-16,9-10-56 0,-6-3-8 31,9 8 8-31,-15-4 0 15,0 3 0-15,6 2-8 0,-3 4 0 16,-3 0-8-16,6 0 8 16,-6 10-8-16,16 4 0 31,-16-6 0-31,30-3-696 0,-27-5-1080 16,9 0-1385-16</inkml:trace>
  <inkml:trace contextRef="#ctx0" brushRef="#br0" timeOffset="9204.183">20860 3272 8305 0,'0'0'4177'0,"0"0"-3673"16,0 0-480-16,0 0 88 0,0 0 40 0,36 94 617 15,-15-44-193 1,3 11-144-16,-3-6-208 15,-6-3-104-15,4-2-120 16,-4-18-176-16,-3 0-584 16,0-27-729-16,0-5-1263 15,-12 0-409-15</inkml:trace>
  <inkml:trace contextRef="#ctx0" brushRef="#br0" timeOffset="9410.541">21035 3292 8225 0,'0'0'2769'0,"0"0"-1617"0,0 0-448 16,0 0-144-16,0 0-152 15,0 0 481-15,57 156-161 0,-36-86-176 16,12-1-40-16,-8-4-264 16,-10-9-208-16,6-9-40 31,3-15-872-31,-12-32-672 0,9 0-2633 0,6-14-5721 15</inkml:trace>
  <inkml:trace contextRef="#ctx0" brushRef="#br0" timeOffset="9833.888">21883 3477 11042 0,'0'0'1336'0,"0"0"-1000"16,0 0-128-16,0 0 280 0,0 0-296 15,0 0 40-15,0 0-15 32,0 134-121-32,0-107-88 0,9 1 48 15,6-9 8-15,9-9-64 16,-3-7 0-16,3-3-152 16,1 0-153-16,-1-13-223 0,-6-15-40 15,-3-5 40-15,-15 1 80 31,0-4 448-31,-24 3 88 0,3 9 192 0,-7 6-56 16,-5 9-112-16,12 3-112 16,-3 6-280-16,0 6-872 15,24 7-1209-15,0 1-1575 0</inkml:trace>
  <inkml:trace contextRef="#ctx0" brushRef="#br0" timeOffset="10261.927">22221 3406 10730 0,'0'0'2488'0,"0"0"-1784"16,0 0-471-1,0 0-57-15,0 0 552 16,45 144-96-16,-9-50-304 16,-27-2-256-16,19 1 0 15,-7-1-64-15,-9-18-8 16,0-9-120-16,0-9-64 0,-3-29 16 31,-9-13-16-31,0-14 184 0,0-9 256 16,-9-32-64-16,-15-34-192 15,-3-41 0-15,9 5 56 16,2 4-56-16,7 25-152 0,9 22 152 16,0 3 0-16,0 6 0 31,9 9-128-31,19 20-88 0,-7 8 56 0,15 14 32 15,-3 0-224-15,-9 18-24 16,0 15 40-16,-11 9 71 16,-13 4 73-16,0 1 120 0,0-2-32 15,-28-8 88-15,7-9 8 16,-15-4-64-16,-9-6-64 16,12-18-320-16,8-5-824 15,1-13-1785 1</inkml:trace>
  <inkml:trace contextRef="#ctx0" brushRef="#br0" timeOffset="10430.398">22803 3490 12562 0,'0'0'2921'0,"0"0"-2009"15,0 0-312-15,0 0-8 16,0 0-592-16,0 0-544 31,0 19-2072-31,-12-19-6002 0</inkml:trace>
  <inkml:trace contextRef="#ctx0" brushRef="#br0" timeOffset="30812.438">6605 8551 7889 0,'0'0'1889'16,"0"0"-889"-16,0 0 208 0,0 0-32 15,0 0-312-15,-9 0-367 16,9 0-201-16,0 0 0 31,0 0 72-31,0 0-168 0,0 0-80 16,0 0-112-16,0 0 56 15,9 0-56-15,15 0 40 0,9 0 80 16,16 0 168-16,23 0-112 16,10 0-8-16,-1-14-128 31,10 4 32-31,2-4-80 0,1 5-376 0,-25-5-256 15,1 1-224-15,-34-6-737 16,-12 0-2287-16,-15-3-3466 16</inkml:trace>
  <inkml:trace contextRef="#ctx0" brushRef="#br0" timeOffset="31096.08">7115 8314 1568 0,'0'0'9714'0,"0"0"-8338"15,0 0-1032-15,0 0-88 0,0 0-64 16,0 0-64-16,0 0 24 16,151 24 56-16,-100-11-160 0,-5 2-40 15,14-2 0-15,-27 6 16 31,-12 0-24-31,-6-2-8 0,-6 1 0 16,-9-3 8-16,0 8 65 16,-9 0 71-16,-42 10-136 15,-15 4-24-15,-49 18-849 0,9-3-1455 16,1-16-2937-16</inkml:trace>
  <inkml:trace contextRef="#ctx0" brushRef="#br0" timeOffset="31802.182">5045 8448 7561 0,'0'0'2185'31,"0"0"-1409"-31,0 0-8 16,0 0 32-16,0 0-368 0,0 0-352 16,0 0-72-16,-43 70 0 15,43-29 80-15,0 6 128 16,0-6-24-16,12 2 56 0,10-11-112 31,2-1 8-31,12-7 16 0,-3-10-112 16,15-9-48-16,-2-5-152 15,11-32-368-15,3-10-1296 16,-14-5-2873-16</inkml:trace>
  <inkml:trace contextRef="#ctx0" brushRef="#br0" timeOffset="32245.088">5195 8120 7513 0,'0'0'2441'0,"0"0"-1697"0,0 0-352 15,0 0-56 1,0 0-280 0,0 0 256-16,16 125 112 15,-4-75-288 1,21 6-40-16,0-6-40 16,6-12-40-16,-6 0 40 0,-8-11-56 15,-4-8-40-15,3-10-328 0,-12-9-272 16,0 0-104-1,-3-5 376-15,-9-14 40 0,15-9-248 0,-15 6 159 16,0-2 417-16,0 7 337 16,0 12 439-16,0 5 8 15,0 0-608-15,12 0-176 0,0 18-64 32,9 4 64-32,4 3 8 15,8 2 80-15,-9-4-72 0,0-9-16 16,0-4-8-16,-15-10-120 15,0 0 128-15,-9-19 224 0,15-5-48 16,-15-7-40-16,0-2-40 31,-15 6 16-31,6-2 80 16,-12 10-192-16,-6 10-240 0,-6 5-864 16,9 4-1201-16,-10 0-3944 0</inkml:trace>
  <inkml:trace contextRef="#ctx0" brushRef="#br0" timeOffset="33079.68">5724 8281 3808 0,'0'0'7674'31,"0"0"-6426"-31,0 0-904 0,0 0 24 16,0 0-192-16,-15 24-168 15,15-1-8-15,0 0 88 0,15 5 24 16,6-9 88-16,-9-5-79 16,12-6-41-16,-12-2-72 15,12-6 0-15,-3-6-8 0,3-16 0 16,-2-10-409-16,2-12-535 16,-24-6-448-16,9-1-384 0,-9-4-201 15,-9-2 161-15,-24 2 864 16,8 4 832-1,-8 5 120-15,-3 13 1200 16,12 16 360-16,12-2-200 0,0 14-175 16,3 5-377-16,9 0-432 15,0 0-376-15,0 24-24 0,0 7 24 16,21 17 56 0,0 12 152-1,18 0-64-15,-6 0-40 0,4 1 24 16,-4-11-40-16,3-5-24 0,-12-11-56 15,-3-11 0-15,-9-9 40 16,0-6-40 0,-12-8-8-16,0 0 144 15,0-8 352-15,0-16-16 16,0-17-480-16,0-6-8 16,0 1-184-16,0-4-144 0,12 3 112 15,13 15-48-15,-7 0 0 16,6 12-168-16,3 12-144 0,-3 3-16 31,-3 5-152-31,-9 0 23 16,-3 8 217-16,-9 11 248 0,-9 5 56 15,-15 4 208-15,-9-1-80 16,-3-8 80-16,15 3 128 0,-16-8 344 16,25-4 40-16,12-6-176 31,0 1-223-16,0 1 15-15,22 2 208 16,11-8 152-16,18 5 32 0,6-5-496 16,25-5-24-16,-13-9-1713 15,-11 0-2904-15</inkml:trace>
  <inkml:trace contextRef="#ctx0" brushRef="#br0" timeOffset="42962.29">8712 10501 7361 0,'12'0'1984'0,"12"-13"-1375"16,-12-2-481-16,18 2-32 0,6-6-96 16,4 0-128-16,17 6-873 0,-12-1-751 15,3 4-400-15</inkml:trace>
  <inkml:trace contextRef="#ctx0" brushRef="#br0" timeOffset="43211.291">8654 10542 5601 0,'0'0'2616'0,"0"0"-1784"15,0 0-439-15,0 0 335 0,0 0-40 16,0 0-328-16,0 0-208 0,94-8 0 15,-52-3-96 1,-6 3-56 0,22-16-592-16,2 11-1217 0,-24-5-2960 15</inkml:trace>
  <inkml:trace contextRef="#ctx0" brushRef="#br0" timeOffset="44396.073">9029 9612 3224 0,'0'0'1897'16,"0"0"-1057"-16,0 0-32 15,0 0 312-15,0 0-96 16,6-24-87-16,-6 24-113 0,0 0-16 16,0 0-120-16,0 0-208 15,0 0-168 1,0 0-176-16,15 5-120 15,-15 14 40 1,12 8-48-16,0 0 120 16,0 12 0-16,-3-3-32 15,6 1-40-15,-6 0-48 0,3-5 40 16,0-8-48 0,-12-5-264-16,9-5-528 15,-9-11-776-15,15-3-969 0,-15 0-575 16</inkml:trace>
  <inkml:trace contextRef="#ctx0" brushRef="#br0" timeOffset="44646.133">9074 9593 6329 0,'0'0'2104'31,"0"0"-1360"-31,0 0 121 0,0 0 239 16,0 0-440-16,0 0-352 16,0 0-192-16,0 0-8 15,0 0 16-15,78-56-56 0,-51 46-72 32,-5-3-72-32,14 4-496 15,-3-1-752-15,0 7-953 0,-6 3-503 0</inkml:trace>
  <inkml:trace contextRef="#ctx0" brushRef="#br0" timeOffset="44875.016">9095 9755 5657 0,'0'0'2152'0,"0"0"-1496"31,0 0-56-31,0 0 281 16,0 0-273-16,0 0-160 0,0 0-272 15,0 0 0-15,130-10-176 16,-73-8-384-16,-21 9-1529 0,-3-9-3600 16</inkml:trace>
  <inkml:trace contextRef="#ctx0" brushRef="#br0" timeOffset="46238.487">10652 10570 5801 0,'0'0'3977'0,"0"0"-3025"16,0 0-304-1,0 0-8-15,0 0 128 16,0 0-440-16,97-32-216 0,-61 23-8 16,-3-5-104-16,4 5-80 15,-4 4-608-15,0-8-992 0,-6 7-1353 16,-6-3-4560-16</inkml:trace>
  <inkml:trace contextRef="#ctx0" brushRef="#br0" timeOffset="46444.882">10667 10663 6665 0,'0'0'1928'0,"0"0"-1071"15,0 0 271-15,0 0-144 16,46-14-520-16,-22-5-328 0,24 6-88 15,-15-5-48-15,13-6-232 16,-10 6-1504-16,0-1-1297 0</inkml:trace>
  <inkml:trace contextRef="#ctx0" brushRef="#br0" timeOffset="46817.112">11156 9574 600 0,'0'0'7569'32,"0"0"-6312"-32,0 0-881 15,0 0-112-15,0 0-240 16,0 0 40-16,0 0 0 0,0 0 96 16,0 0 96-16,0 103 152 0,12-72-88 15,-12 2-152-15,12-1-104 31,-12 1-16-31,10-5-48 16,-10 0-592-16,0 0-664 0,0-5-865 16,0-10-1008-16</inkml:trace>
  <inkml:trace contextRef="#ctx0" brushRef="#br0" timeOffset="47178.815">11063 9588 8633 0,'0'0'1761'0,"0"0"-937"16,0 0 168-16,0 0-72 16,0 0-424-1,0 0-328-15,57-33-112 16,-21 33 16-16,-2 0-16 15,-1 0-56-15,6 5 0 16,-6 14-128-16,-9 4-16 0,13 4-16 16,-19 6-16-16,-3-5 32 15,-3 5-16-15,0-1 32 0,-12-3-32 16,-12 2-16-16,-15-7 176 16,9-1 80-16,-31 0-16 0,4-10-64 31,-3 2-48-31,2-5-288 15,7-7-480-15,9-3-880 0,3 0-585 16,6 0-1912-16</inkml:trace>
  <inkml:trace contextRef="#ctx0" brushRef="#br0" timeOffset="48391.952">12656 10575 4112 0,'0'0'2849'16,"0"0"-1601"-16,0 0-55 15,0 0 247-15,0 0-384 0,0 0-408 32,12 0-304-32,10 0-64 31,5-5 192-31,-6 2-200 16,3-2-192-16,12-5-80 0,-15 6-456 15,28-6-920-15,-28 1-2729 0,3 0-3296 16</inkml:trace>
  <inkml:trace contextRef="#ctx0" brushRef="#br0" timeOffset="48562.712">12644 10627 8737 0,'0'0'1929'0,"0"0"-1185"0,0 0 80 16,0 0-80-16,0 0-480 15,0 0-264-15,154-52-104 0,-96 29-584 16,-16 0-1224-16,-3 4-2601 16</inkml:trace>
  <inkml:trace contextRef="#ctx0" brushRef="#br0" timeOffset="49930.019">13100 9565 5521 0,'0'0'1240'0,"0"0"-760"0,0 0 80 15,0 0-136-15,0 0-216 16,0 0-136-16,0 0 64 16,0 0 112-1,-130 9 225 1,109-9 63-16,21 5-40 16,-12 0-80-1,0-5 48-15,12 0-112 16,0 0-88-16,0 4-160 15,0-4 24-15,0 10-24 16,0-2 64-16,0-2 48 16,-12 8-8-16,12-6 112 0,0 6-88 15,0 4-72-15,0 2-64 0,0-1 40 16,0 3 80-16,0 1-63 16,12 5 7-16,-12-5 16 15,12 1-72-15,-12-2-96 0,0-3 72 16,12 5-72-16,-12-7 0 15,0-1 64-15,0-8-72 0,9 1 8 16,-9-4 88-16,0 0 0 16,0-5 40-16,0 0 64 31,12 0 0-31,-12 0-24 0,12 0 72 16,-3 0 0-16,19 0-40 15,-4 0-208-15,-3-10-48 0,15 1-552 0,-15 1-392 16,0-11-737-16,-6 0-2352 15,-3 5-1848-15</inkml:trace>
  <inkml:trace contextRef="#ctx0" brushRef="#br0" timeOffset="50176.835">12889 9819 6849 0,'0'0'2184'15,"0"0"-919"-15,0 0-281 32,0 0-32-32,0 0-368 0,0 0-280 15,0 0-72-15,69 0-104 31,-36 0-128-31,19-4-104 0,-19 0-1144 16,0-6-3273-16</inkml:trace>
  <inkml:trace contextRef="#ctx0" brushRef="#br0" timeOffset="51018.098">14739 10538 4841 0,'0'0'2216'0,"0"0"-496"0,0 0 353 15,0 0-313-15,0 0-424 16,0 0-407-16,0 0-145 31,0-4 104-31,0 4-16 0,0 0-184 16,0 0-184-16,21-11-135 31,6 8-129-31,3-11-144 16,22-1-96-16,5 2-544 0,-15-5-585 15,34-20-799-15,-19 16-1305 0,-12-7-8689 16</inkml:trace>
  <inkml:trace contextRef="#ctx0" brushRef="#br0" timeOffset="51857.115">14636 9523 6433 0,'0'0'2488'0,"0"0"-1783"15,0 0-425-15,0 29 368 16,0-7 352-16,0 2-232 16,9 4-224-16,-9-1-192 0,12 1 64 15,-12-9-144-15,0-6-168 16,0-3-31-16,0 0-65 0,0-10 40 16,0 0 32-16,0 0 48 0,0 0 56 15,0 0 40-15,9-20-72 16,-9-3-136-16,0-5-16 0,16-5 8 31,-16 6 0-31,0-1-8 0,12 6 8 16,-12 7 96-16,12 5 0 15,-12 6-32-15,0 4-72 16,0 0-8-16,0 0-104 0,0 4-64 31,12 11 104-31,-3-2 72 16,3 6 0-16,0 5 0 0,-12-10 8 15,9 0 8-15,6-1-8 16,-3-8 0-16,-12-1 56 16,0-4-48-16,12 0-16 0,-3 0 8 15,0-9 24-15,6-9-32 32,22-5-104-32,-16-1-88 0,-9 2 80 15,12 3 40-15,-12 9 0 16,0 6 64-16,0 4 0 0,-6 0 0 15,9 14 8-15,-3 8 8 0,13 11 56 16,-16 5 0 0,6-2-16-1,-6-4-48-15,15-3-160 0,0-7-857 0,-12-8-1711 16,0-5-3538-16</inkml:trace>
  <inkml:trace contextRef="#ctx0" brushRef="#br0" timeOffset="52748.411">16284 10570 7345 0,'0'0'4521'16,"0"0"-3553"-16,0 0 128 15,0 0 169-15,0 0 103 0,0 0-696 16,0 0-432-16,130-18-176 16,-82 4-64-1,-15 5-208-15,16 0-656 16,-16-10-408-16,15 0-1057 16,-36 0-3744-16</inkml:trace>
  <inkml:trace contextRef="#ctx0" brushRef="#br0" timeOffset="56225.659">16586 9473 6729 0,'0'0'1424'0,"0"0"-672"0,0 0 145 15,0 0-145-15,0 0-384 16,0 0 40-16,0 0 112 0,0 82 240 16,0-49-200-1,0 5-216-15,0 2-48 16,0-1-96-16,15-3-87 15,-15 1-9-15,12-9-16 0,-12-5-24 16,12-8 32 0,-12-7-32-1,12 2-56-15,-12-6 32 0,0-4-40 16,0 0 64-16,9 0 0 0,-9 0 120 16,12-19-16-16,10 1-120 15,5-10-32-15,-3-5-16 16,-3 6-56-16,3 4-16 0,-12 5 64 15,12 4-8 1,-15 9 8-16,-9 5-72 16,9 0 24-16,7 0 48 15,-7 13 8-15,6 11 0 0,-3-5 64 16,-6 3-64-16,9-3 0 31,-3 0 0-31,-12-10 8 0,12-4 0 16,0-5 72-16,-12 0 16 15,0 0 24-15,9-14 32 16,6-15-152-16,6-2-48 0,-9-12-152 16,25-3-208-16,-16-14-521 31,3 9-1015-31,-3 6-3473 0</inkml:trace>
  <inkml:trace contextRef="#ctx0" brushRef="#br0" timeOffset="65915.364">12400 4723 4416 0,'0'0'1857'0,"0"0"-737"0,0 0 72 16,0 0 153-1,0 0-25-15,0 0-520 16,0 0-264-16,0 0 40 15,0 0 112-15,0 0-103 16,0 0-105-16,0 0-144 0,0 0-88 16,12 0-128-16,-3 0-112 0,18 0-8 15,3 0 56-15,22 0-40 32,-10 0-8-32,18 0-8 15,-2 0-208-15,-1 0-440 0,-6 0-377 16,7 0-535-16,-16 0-1240 15,-15-5-1521-15</inkml:trace>
  <inkml:trace contextRef="#ctx0" brushRef="#br0" timeOffset="66247.66">12421 4852 512 0,'0'0'6417'0,"0"0"-5225"16,0 0-608-16,0 0 585 0,0 0 79 0,0 0-736 31,0 0-288-31,0 0-16 31,15 0 56-31,-3 0 96 16,12 0 88-16,22 0 72 0,-1 0-264 16,24 0-31-16,4 0-97 0,5 0-128 15,-5-8-48-15,29-6-817 16,-29 0-1095-16,-16 0-3073 0</inkml:trace>
  <inkml:trace contextRef="#ctx0" brushRef="#br0" timeOffset="70419.188">16695 6928 2816 0,'0'0'6922'0,"0"0"-5674"16,0 0-248-16,0 0-136 16,0 0-120-16,0 0-512 0,0 0-232 15,0 0-88-15,0 14-24 0,0 15 112 16,0 6 64-16,-15 18 216 0,15 7 1 31,0 18 23-31,0 1-16 16,0 4-96-16,0 5 32 15,0-9 16-15,0-9-40 0,0-10-112 32,0-13-32-32,0-6-48 0,0-13-8 15,0-4 8-15,0-11 8 32,0-4-16-32,0-4 0 15,0-5-280-15,0 0-488 0,0 0-681 16,0-5-1295-16,0-13-1993 0</inkml:trace>
  <inkml:trace contextRef="#ctx0" brushRef="#br0" timeOffset="70818.955">16577 7504 7521 0,'0'0'1328'0,"0"0"-719"15,0 0 39-15,0 0-56 0,0 0-376 16,0 0 160-16,0 0 48 0,0 0 88 31,48 111 96-31,-27-75-152 16,-9 2-112-16,1-2-72 0,-4 1 9 15,18-3-73-15,-27-7-8 16,12-9 48-16,0-3-24 0,-12-7-64 16,0-8-16-16,0 0 256 31,0 0 248-31,0 0 112 0,0 0-88 16,6 0 16-16,-6-4-143 31,27-15-241-31,-3-13-304 0,0-5-48 15,10-14-280-15,2-5-657 16,21-23-783-16,-24 15-1097 16,-9 4-9473-16</inkml:trace>
  <inkml:trace contextRef="#ctx0" brushRef="#br0" timeOffset="78312.753">13293 11015 4424 0,'0'0'3193'31,"0"0"-2001"-31,0 0 57 16,0 0 39-1,0 0-312-15,0-4-456 16,0 4-248-16,0 0 8 0,0 0 8 16,0 0-136-16,-9 14-144 15,-15 9 120-15,-9 9 201 0,0 14 31 16,-28 6-96-16,-8 13-56 0,-13 9 112 16,-32 19 8-16,-31 8-88 15,-15 15 16-15,-3-9 8 0,48-24-152 16,22-27 8-16,47-15 56 15,-14 1 0-15,3 4-64 0,-4 0-24 32,28-14 0-32,9-7 24 15,3-11-40-15,9-10-56 0,12 0 64 16,0-4 48-16,0 0-64 16,0 0 8-16,0 0-48 0,0 0-24 15,0 0-312-15,12-4-416 31,33-29-400-31,3 1-897 16,-2-6-3776-16</inkml:trace>
  <inkml:trace contextRef="#ctx0" brushRef="#br0" timeOffset="79548.365">15086 11015 5217 0,'0'0'2368'0,"0"0"-1384"15,0 0 73-15,0 0 103 16,0 0-328 0,0 0-328-16,0-4-208 0,0 4-72 15,0 0 0-15,0 0-40 0,0 0 24 16,0 0 64 0,0 0 40-1,0 0-55-15,-9 0-81 16,-6 9 72-16,-3 10 40 0,-18 3 8 15,-10 11 80-15,-14 13 0 16,-10 0-72-16,-11 19 8 0,-4 1 112 16,-14 13-80-16,-10 0 24 31,7 3-96-31,-7 3-112 0,9-3-16 16,7 2 24-16,-1-10 80 15,22-4 25-15,5-6 143 0,10-13-112 16,-3-4-16-16,26-10-16 15,-2-9-64-15,12-9 0 16,15-11 32-16,-3-3 0 0,12-1 32 31,0-4 24-31,0 0-56 16,0 0-72-16,0 0-96 0,0 0-8 16,0 0-64-16,0 0 0 0,0 0-184 15,0 0-424 1,12-4-544-1,21-23-641-15,3-2-1255 0,-2 1-5850 16</inkml:trace>
  <inkml:trace contextRef="#ctx0" brushRef="#br0" timeOffset="106956.171">17021 7796 4320 0,'0'0'1457'0,"0"0"-553"16,0 0 56-16,0 0-176 16,0 0-384-16,-15 0-248 0,5 4 24 15,-2 5 313-15,-9 10 79 16,-3 3 48-16,-12 11 40 15,-12-1-200-15,5 10-40 0,-17 9-40 16,3 5-16-16,-13 8 24 0,-11 10-136 31,-1 1-40-31,-2-1-31 16,5 5 7-16,-14-1 48 16,-4 1-104-16,19-5 112 0,-4 1-32 15,-2-1-32-15,17-14-24 16,19 0-24-16,3-5 16 0,11-12-88 31,10-7-8-31,0-8-24 16,12-9 72-16,-9-6-24 15,9 3 16-15,0-7-16 0,12-5 8 16,-12 0-72-16,12-4 56 0,0 0-56 16,-15 0 40-16,15 0-40 15,0 5 0 1,-9-5-8-16,9 0-48 15,0 0-112-15,0 0-128 16,0 0-200-16,0 0-320 0,9-13-553 16,6-7-2728-16</inkml:trace>
  <inkml:trace contextRef="#ctx0" brushRef="#br0" timeOffset="118691.004">15481 7694 5433 0,'0'0'1648'15,"0"0"-1048"-15,0 0-88 0,0 0 80 31,0 0-304-31,0 0-280 0,0 9 0 16,15 4 40-16,-6 6 80 16,-9 3 289-16,16 11 103 15,-7 10 48-15,0 2-80 16,6 1-104-16,-3 5-200 0,0 1 88 16,0-11-56-16,-3-3-48 0,3-10-32 15,0-10-80-15,-12-4 72 31,12-14 48-31,-12 0 256 16,12 0 353-16,-12-6-49 0,9-16-352 16,6-10-168-16,4-10-168 15,-4 5 0-15,9-4-48 0,-3 3 16 0,-6 5-16 16,6 11 40 0,-9 3-40-1,12 9-64-15,-12 10 0 16,10 0-48-16,2 10 0 0,-3 12 24 15,15 6 88-15,-15 1 0 16,6-2 8-16,-2-4 48 0,-19-9-56 16,9-4 48-1,-3-10 8-15,0 0 120 32,-12-6 304-32,0-20 24 15,0-12-336-15,0-9-112 0,0-7-32 16,0-6-24-16,-12-1-80 15,0 1-144-15,-3 0-288 16,9-6-272-16,-7 10-1241 0,13 20-4160 0</inkml:trace>
  <inkml:trace contextRef="#ctx0" brushRef="#br0" timeOffset="123033.963">16544 8633 6809 0,'0'0'2953'0,"0"0"-1857"16,0 0 344-16,0 0-432 31,0 0-496-31,-15 0-512 0,15 0-16 16,0 19-216-16,0 9 224 15,0 10 8-15,0 3 72 0,0 4 8 16,0 2 48-16,0 0-24 0,15-6-56 16,-15-8-32-1,0-1-8 1,0-8 65-16,0-10-65 0,0-6-8 15,0-2 8-15,0-1 0 16,0-5 40-16,0 0 8 0,0-11-56 16,0-11-72-16,-15-16-265 15,6-8 241 1,-3-9 0-16,-1-2-32 16,4-3 80-16,9 10 48 0,0 3 0 15,9 5-8-15,16 10-72 16,-1 4-96-16,9 6 96 15,15 8 0-15,-15 4 80 0,4 10 0 32,-13 0-128-32,-6 5-248 15,9 14 112-15,-15 3 32 0,-12 2-112 16,0-2 24-16,0-3 96 16,-12 4 16-16,-15-4 56 0,9-6 152 15,-21 3 72-15,17-7 0 31,10-5 40-31,3 0 72 0,9-4 96 16,0 0-8-16,0 5-80 16,0 0-120-16,0 3-72 15,0 7 104-15,9 8 208 0,3-1 24 16,25 3-24-16,-1 2-8 16,9-4-72-1,9 1-56-15,4-2-176 0,17-3-48 16,-17-5-1336-16,-25-4-4265 15</inkml:trace>
  <inkml:trace contextRef="#ctx0" brushRef="#br0" timeOffset="125095.186">16520 8753 3000 0,'0'0'1280'0,"0"0"-351"16,0 0-177-16,0 0-120 0,0 0-112 0,0 0-48 16,0 0-32-1,0 0-184 1,0 0 0-16,0 0 8 15,0 0 16-15,0 0 17 0,0 0-1 16,0 0-32-16,0 0-32 16,0 0-48-16,0 0 16 0,0 0-8 15,0 0 64 1,0 0 24-16,0 0 24 16,9 0 80-16,18 0 56 15,-15 0-152-15,-3 0-136 0,15 0-144 16,0 0 0-16,-12 0 0 0,-3 0 0 15,-9 0-8-15,12 6-8 32,1-6-168-32,-4 5-184 15,-9 0-232-15,15-2-1296 0,-15-3-2601 16</inkml:trace>
  <inkml:trace contextRef="#ctx0" brushRef="#br0" timeOffset="143988.895">15925 13693 7945 0,'0'0'2153'15,"0"0"-1337"-15,0 0-264 16,0 0-16-16,91-55-128 0,-40 42-256 16,6-1-96-16,-15 4-56 15,10 6-400 1,-10-1-1064-16,9 5-689 0,-30 0-2096 16</inkml:trace>
  <inkml:trace contextRef="#ctx0" brushRef="#br0" timeOffset="144184.833">15937 13732 5977 0,'0'0'2352'0,"0"0"-1632"16,0 0-23-16,0 0 575 16,0 0-480-16,0 0-456 0,0 0 168 31,0 0 112-31,106 0-248 15,-49-11-368-15,25-11-408 0,-13-2-2032 16,-9 1-3722-16</inkml:trace>
  <inkml:trace contextRef="#ctx0" brushRef="#br0" timeOffset="152737.672">26929 8160 5233 0,'0'0'1968'0,"-9"-13"-1336"0,9 4 272 16,-9-1 697-16,9 7-273 16,0-7-416-16,0 1-272 0,0 4-224 15,0 0 9-15,0-4-121 16,0-1-120-16,0 1-32 15,9-5-88-15,-9 6-8 0,24-7-8 32,-12 1-48-32,13 0 8 15,-4 0 0-15,15 0-8 0,0 1 8 0,9-1-8 16,1 4 0-16,14 1 0 16,-3 0 0-16,-11 4 0 15,14 0-8-15,-6 5 8 16,4 0 0-1,-1 0 0-15,3 0-8 16,-11 0 0-16,8 5-40 0,-12 9 32 16,4 5-72-16,-4 0 80 0,3 3-8 15,-12 6 8-15,10 1 8 16,-10-1-8 0,-3 4 0-16,3 0 8 15,-12-4 0-15,10 8 0 16,-10-3 0-16,9-1 0 0,-9 1 0 15,0-5 0-15,-12 4-8 16,9-4 8-16,-9 1-56 16,1-2 8-1,-1 1 48-15,-12-1 0 16,0 1 8-16,0-1 80 0,0 6-24 16,-12 5-16-16,-1-5 32 15,1-1-24-15,-9 0-8 16,-3-1 48-16,12 3 40 0,-12-6 32 31,0 5-16-31,3-6-48 16,-3 6 16-16,-10-6-8 0,10 6-24 15,-12-6-8-15,3 6 40 0,-6-5-72 16,8-1 24-16,-5 1-56 16,3-5 32-16,-3 0-40 15,-10 1 88 1,10-10-16-1,0 4 16-15,3-4 80 0,-16-6 16 0,16 7-32 16,-3-2 16 0,3-2-56-16,-6-3-24 15,-4 2-16-15,7-6-64 16,-9 2 56-16,9-2-64 16,-13 0 56-16,4-4 0 0,-3 0 40 15,6 0 48-15,-7 0 32 16,-11 0-80-16,15-4-24 0,-1-10 64 15,10 4-40-15,-12-3-7 16,15-6 23 0,12-9 80-16,-19 6 24 15,10-16-80-15,3-3-136 16,-6-2 0-16,12-3-8 0,-4-1-8 16,1 1 0-16,3 0 8 31,-6 1-48-31,18-3 40 0,-15 1-48 15,12 3 8-15,12-4 32 16,0-2-112-16,0 3 128 16,0-4 0-16,0 10 0 0,0-1-8 15,0 0 0-15,0 0 0 16,0 5-40-16,12 0-24 0,0-4 64 16,-12-2-64-1,12 2 72-15,-3 0-48 16,18 3-8-16,-18 1 40 15,12 5-40-15,-6 3 48 0,10 2-65 16,-13 4 65-16,9 5-40 0,0-1 40 16,6 0 0-1,3 5 0 1,-3 0-8-16,7 1 16 16,-1 4-24-16,-6-1-24 0,3 2 48 15,9-3 0-15,-5 7 0 0,2-1 0 16,-12 1-8-16,9 0 0 0,-9 4-40 31,-3 0 40-31,4-6 0 16,-1 6 8-16,0 0 0 15,9 0 0-15,-9 0 0 0,-3 0-8 16,7 0 0-16,2 0 0 16,-3 0 0-16,-3 0 0 0,-3 6-8 31,0-2-32-31,3 9-16 15,1-2 56-15,-1-3 8 16,0 11 8-16,-6-6 56 0,9 1-48 16,-3 0 32-16,0 5 0 15,-5-6 8 1,8 1-40-16,-3 0-8 31,-15 0 64-31,3 1-64 0,12-1 40 16,-12-1-40-16,-3 2 0 15,6-2 0-15,-15-4 0 0,12 5 0 16,-12-4 0-16,0-5 0 0,6 3-8 16,-6-3 0-16,0 0 0 0,0-1-352 15,0-4-528-15,0 0-280 16,0 6-592-16,0-6-3129 16</inkml:trace>
  <inkml:trace contextRef="#ctx0" brushRef="#br0" timeOffset="158734.948">25200 2475 7401 0,'0'0'1920'15,"0"0"-999"-15,-24-23-57 16,9 19 216-16,15 4 8 0,0-5-295 31,0 5-329-31,0 0-320 16,0 0-88-16,0 0-16 0,27 0-32 15,6 0 0-15,24-5 104 0,28 5-40 16,20-5-24-16,46 2 0 16,33-12 64-16,4 2 64 15,-28-1-48 1,-52 9-56-16,-50 0-72 15,-16 5-8-15,9 0-136 16,-18-5-80-16,16 5-288 0,-37 0-345 0,-3 0-367 16,-9-4-368-16,-21 4-297 15,-4-10-3072-15</inkml:trace>
  <inkml:trace contextRef="#ctx0" brushRef="#br0" timeOffset="159070.164">26141 2184 8489 0,'0'0'2449'0,"0"0"-1593"16,0 0-232-16,0 0-48 31,0 0-216-31,0 0-232 0,0 0-8 15,82-14-64-15,-37 17-48 16,4 12-8-16,-7 9 0 16,18-6-8-16,-12 9 0 0,-2-4 8 15,2-4 0-15,-12 5 0 0,-15-10-64 16,3 0-128-16,-11-2-48 16,-13-2-168-1,0 5 88-15,-28-1 160 16,-14 8 160-16,-18 6 96 15,2 4-96-15,-11 1-48 0,12 4-336 16,-4 13-560-16,16-11-873 0,18-7-1175 16</inkml:trace>
  <inkml:trace contextRef="#ctx0" brushRef="#br0" timeOffset="160092.088">26452 2419 416 0,'0'0'416'0,"0"0"112"15,0 0 16-15,0 0 80 0,0 0-24 16,0 0 24-16,-9 0 0 0,9 0-79 15,0 0-169 1,0 0-176-16,0 0-128 16,0 0-64-16,0 0 8 47,0 0 0-47,0 0-16 15,0 0 8-15,0 0 0 0,0 0 160 16,0 0 128-16,0 0-32 0,0 0 32 15,0 0 56-15,0 0-40 16,0 0 144-16,0 0 104 16,0 0 96-16,0 0 193 0,0 0-121 15,24-4-392-15,-11-5-216 16,-1 5-40-16,9-7-32 0,3 8 16 16,0-7-64-16,12 10-8 15,-15-5 0-15,3 5-8 16,1 0 8-16,-4 0 0 0,-9 0-40 15,0 0 48-15,-3 0-64 16,-9 0-32-16,0 0-264 31,0 0-320-31,0 0-681 0,0 0-1807 0</inkml:trace>
  <inkml:trace contextRef="#ctx0" brushRef="#br0" timeOffset="160931.359">27491 2049 7137 0,'0'0'2385'16,"0"0"-1241"-16,0 0 160 31,0 0-424-31,0 0-448 0,0 0-432 16,0 0-32-16,0 29 32 0,9 6 8 15,6 17 48-15,-3 3 0 0,0 5 32 16,0-3-8-16,-6-3 8 16,9 3-80-1,-3-11 8 1,-12-4-16-16,12-9 0 0,-12-11-536 15,0 2-760-15,0-16-872 0,0-2-673 16,12-6-3967-16</inkml:trace>
  <inkml:trace contextRef="#ctx0" brushRef="#br0" timeOffset="161255.541">27826 2021 7209 0,'0'0'2441'0,"0"0"-1409"16,0 0-720-16,0 0-208 0,0 0 24 16,0 0 488-16,0 0-96 15,60 107-64-15,-36-62-120 31,-15 2-80-31,6 10-24 0,-3-7-136 32,0 6-24-32,-3-9-64 0,1-2 0 15,-10-8-8-15,0-5-168 0,15-4-608 16,-15-18-936-16,0-1-1313 16,12-9-2440-16</inkml:trace>
  <inkml:trace contextRef="#ctx0" brushRef="#br0" timeOffset="161441.556">28155 2313 6513 0,'0'0'5065'0,"0"0"-4313"0,0 0-136 15,0 0-56-15,0 0-152 16,0 0-408-16,66-4-88 0,-27-6-824 31,6-4-1224-31,4 6-865 16,-16-7-4775-16</inkml:trace>
  <inkml:trace contextRef="#ctx0" brushRef="#br0" timeOffset="162514.361">29027 2206 9722 0,'0'0'2472'0,"0"0"-1504"0,0 0-416 15,0 0-336-15,0 0-216 16,0 0-1184-16,0 0-2072 0,12 0-673 31,0 6-1176-31</inkml:trace>
  <inkml:trace contextRef="#ctx0" brushRef="#br0" timeOffset="163222.435">29235 1988 7889 0,'0'0'1288'0,"0"0"-687"32,0 0-1-32,0 0-200 0,0 0-120 15,0 0-136-15,0 0-72 16,-60 144 136-16,60-106-80 0,0-2-32 16,0-8-48-16,0-5 160 0,15-13 128 15,6-6 96 1,3-4 128-1,0 0 0-15,12-14-504 16,-5-9-56-16,8-5-432 0,-3-8-264 0,-18-2 144 16,-3 6 144-16,-3-1 168 15,0 5 240 1,-12 10 600-16,0 9 64 16,0 4-80-16,0 0-160 15,0 5-288-15,0 0-136 16,0 0-216-16,0 19 8 0,0-1 200 15,12 10-8-15,-12 1 16 0,10-7 0 16,2 1-8-16,12-8 8 31,-12-6 0-31,12-4 8 16,9-5-8-16,-9-5-56 0,13-22-304 16,-4-1-336-16,-9-4 208 15,-3-1 152-15,-9 9 336 0,-3 2 232 31,6 11 624-31,-15 8 24 16,0 3-407-16,0 0-473 16,0 8-33-16,12 25-63 0,-12 19 88 0,12 16 0 15,0 11-8-15,-12 9 8 16,0-4 0-16,0-6-88 16,0-12-56-1,0-20 24-15,-12-14 56 16,0-13 72-1,-24-14 160 1,3-5 16-16,-3-5-176 0,-1-23-152 0,16-46-480 16,21 4-1440-16,0-5-2129 15</inkml:trace>
  <inkml:trace contextRef="#ctx0" brushRef="#br0" timeOffset="163433.025">29981 1887 9297 0,'0'0'2017'0,"0"0"-1505"16,0 0-360-16,0 0 200 15,0 0 16-15,-25 78-40 0,25-55-176 16,0 6-56-16,0-11-16 16,0 0 0-16,25-8-32 0,-16-6-48 31,18-4-176-31,-3 0-152 15,9-8-464-15,15-44-1192 16,-14 5-873-16,-10-3-1632 0</inkml:trace>
  <inkml:trace contextRef="#ctx0" brushRef="#br0" timeOffset="164051.532">30122 1516 1192 0,'0'0'5985'0,"0"0"-4273"16,0 0-63 0,0 0-209-1,0 0 16-15,0 0-1040 16,0 0-416-16,0 0-408 0,-60-4 208 15,60 65 88-15,0 2 64 0,0 8 48 16,12-3 0-16,12-7 0 16,9-5 0-1,-8-16-88-15,-1-7-216 16,9-13-32-16,-9-12-96 16,-3-8 160-16,-6 0 48 0,6-28-144 15,-8 1-248-15,-4-5 392 16,-9-1 224-1,0 14 776-15,0 5 120 16,0 10-312-16,0 4-584 16,0 0-176-16,0 18-152 15,0 6 320-15,0 4-64 0,0-6 72 16,0 2-48-16,0-11-56 0,15-3 104 16,9-6 136-16,-3-4 16 31,3 0 16-31,24-22-168 15,-14-7-56-15,2-3 0 0,-3 1-152 16,-9-3 128-16,-15 7 80 31,6 9 424-31,-15 3-16 0,0 1-216 0,0 14 128 16,0 0-80 0,0 0-240-16,0 0-160 0,0 0-304 15,0 10 192-15,0-2 8 0,0 6-72 16,9 1 120-1,15-6 216 1,1-1 0-16,-4-3-112 0,15 0-112 16,-15-5 16-16,-6 0 56 0,3 0 144 15,-3 5-16-15,-15-5 24 16,0 4 0-16,0 5-48 0,0 1-104 16,-15-1 24-16,9 10 128 15,-6-6-136-15,-3-3-328 0,15-10-577 31,-9 0-927-31,9 0-513 0</inkml:trace>
  <inkml:trace contextRef="#ctx0" brushRef="#br0" timeOffset="164210.908">31109 1720 10666 0,'0'0'2672'0,"0"0"-959"31,0 0-697-31,0 0-928 16,0 0-88-16,0 0-1952 0,-45 5-5650 15</inkml:trace>
  <inkml:trace contextRef="#ctx0" brushRef="#br0" timeOffset="168099.347">28864 1928 6409 0,'0'0'1488'0,"0"0"-304"31,0 0-95-31,0 0-489 0,0 0-328 16,0 0-192-16,0 0-80 16,0 0 0-16,0 0-8 0,-82 0-80 0,58 14-40 15,3 9 0-15,-3 14 128 16,0 6 56 15,3 3 120-31,9 1-24 0,-3 3-72 0,15-8 8 16,0 5 16-16,0-15 40 15,0 0 120-15,15-10-56 0,9-2-8 0,-6-12 0 16,21-8-16-16,15 0-184 31,4-18-616-31,-7-4-2097 16</inkml:trace>
  <inkml:trace contextRef="#ctx0" brushRef="#br0" timeOffset="170815.719">22604 5097 6689 0,'0'0'1928'0,"0"0"-855"0,0 0 455 0,0-13-184 16,0 13-424-16,0 0-424 15,0 0-239-15,0-5-73 16,0 1-8-16,24-1-32 0,0-3-80 16,10-3 8-16,2-3-64 15,21 6-8-15,-11 2 0 0,2-2-72 31,9 3-432-31,-12 5-409 16,13 0-735-16,-22 0-1129 0,0 0-471 16</inkml:trace>
  <inkml:trace contextRef="#ctx0" brushRef="#br0" timeOffset="171140.326">22825 5033 6737 0,'0'0'1712'15,"0"0"-679"1,0 0 135-16,0 0-176 16,0 0-552-16,0 0-408 15,0 0-32 1,0 0-152-16,0 0 40 15,0 61 112 1,0-30 152-16,12 12-24 16,-12-2-48-1,0 1-16-15,0 4-48 16,0 0-16-16,0-3-96 16,0-2-456-16,0 0-1096 15,0-8-521-15,0-9-1040 0</inkml:trace>
  <inkml:trace contextRef="#ctx0" brushRef="#br0" timeOffset="171349.186">22640 5570 7457 0,'0'0'2265'0,"0"0"-1393"16,0 0-72-16,0 0 152 15,0 0-424-15,0 5-352 0,12-5 40 16,1 5 240-16,20-5 105 15,0 0-129-15,15 0-152 16,10 0-192-16,2-13-88 0,-3-1-536 31,22-5-713-31,-22 0-1111 0,-6 5-2113 16</inkml:trace>
  <inkml:trace contextRef="#ctx0" brushRef="#br0" timeOffset="172118.188">23630 5029 5281 0,'0'0'2600'16,"0"0"-1176"-16,0 0 201 0,0 0-209 16,0 0-552-16,0 0-576 15,0 0-288-15,-12-6-72 16,12 16-64-16,0 14 136 0,12 3 40 31,-12 11 128-31,9 3-88 16,3 0-72-16,-2 2 48 0,5-2-56 15,-3-14-264-15,0 6-352 0,-12-10-472 16,0-4-808-16,0-5-297 16,0-10-415-16</inkml:trace>
  <inkml:trace contextRef="#ctx0" brushRef="#br0" timeOffset="172338.98">23485 5275 5601 0,'0'0'2496'16,"0"0"-927"-16,0 0-89 16,0 0-216-16,0 0-432 15,0 0-320-15,0 0-240 16,0 0-55-16,0 0-25 0,109-33-88 15,-64 24-104-15,16-1-40 0,-7-4-761 32,3 6-1271-32,-5-2-2105 0</inkml:trace>
  <inkml:trace contextRef="#ctx0" brushRef="#br0" timeOffset="174071.146">24340 4797 2664 0,'0'0'4369'0,"0"0"-2969"0,0 0 281 16,0 0-105-16,0 0-264 15,0-5-416-15,0 5-343 0,0 0-129 16,0 0 8-16,-15 0-200 15,15 0-104-15,0 0-128 32,0 13 0-32,0 2 0 0,0 14 64 15,0 2 144 1,15 12-88-16,-15-2-40 16,9 0-72-16,15 0 48 0,-15-3-40 15,6-6-8-15,-3 1-8 16,-12-10-200-16,12-4-248 15,-12-9-256-15,12-2-169 0,-12 1-239 16,0-4-504-16,0-5-505 0,0 0-39 16,0-9-257-16</inkml:trace>
  <inkml:trace contextRef="#ctx0" brushRef="#br0" timeOffset="174523.181">24315 4805 1616 0,'0'0'5673'15,"0"0"-4553"-15,0 0 137 0,0 0 383 16,0 0-344-16,0 0-456 16,-12-27-408-16,12 27-304 0,0 0 113 15,0 0-25-15,0 0-104 16,0 0-112-16,12 10 0 31,13 7 120-31,-4 11 88 0,15 5 8 16,6 5-136-16,10-1-8 15,-10-1-64-15,9 2 48 0,-6-7-48 0,-8-7 0 16,-4 0 0 0,-24-15-8-16,6 0 0 15,-3-9 8 1,-12 0 88-16,0 0 120 0,0 0 368 15,0-22 160-15,0-6-504 16,0-19-88-16,0-4-16 0,0-4-136 0,0-5 0 16,0 3 0-16,0 10-8 31,0 15-72-15,-12 10-344-16,12 3-224 0,0 19-368 0,0 0-833 15,12 4-4608-15,-3 14 504 0</inkml:trace>
  <inkml:trace contextRef="#ctx0" brushRef="#br0" timeOffset="174881.95">24992 4880 9514 0,'0'0'1760'0,"0"0"-688"15,0 0-256-15,0 0 8 0,0 0-479 16,0 0-209-16,0 0 48 0,0 0 64 31,69 0-48-31,-36 0-120 16,3-4-80-16,-5-1-184 0,20-4-825 16,-18-1-1247-16,0 2-2153 15</inkml:trace>
  <inkml:trace contextRef="#ctx0" brushRef="#br0" timeOffset="175432.728">25429 4552 5193 0,'0'0'2920'0,"0"0"-1439"16,0 0-769-16,0 0-32 16,0 0-296-16,0 0-104 15,0 0 288-15,48 87-56 16,-11-45-48-16,-13 0-168 0,9 8-160 31,-9-3-64-31,0-5-56 0,-12 0 48 16,-6-5-64-16,10-9-288 15,-4-1-432-15,-12-8-432 16,0-5-928-16,0-10-889 0</inkml:trace>
  <inkml:trace contextRef="#ctx0" brushRef="#br0" timeOffset="175891.044">25607 4342 6905 0,'0'0'3257'0,"0"0"-1721"16,0 0-632-16,0 0-240 16,0 0-240-16,0 0-168 0,58 15-79 15,-25 8-113-15,15 15-48 16,-3 7 32-16,4 11-48 15,-13 9 8-15,-3 10-8 0,-9-2-8 16,-15 0-48-16,-9-2 48 16,0-2-112-1,0-4-17-15,-33-5-143 0,0 0-248 16,-27-8-248-16,-34 8-376 16,9-14-1065-16,19-13-2200 15</inkml:trace>
  <inkml:trace contextRef="#ctx0" brushRef="#br0" timeOffset="176606.8">24258 4584 6833 0,'0'0'1672'0,"0"0"-559"16,0 0-265-16,0 0-392 0,0 0-368 16,0 0 240-16,0 0 160 15,-60 126 48-15,51-66-24 0,9 3 152 16,0 13-15-16,0-2-233 31,9 0-48-31,24-1-128 16,6-2-88-16,6-8-80 0,1-12-8 0,2 1-64 15,21-15 0-15,25-19-520 16,-15-8-881-16,-22-10-3688 0</inkml:trace>
  <inkml:trace contextRef="#ctx0" brushRef="#br0" timeOffset="184137.166">26688 4620 8105 0,'0'0'1953'0,"0"0"-1025"16,0 0-192-16,0 0 248 31,12 0-200-31,0 0-215 15,-3-4-193-15,27-5-144 0,-15 0-88 16,19 3-136-16,5 2-8 16,-9 4-272-1,9 0-641-15,13 0-1047 16,-22 0-2145-16,0 0-1736 0</inkml:trace>
  <inkml:trace contextRef="#ctx0" brushRef="#br0" timeOffset="184317.608">26863 4765 8889 0,'0'0'1561'0,"0"0"-1209"0,0 0-120 15,0 0 544-15,81 0-384 31,-35-5-368-31,11 0-24 0,3 1-920 16,-2-2-1785-16,-10 2-5895 0</inkml:trace>
  <inkml:trace contextRef="#ctx0" brushRef="#br0" timeOffset="187189.897">27768 4315 6729 0,'0'0'1760'0,"0"0"-1384"16,0 0-296-16,0 0 40 15,0 0 193 1,0 0 367-16,0 0-112 31,0 111-112-31,15-84-48 16,-15 1 32-16,12-4-160 0,-6-10-104 31,-6-5-40-31,16 1-16 16,-16-6-64-16,9-4 208 15,-9 0 56-15,15 0 72 0,-3 0 33 16,12-4-137-16,-3-10-88 15,15 4-96-15,7 1-56 0,-4-5-40 16,-6 9-8-16,3 5-8 0,-12 0-112 16,10 0-136-16,-22 0-121 15,12 14-63-15,-15 0-32 0,-9 4 0 16,0 2 136-16,0 2 288 16,0 6 0-16,-21 1 24 0,-3-7 24 15,-10 6 0-15,-14-5-72 16,3-4-280-1,-13-5-960-15,-14-6-321 16,27-8 17-16,-1 0-1193 0</inkml:trace>
  <inkml:trace contextRef="#ctx0" brushRef="#br0" timeOffset="187453.071">27783 4310 6385 0,'0'0'5441'0,"0"0"-4929"0,0 0-408 16,0 0 320-16,0 0 72 15,0 0-240-15,70-28-64 0,-37 19-80 16,27-1 17-16,-14-3-65 15,23-1-64-15,-9-4-89 32,31-11-727-32,-25 11-1568 0,-5 0-2881 0</inkml:trace>
  <inkml:trace contextRef="#ctx0" brushRef="#br0" timeOffset="187841.292">28758 4228 8585 0,'0'0'4177'0,"0"0"-3433"16,0 0-424-16,0 0-79 0,0 0-49 15,0 0-184-15,0 0-8 16,12 82 8-16,0-40 88 31,-12-1-88-31,9 1 40 0,6-4-48 0,-15-6-417 16,10-5-695-16,-10-4-1352 15,0-13-2017-15</inkml:trace>
  <inkml:trace contextRef="#ctx0" brushRef="#br0" timeOffset="188031.707">28598 4385 9057 0,'0'0'3145'31,"0"0"-2401"-31,0 0-448 16,0 0 344-16,0 0-79 16,127-18-281-16,-61 8-232 0,7 5-48 15,-13-5-288-15,16-3-825 0,-1 4-1879 16,-18-1-2161-16</inkml:trace>
  <inkml:trace contextRef="#ctx0" brushRef="#br0" timeOffset="189252.143">29516 3908 3120 0,'0'0'6738'0,"0"0"-5954"16,0 0-352-16,0 0 232 16,0 0 80-16,0 0-480 0,-58 13-256 31,46 20 96-31,-15 22 72 0,9 11 56 15,3 12 24-15,15 10 96 16,0-6-143-16,0-3-65 16,24-8-72-16,12-12-72 0,-2-7-72 15,23-16 72-15,0-8-201 32,28-23-567-32,-19-5-920 0,-5 0-3817 0</inkml:trace>
  <inkml:trace contextRef="#ctx0" brushRef="#br0" timeOffset="192131.707">29878 4181 5457 0,'0'0'2176'0,"0"0"-1160"0,0 0-416 15,0 0 201-15,0 0-289 16,0 0-384-16,0 0-128 15,0 22 8-15,0-7 56 0,0-1 56 16,0 0 16 0,0-5 16-16,0-4 32 15,0-5 192-15,9 0 224 0,15 0 104 16,0 0-8-16,22 0-215 16,-10-14-273-16,9 4-104 15,0 2-96-15,-11 2-8 16,5 6-80-1,-15 0-168-15,-3 6-201 16,-9 7-167-16,-12 6 96 0,0 3 32 0,0 3 184 16,-12-3 128-16,-9 1 48 15,-18-4-136-15,5-1-424 16,-11-5-504 0,0-2-705-16,21-11-1040 15</inkml:trace>
  <inkml:trace contextRef="#ctx0" brushRef="#br0" timeOffset="192339.782">30005 4116 8617 0,'0'0'2033'0,"0"0"-1121"15,0 0-144-15,0 0-24 16,0 0-440-16,0 0-160 0,0 0-96 31,117-19-48-31,-59 10-504 16,-13 0-1680-16,-12-1-2569 0</inkml:trace>
  <inkml:trace contextRef="#ctx0" brushRef="#br0" timeOffset="192529.85">30448 4082 7153 0,'0'0'3089'15,"0"0"-1905"1,0 0-744-16,0 0-160 16,0 0-128-16,0 0-152 15,136-7-688-15,-88-8-936 0,-23 10-721 16,-4-3-3792-16</inkml:trace>
  <inkml:trace contextRef="#ctx0" brushRef="#br0" timeOffset="192916.952">30762 3819 8833 0,'0'0'1353'16,"0"0"-1209"-16,0 0 200 15,0 0 448-15,58 125-144 0,-49-79-240 32,15 6-200-32,0-6-104 15,-15-5-64-15,6-3-40 0,-15 3-696 16,12-8-1128-16,-12-14-1073 0</inkml:trace>
  <inkml:trace contextRef="#ctx0" brushRef="#br0" timeOffset="193197.325">30735 3679 9882 0,'0'0'2576'0,"0"0"-1872"0,0 0-496 16,0 0 56-16,130 19 257 15,-61 13-25-15,13 7-280 16,-4 11-136 0,-17 6-24-16,-1 5-56 15,-30 3-32-15,-3 1-112 16,-27 4-64-16,-12-3-40 0,-33-3-273 15,-15-3-39-15,-67 6-688 0,24-15-1272 16,-2-13-2786-16</inkml:trace>
  <inkml:trace contextRef="#ctx0" brushRef="#br0" timeOffset="193947.544">29923 4139 4889 0,'0'0'1872'15,"0"0"-392"-15,0 0-432 16,0 0-103-16,0 0-289 0,12-23-64 15,-12 17 96-15,0 3-48 16,0-3-104-16,0 6-72 16,0 0-183-1,0 0-113-15,0 0-112 0,0 0-56 16,0 0-48-16,0 0 0 16,12 0 32-16,-3-4-32 0,3 0 48 15,10-1 8-15,5 5 0 16,-3-6-8-1,-3 3-72 1,15 3-537-16,7-10-751 0,-4 1-1713 0,-15-1-4512 16</inkml:trace>
  <inkml:trace contextRef="#ctx0" brushRef="#br0" timeOffset="194914.569">31505 3944 5265 0,'0'0'3200'15,"0"0"-1271"-15,0 0-473 32,0 0-272-32,0 0-368 0,0 0-343 31,0 0-217-31,0 0 24 16,36 0 128-16,-12 0 88 0,9 0-192 15,4-8-224-15,8 2-80 16,24-3-624-16,-21-1-1209 15,-14 7-3344-15</inkml:trace>
  <inkml:trace contextRef="#ctx0" brushRef="#br0" timeOffset="195102.188">31565 4079 8737 0,'0'0'3033'0,"0"0"-1721"15,0 0-592-15,0 0 105 16,0 0-513-16,0 0-312 0,160-19-272 31,-75 1-753-31,-28-2-1383 16,0 2-3705-16</inkml:trace>
  <inkml:trace contextRef="#ctx0" brushRef="#br0" timeOffset="200576.042">32386 3587 3648 0,'0'0'3145'0,"0"0"-1857"15,0 0-512-15,0 0 385 0,0 0 95 16,0 0-280-16,0 0-376 16,0 0-152-16,0 0-40 0,0 0 49 15,0 0-249 1,0-3-208-16,0-3-104 16,0-3-377-1,0-4 57-15,-18 7-24 0,3-2-160 0,-18 3 200 16,-1 5 104-16,-2 0-64 15,0 8-192-15,0 11 48 16,15 9 272-16,9-1 168 16,-10 6 64-16,22 5 0 15,0-11-176-15,0-4 184 16,10-5 72-16,14-3 104 0,-3-11 8 16,6-4 88-16,3 0 48 31,9-19-160-31,-21-3-160 0,10-1-64 15,-4 0-104-15,0-1 168 16,-15 6 88-16,-9 4 216 0,9 4 144 16,-9 5 32-16,0 5-256 15,0 0-224-15,0 19-312 32,15 19 312-32,-3 12 152 15,0 6-16-15,0 4-16 0,-3 6-112 16,3-12 64-16,1-1-72 0,-1-13 0 15,0-2-216-15,-12-15-968 16,0-5-1345 0,0-9-3040-16</inkml:trace>
  <inkml:trace contextRef="#ctx0" brushRef="#br0" timeOffset="200854.456">31960 4339 7465 0,'0'0'4001'15,"0"0"-3233"-15,0 0-32 0,0 0 369 16,0 0-201-16,0 0-80 31,139-19-184-31,-69 0-64 16,11 0-56-1,-2-3-224-15,5-6-216 16,-2 9-80-16,-13 0-552 0,-21 6-472 16,-5 3-136-16,-16 10-457 15,-6 0-1031-15,-21 0-1257 16,0 0-1440-16</inkml:trace>
  <inkml:trace contextRef="#ctx0" brushRef="#br0" timeOffset="201075.771">32075 4449 7881 0,'0'0'2305'0,"0"0"-1289"15,0 0 112-15,0 0 264 16,0 0-399-16,0 0-441 0,9 0 32 16,30 0 120-16,7-14 144 15,20 0-352 1,7 0-288-1,20-4-144-15,-11 0-64 0,11-1-376 0,-14 6-568 16,5-11-664-16,-27 10-1553 16,-20 0-3552-16</inkml:trace>
  <inkml:trace contextRef="#ctx0" brushRef="#br0" timeOffset="206248.159">12681 12080 3816 0,'0'0'4089'15,"0"0"-3441"-15,0 0-64 16,0 0 793 0,-142 6-145-16,108-6-488 15,-11 0-376-15,-3 0-88 0,0 0 56 16,-7 0 32-16,-5 0-232 15,-10-13-63-15,10-12-1 16,3-3 280-16,-4-4 8 0,19-4-160 31,-6-10 0-31,15-5-72 16,-4-1-128-16,28-3-80 16,-3-5 0-16,12 4-216 0,0-5 48 15,31-4 88-15,20 5-72 16,6 5-169-16,25 4-31 0,11 4 168 31,1 11 176-31,5 3 88 0,-5 14 0 16,3 10-56-16,-28 9-168 15,-12 0-64-15,-20 9-56 0,-1 10-72 16,-15 0-120-16,-21-1-32 16,9 0 328-16,-9-4 136 15,0-4 48 1,0-6 56-16,0 1 16 0,0-5-16 15,15 0-56-15,6 0 56 16,3-9 320-16,9-1-144 0,16 2-40 16,-1-2-136-16,-3 10 0 15,16 0-80 1,-4 15-24-16,-15 12-32 16,10 6-8-16,-19 3 144 15,0-4 0-15,-9 1 8 0,-15-6 64 16,6-2-72-16,-6-3 0 15,6-4 0-15,-3 2 8 0,-12-7 56 32,13-4-64-32,-4 4-72 15,15-2-88-15,-3-3 160 16,15 7 128-16,0 3-80 0,10 9-32 16,2 2-16-16,-15 3-56 15,-9 10-48-15,0-5-32 0,-24 5 136 31,0 5 104-31,-24-1 152 16,-21 4 160-16,-24 1-48 0,-13-4-40 16,-12 0-128-16,1-10-96 0,11-15-104 15,22-22-104-15,15 0-952 16,30-32-4321-16</inkml:trace>
  <inkml:trace contextRef="#ctx0" brushRef="#br0" timeOffset="207394.433">14485 11895 6753 0,'0'0'3929'15,"0"0"-3393"-15,0 0-304 16,0 0 416-16,0 0 168 0,0 0-456 0,-84 14-192 15,51-14 200-15,-13 0 289 16,-2 0-153 0,-9 0-208-16,-13-8-8 31,10-11 192-31,3-4-56 16,-13-5-192-16,25-5 208 15,-3-9-120-15,2-4-16 0,22 0 64 16,12-9-96-16,-3-6-272 0,15-4-104 15,39-4 24-15,-2 5-144 16,32-7-232-16,-3 16-56 16,19 0-32-16,-4 12 88 0,13 7 80 15,-4 7 176-15,-8 12 40 16,-4 12 72-16,7 5-16 0,-16 0-16 31,-8 19-224-31,-16 3 96 16,3 10-8-16,-15-4-25 15,-8 5 9-15,-13-1-56 0,-3-4-40 16,-9 0-8-16,0 1 88 0,0-7 8 16,0-4 32-16,0-4-152 15,0-5-216 1,0-4-160-16,0-5 55 16,0 0 617-16,12 0 104 15,9 0 288-15,6 0 1 0,3 0-41 16,-3 0-80-16,7 0-16 15,-1 0-80-15,6 9-72 16,-15 6 48-16,9-1 80 16,-11 4 0-16,5 0-24 15,-18 1-32-15,3 5-64 16,-12-7 104-16,0 7-40 0,0-2 8 31,0 3 64-31,0-6 16 16,-12-3-48-16,12 0-40 15,0-8-72-15,0 6 24 0,12 0-24 16,-3-5 160-16,18 6 64 0,-3-1-96 16,-15 8-48-16,15-8-8 15,1 10-64-15,-13-1 72 32,-12 4-72-32,0 2 208 0,0 3 144 15,-37 1 88-15,13 3 96 16,-21-3-31-16,0-6-9 0,-4 1-104 15,-8-4-16-15,0-6-64 16,-19-3-48-16,-2-12-56 31,-4 7-56-31,-8-10-72 0,8 0-32 0,-2 0-56 16,17-10 0-16,19-3-376 16,3-15-608-16,9 0-689 15,11 0-2559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3T08:33:20.74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5117 10371 9978 0,'0'0'2032'0,"0"0"-1792"16,0 0-136-16,0 0 408 0,36 0-32 15,-3 0-280-15,28-4-48 16,-4-1 80-16,13-8 1 16,11 7-65-1,-12-8-104 1,1 10-64-16,-1-11-72 0,-8 12-609 15,-4-7-911-15,-15 1-1457 16,-15-1-2616-16</inkml:trace>
  <inkml:trace contextRef="#ctx0" brushRef="#br0" timeOffset="273.658">5558 10190 2560 0,'0'0'8242'15,"0"0"-7146"-15,0 0-992 0,0 0 24 16,0 0 184-16,0 0-128 31,0 0-64-31,129 9-56 0,-83 7-64 16,-13 1 112-16,18 1-24 16,-18 2-80-16,1 2 72 15,-10-4-80-15,0 1-16 0,-24-5-168 31,0 0 56-31,0 5-32 16,-15 5 104-16,-18 4 48 0,-13 4-160 0,-11 9-416 16,9-8-896-16,2-15-1345 15</inkml:trace>
  <inkml:trace contextRef="#ctx0" brushRef="#br0" timeOffset="11322.917">14968 3064 8265 0,'0'0'2001'0,"0"0"-1233"0,0 0 96 15,0 0 40-15,0 0-192 16,0 0-352 0,40 0-175-1,-4 0-89 1,21-4 152-16,12-6 16 16,25 1 104-16,30-10-40 0,54 0 8 15,6 1-16-15,-9 5-104 16,-24 3-120-16,-33 5-24 0,-28 5-72 0,-17-4-80 15,-16-2-192-15,3 6-168 16,-5-4-32-16,2 4 0 16,-18-3-112-16,-18 3-257 0,-9 0-159 31,-12 0-232-31,-12 0-320 16,-21 0-865-16,-3 0-4328 0</inkml:trace>
  <inkml:trace contextRef="#ctx0" brushRef="#br0" timeOffset="11793.076">14890 3193 3408 0,'0'0'4089'0,"0"0"-3425"16,0 0-456 0,0 0 128-1,0 0 184-15,0 0-103 16,0 5-97-16,12 0 64 15,12-1 544 1,0 2 64-16,21 2-88 0,13-8 33 16,35 5-153-16,37-5-248 0,39-9-64 15,42-10 48-15,-11-8-104 16,11 3-168-16,-36-3-72 0,-39 3-24 16,-28 10 0-16,-26 0-104 15,-25 6-40-15,-11-2 0 0,14 1 8 16,-3-5-8-16,-33 9 0 31,-6 0 0-31,-18 5 0 0,0 0-8 16,0 0-200-16,0 0-432 15,0 0-512-15,0 0-649 16,0 5-2519-16,0 5-698 0</inkml:trace>
  <inkml:trace contextRef="#ctx0" brushRef="#br0" timeOffset="25417.922">6270 12299 8129 0,'0'0'3105'16,"0"0"-2241"-16,0 0-672 31,0 0 208-31,0 0-16 0,106-23-128 15,-49 8-184-15,-3 2-64 0,19-1 32 16,-4 6-40-16,4-3-504 0,-4 2-600 16,0-4-1008-16,-11 4-889 15,-22-1-3727-15</inkml:trace>
  <inkml:trace contextRef="#ctx0" brushRef="#br0" timeOffset="25637.776">6327 12425 6385 0,'0'0'2072'0,"0"0"-1592"0,0 0-416 16,0 0 737-16,0 0-273 16,37 4-152-16,-7-4 400 0,21-14 0 15,6-1-288-15,13-7-280 47,11-6-208-47,49-18-360 0,-27 13-1184 16,-10-4-1713-16</inkml:trace>
  <inkml:trace contextRef="#ctx0" brushRef="#br0" timeOffset="29606.896">13100 10228 888 0,'0'0'4017'16,"0"0"-3353"-16,0 0 304 0,0 0 472 15,0 0-232-15,0 0-191 32,-12-13-137-32,12 13-160 31,0 0-144-31,0 0 24 0,0 0-88 0,0 0-32 15,0 0-31-15,0 0-113 16,0 0-40-16,0 0-40 0,0 0-104 16,0 0-48-16,0 0 0 15,0 0-88-15,0 0 104 16,0 0-40-16,0 0-24 0,0 0-8 16,0 0-48-16,0 0 0 15,0 0 0-15,0-6 8 0,0 6-8 0,0-5 0 16,-12 0 0-16,12-4 0 31,0 5 8-31,-12-1-8 16,12 0 80-16,0 0 16 0,-15 2 88 15,15 3 24-15,0 0 16 16,0 0-48-16,0-4 72 0,0 4-72 31,0 0-48-31,0 0-112 16,0 0-16-16,0 0-56 0,0 0 56 15,0 0-8-15,0 0-120 16,0 0 56-16,0 0-72 0,0 0-16 16,15 4 40-16,-3 9 120 31,12 5 0-31,-15 6 0 31,15 3 8-31,12 1 0 0,-11 4 32 16,8 7-32-16,0 1-8 15,0-1 8-15,6 6 40 0,-5 2 0 0,2-5-32 16,0 3 48-16,-6 2-64 16,9 0 8-16,-5-6 0 15,-13-9-8-15,18 6 8 0,-21-2 0 16,9-3 48-16,-3-5-48 16,-2 1 40-16,-1-7-32 15,-6 1-8-15,9-5 40 0,-12-4-32 16,-6 1 32-1,9-1-40-15,-3-6 56 16,0 1 24-16,0 5-24 0,-12-4-8 16,9-1-40-16,7 1 32 15,-16-2-40-15,9-2 8 16,-9-2-8 0,0-4 0-16,12 4 8 15,-12-4 32-15,0 0-40 0,0 6-8 31,0-6 0-31,0 0 8 16,0 4-8-16,12-4 8 16,-12 4-8-16,0-4 0 0,0 0 0 15,0 0 8-15,0 5 0 16,0-5 0-16,0 0 0 0,0 0-8 16,0 0 0-16,9 0 0 15,-9 0 8-15,0 5 0 16,0-5 0-16,0 0-8 0,0 0 0 15,0 0 8 1,0 0 0-16,0 0 72 16,0 0 16-16,0 0 24 0,0 0 32 15,0 0-16-15,0 0-24 16,-9-5-112-16,-15-8-176 16,15-7-80-16,-16-2-64 15,-11 4-56-15,15-2 40 16,-15 1 104-1,12 6 112-15,0 4 112 0,14 3-8 0,-2 2 16 16,0 4-8-16,12 0 8 16,0 0 0-16,0 0 0 15,0 0 0 1,0 0 0-16,0 0 120 16,0 0-48-16,0 0-24 0,0 0-48 15,0 0-8-15,0 0 0 16,0 0-56-16,12 0 64 15,0 14 88-15,10-4 88 0,-1 9 0 32,3-5-80-32,3 3-32 15,-6-2-56-15,3-1 8 0,-12 0 32 16,13-6-48-16,-4 2 8 16,-9-1 40-16,-3 0-40 15,6 1 0-15,-3-5 0 0,-12-1 0 16,6-4 0-16,-6 0 48 15,0 0 112 1,15 0 184-16,-15 0 185 0,0 0 183 16,0 0 80-16,0-9-16 15,12-19-424-15,-12 0-248 16,12-14-112-16,-12-4-104 0,0-1-384 16,0 1-152-1,0 10-576-15,0-11-737 16,0 15-887-16,0 8-5146 0</inkml:trace>
  <inkml:trace contextRef="#ctx0" brushRef="#br0" timeOffset="43021.194">12898 9514 7497 0,'0'-5'2369'0,"0"-4"-1113"16,0 4 0-16,0-3-224 16,0 2-327-16,0 1-465 15,0 5-144 1,-9-3-96-16,-12 3-56 16,9 0-48-16,-25 0 40 0,16 14 56 31,-15 4-64-31,12 10 8 15,3-6 64-15,-6 7 0 16,18-7-81-16,9 1-87 0,0 1-32 16,24-5-32-16,-6-5 56 15,21 0 96-15,6-1 40 0,4-3 40 16,-16 0 8-16,-9-2-8 16,0-4-48-16,-12 6-104 15,-12-6-240-15,0 5-120 0,0 1 184 31,-24 4 224-31,-12 0 24 0,-13-1-320 16,7-3-200-16,6-10 40 0,-9 0-553 16,9-4-799-16,11-15-2401 15</inkml:trace>
  <inkml:trace contextRef="#ctx0" brushRef="#br0" timeOffset="43373.255">12723 9370 6529 0,'0'0'3201'16,"0"0"-2049"-16,0 0-168 16,0 0-248-16,0 0-632 0,0 0 0 15,0 0-96-15,-6 111 392 16,6-45-24-16,0 3 113 16,0 1-153-16,6-1-64 0,9 1-160 31,-6-16-96-31,6-7-16 15,-15-15-48-15,12-4-528 0,12-17-729 0,-24-11-1495 16,9 0-2281-16</inkml:trace>
  <inkml:trace contextRef="#ctx0" brushRef="#br0" timeOffset="44011.126">12982 9537 7865 0,'0'0'2145'16,"0"0"-977"-16,0 0-8 0,0 0-368 15,24-14-496-15,1 5-184 16,-7 0-32-16,9-1 40 15,-3 2-40-15,-3 8 8 16,-9 0-88-16,-3 0-240 0,6 13-208 0,-15 10 40 16,0 14 192-16,-15 5 176 15,6 4 40-15,-15 0 72 16,-9-3 56-16,21-12 88 0,-3-7 104 16,9-10-16-16,6-5 16 0,0-5 97 31,0-4 15-31,21 0-24 15,24 0 72-15,3 0-224 16,10-8-256-16,35-19-704 0,-23 8-977 16,-1-5-2920-16</inkml:trace>
  <inkml:trace contextRef="#ctx0" brushRef="#br0" timeOffset="67639.275">14039 5468 3320 0,'0'0'6402'0,"0"0"-5426"0,0 0 352 16,0 0-48-16,0 0-223 31,0 0-449-31,0 0-320 0,15 0-104 16,9 0 224-16,-6 0 88 15,33 0-232-15,-8 0-120 0,8 0-96 16,6 0-48-16,1 0-208 15,-1-4-592-15,3 0-432 32,-17-1-1121-32,-7 0-2592 0</inkml:trace>
  <inkml:trace contextRef="#ctx0" brushRef="#br0" timeOffset="67860.169">14205 5599 7345 0,'0'0'1448'0,"0"0"-439"16,0 0 567-16,0 0-296 0,0 0-536 15,0 0-296-15,0 0-143 16,24 0-1 0,-6 0-40-16,21-5-120 15,6-4-144-15,4-1-200 0,-4-4-1017 16,15-4-1791-16,-29 3-4090 15</inkml:trace>
  <inkml:trace contextRef="#ctx0" brushRef="#br0" timeOffset="70116.79">14039 5015 1328 0,'0'0'6017'0,"0"0"-4457"0,0 0-287 16,0 0 31-16,0 0-192 16,0 0-368-16,0 0-240 0,-9 0-95 15,9 0-89-15,0-10 8 0,-12-4-96 16,12 0-32-16,-13-4-16 15,4 0-32-15,-6-6-88 16,-6 1-64-16,-3 0 8 16,3-9-8-1,-6 4 8-15,-6-5 0 0,8 6 8 16,-8-6-8-16,0 6 48 0,-3-5 0 16,0 4 72-16,2-5-32 15,-5 0-48-15,9 6-40 0,-6-1-8 31,3-1 8-15,-19 1-16-16,22 6 8 0,-6-2 0 0,0 6 0 16,2-4 0-16,-5-3 0 15,6 3 0-15,-12-2 0 16,12-4-16-16,-16 1 8 0,4 4-64 31,0-6 64-31,-7 7-8 0,10-2 16 16,-9 7-8-16,9-8 8 15,-7 12-8-15,-11-6-48 16,30 10 56-16,-19-1-16 0,4 2 8 16,-6 3 0-16,9 0 0 31,-10-5 0-31,22 6 0 0,-18-5 8 16,3 0 16-16,-1 4-8 15,-2-3-8-15,0-3 8 0,2 6-8 16,-2 2 0-16,6 3 0 15,-6-6 0 1,2 2 8-16,-2-5 0 16,15 9 0-16,-3-5-8 0,2 1 0 15,-5 0 0 1,6 4 0-16,12 0-8 16,-3 0 8-1,-13 0-8-15,16 0 8 0,-15 0 0 0,15 0 0 16,-3 0 0-16,-12 0 8 15,15-6 0-15,-16 6 0 16,13 0 48-16,12-4-48 0,-9 4 64 16,9 0 32-16,12 0-32 15,-12-5 0-15,12 5-64 0,0 0 88 32,0 0-88-32,0 0 104 0,-12-5-32 15,12 5-24-15,0 0 16 16,0 0 32-16,0 0-40 15,0 0 24-15,0 0 32 0,0 0 24 16,0 0 64-16,0 0 32 31,0 0-40-31,0 0 0 0,0 0-80 16,0 0-72-16,0 0-40 16,0 0 0-16,0 0 8 15,0 0-8-15,0 0 56 0,0 0-8 0,0 0 136 16,0 0 81-1,0 0 79 1,0-5-8-16,0 2-40 0,0-7-56 16,0 1-176-16,-15-5-64 15,6 0-8-15,9-10 8 16,-9 6 0-16,-7 0-8 0,7 4 0 16,-3 4 0-1,12 2-8-15,-12 2 0 16,12 1 0-16,0 5 0 0,0 0-64 15,0 0 0-15,0 0-40 16,0 0-16-16,0 0 0 16,0 0-8-16,0 0 8 0,0 11 72 31,0 2 40-31,0 6 8 0,12-1 0 16,9 0 0-16,-5 10 8 15,2-4 0-15,-3-2-8 16,9 3 8-16,-12-7 0 0,9-1 0 15,-9-1 0-15,-12-3 8 32,12-4-8-32,-12-3 0 0,0-3 8 31,12-3-8-31,-12 0 8 16,0 0 0-16,0 0 0 15,0 0 8-15,0 0 56 0,0 0 8 16,0 0 24-16,0 0 32 0,0 0-16 15,-12-9-64-15,0-5-48 16,0 1 0-16,0-7-8 0,-9 7 8 16,9-6 0-16,0 5 0 15,12 6 40-15,0 3 0 0,-15 0 0 16,15 1-40 0,0 4 56-16,0 0-64 15,0-5-40-15,15-5-104 16,21-4 0-16,-3-4-80 0,28-10-384 15,20-22-897-15,-24 3-487 16,-14 4-993-16</inkml:trace>
  <inkml:trace contextRef="#ctx0" brushRef="#br0" timeOffset="82959.369">14857 10663 4480 0,'0'0'1625'0,"0"0"-953"16,0 0 464-16,0 0-144 16,0 0-247-16,0 0-297 0,0 0-88 15,0 0 104-15,0 0 0 16,0 0-136-16,0 0-48 31,0 0 56-31,0 0-48 0,0 0-56 16,0 0-56-16,0 0-24 15,0 0 8-15,0 0-48 0,0 0-24 16,0 0 40-16,0 0-8 16,0 0 8-16,0 0-56 15,0 0 17 1,0 0-1-16,0 0 0 0,0 0-16 15,0 0 8-15,0 5-80 16,0 0 8-16,0-1 0 0,0 0-8 16,0 6 80-16,0 4 16 15,12 4 32 1,-3-3 0 0,-9 3 0-16,12 0 8 0,0 6-8 0,-3-2 8 15,6 2 8-15,-3 4 8 16,0-6-24-16,0 3-8 0,-6 2 8 15,9-8-8-15,-3 4 0 32,1 0-32-32,8-1-24 15,-6 3 32 1,-6 2-16-16,0-4 16 16,6 1 8-16,-6 3-32 0,6-3-56 15,-3-2-8-15,0 6 8 16,-3-4 32-16,3-2-40 15,0 2 0-15,0-2 64 0,-2 3-64 16,5-8 40-16,-3 2-40 16,-3 5 0-16,3-6 0 0,-3 0 0 15,-9 6 40-15,27-11-32 16,-15 7-8-16,0 2 48 31,-3-4-40-31,3 2 40 0,9-1-48 0,-5-3-8 16,-4 3 8-16,0 0-8 15,-3 0 0-15,0 0 0 0,6-1 8 16,9 0-8-16,-12 0 16 16,-6 2-8-1,-6-2 0 1,15-4 0-16,-3 4 0 0,-3-3 0 0,6-1-8 16,-15 4 0-16,9-4 8 15,7 0 0-15,-16 5-8 0,9-2 8 16,0 2 8-16,-9 0-16 31,15 0 8-31,-3-1 0 16,0 0-8-16,0 0 16 0,-12 7-16 15,9-7 0-15,3 5 8 16,0-1-8-16,0 3 8 0,-12-3 0 16,21 2 0-16,-21 3-8 31,15-4 8-31,-2 1-8 0,8 3 8 15,-21-3-8-15,24-2 8 16,-12 2 0-16,-3-6-8 16,6 1 8-16,-6-1 0 0,-9 2 0 15,12-7 0-15,0 0-8 32,-12 2 8-32,9-2-8 0,6-3 0 15,-15 4 8-15,12-6-8 16,-12 2 0-16,13-5 8 0,-13 8-8 15,0-7 0-15,9 2 8 16,-9-3-8-16,9 4 0 16,-9-4 0-1,0 5-8-15,15-1 16 0,-15-4-8 16,0 4 0 0,12-4 8-16,-12-2 0 15,9 2-8-15,-9 0 0 16,0 1 0-16,0-3 0 0,0-3 0 15,0 5 8-15,15-5-8 16,-15 5 0-16,0-5 0 0,0 0-8 16,0 0 0-16,0 0 8 15,0 0 0-15,0 0 8 0,0 0 40 16,0 0 8-16,0 0 80 31,-15 0 48-31,6 0-112 0,-3-10-72 16,-12 1-72-16,2-1 64 15,-14-3-72-15,12 4 24 16,0 0 48-16,3-1 8 0,-3 1 0 16,9-1 8-16,-4 7 0 31,19-8 40-31,-15 8-24 0,15 3 80 16,0-5 72-16,0 5 40 15,0 0-16-15,0 0-87 0,0 0-65 16,0 0-48-16,0 0-8 0,0 0-40 15,0 0-16 1,0 0-17 0,15 8 17-16,-2 6 56 0,8 5 8 15,-9 0 0-15,21 0 8 16,-18 3 0-16,18-3-8 16,-9 0 8-16,-12-5 8 0,10-6-16 15,-13 2 8 1,6-1 0-16,6-3 0 15,-21-2 0-15,15-4 65 0,-15 0-65 16,9 0 168-16,-9 0 88 16,12-14 16-16,0-9-128 0,-3-4-88 15,6-7-64-15,-3 2-368 32,-12-1-385-32,0-14-751 0,-12 12-920 15,-3 2-5234-15</inkml:trace>
  <inkml:trace contextRef="#ctx0" brushRef="#br0" timeOffset="94591.935">14241 14690 7513 0,'0'0'3945'0,"0"0"-3217"16,0 0-96-16,0 0 368 16,0 0-247-16,0 0-473 15,0 0-184 1,0 0-32-16,115-51-16 16,-70 32-48-16,3 0-72 0,-6 6-448 15,10 4-801-15,-7-1-1519 16,-9 7-2401-16</inkml:trace>
  <inkml:trace contextRef="#ctx0" brushRef="#br0" timeOffset="120723.176">23199 8125 7865 0,'0'0'2625'0,"0"0"-1985"0,0 0 32 16,12-48-160 0,9 35-312-16,3-5-176 15,21 3 56-15,-11 5-72 16,17-3 0-16,-6 4 8 15,0 5 88-15,4-2-16 0,8 3 64 16,-9 3-24-16,10 0 40 16,-1 0-32-1,-12 0 16-15,4 9-96 16,-4 10 16-16,0 8-56 16,3 6-8-16,-2 8 96 0,-10 4-24 15,0 7-64-15,-3 3 40 16,4 6 1-16,-13-1-49 0,-3 10 0 31,0-5 0-31,-21 3 0 16,15-1 40-16,-15-3-48 15,0-4 8-15,-15-5 48 0,-6-3-48 16,0-2 96-16,-15-4-24 0,-4 1 64 16,7-10 8-16,0 0 32 15,-12-9 56 1,-4-5 48-1,16-5-8 1,-3-3-16-16,-9-5-80 16,-4-7-24-16,4 2-8 0,0 0-56 15,-16-5 32-15,4 0 64 16,0 0-24-16,-16 0 16 0,13-10 40 0,18-3 24 16,-7-2 24-16,4-7-56 15,0-10-40-15,-3 0-72 16,2-15-32-16,10-5 72 0,-12-3-88 15,15-5-56-15,8 0 0 16,-11 4 8 0,12-5 9-16,18 1-17 62,-21 1-8-62,18-7-65 16,9 5-31-16,0-3 96 0,0 4 0 15,0-1-88-15,9 6 32 16,6 3 56-16,3 7 0 0,-3-2-40 31,9 10 32-31,-3 1-40 16,-8 8 48-16,23 4-104 16,-12 1 64-16,-3 10 40 0,27-6-88 0,-15 9 40 15,28-4 48-15,-16 10-8 16,12-6 16-16,-8 6-8 0,8 4 0 15,-9 0 8-15,-14 0-48 16,14 0 40-16,-15 0 0 16,3 0-72-16,-15 4 16 15,16 2 56-15,-13 2-40 0,-3 2 40 0,3-6 0 16,0 1 8-16,-12 5 8 0,9-7-8 16,-12 3 0-16,7 2-128 15,-4 2 16-15,0-1 64 16,0 5 40-16,-6-4-8 0,9 4 16 15,-15-6 0-15,12-3 0 16,-3 1 8-16,-9-3 0 0,0-3 8 16,0 6-8-16,0-6 8 15,0 0-8-15,0 0 0 0,0 0-8 16,15 4 0-16,-15 0-8 16,0 1 0-16,9 1 8 0,-9-3 0 31,15 7 0-31,-15-6 8 15,0-4-8-15,9 10 8 16,-9-5-8-16,9-2 0 0,-9 2 0 16,15 0-8-16,-15 4 8 31,0-3-16-31,13 1 8 0,-13-1-8 16,0-1 16-16,12-1 0 15,-12 6 0-15,0-10-8 0,0 3 8 16,0 3-8-16,0-1 0 0,0 0-8 15,0 4 16-15,0-5-8 16,12 5-8-16,-12-4 16 16,0-1-8-1,0 0 0-15,0 2 0 16,0-2-48-16,0 1-112 0,0-5-128 16,0 0-240-16,0 0-240 0,0 0-392 31,0 0-1033-31,0 0-2560 15</inkml:trace>
  <inkml:trace contextRef="#ctx0" brushRef="#br0" timeOffset="123044.269">23223 2569 5721 0,'0'0'5481'16,"0"0"-4761"-16,0 0-176 0,0 0 40 15,0 0 264-15,0 0-423 0,9 0-201 16,27 0-48-16,-3 0 48 0,28-10 144 16,8-5-72-16,37-2 24 15,33-12-24-15,24-3-72 16,-12 4 64-16,-34 0-32 0,-35 15-40 15,-25 4-152-15,12 4-64 16,-11-5 0-16,2 6-152 0,-15 4-328 16,-11-6-248-16,-13 6-56 15,-6 0-385-15,-15-4-687 16,0-4-1313-16,0 3-2328 0</inkml:trace>
  <inkml:trace contextRef="#ctx0" brushRef="#br0" timeOffset="123424.098">24047 2192 3848 0,'0'0'8170'0,"0"0"-7194"16,0 0-792-16,0 0-8 15,0 0 88-15,0 0-40 16,0 0-120 0,118 10 1-16,-73 0-57 0,15 3 16 15,-5 6-8-15,2-1-56 16,-6 5 0-16,-18 5-56 0,1-4 56 16,-10 2-16-1,-15 2-169 1,-9 0 17-1,0 5 112-15,-9-1 48 16,-15 6 8-16,-22-1 24 0,1 0-24 16,-3-4-232-16,2-7-384 15,-11 2-688-15,9-13-1489 0,27-6-2720 16</inkml:trace>
  <inkml:trace contextRef="#ctx0" brushRef="#br0" timeOffset="128775.625">25607 2045 8513 0,'0'0'1257'0,"0"0"-937"15,0 0 216-15,-12-10 288 16,12 1-336-16,0 0-288 0,0-1-144 0,0 2 0 16,-15-6 256-16,6 4-16 15,-12 0-144 1,-6 5-144-1,-6 2-8-15,-1 3-56 0,-14 0-8 16,12 22 16-16,3 1-48 16,-1 14 24-16,7 2 64 0,18-4-104 15,9-2-32-15,0-9-176 0,0-2 144 32,24-8 48-32,-6-8 128 15,34-6 104-15,-19 0 48 0,15-14-56 16,-15-14-96-16,13-10-16 15,-10 2 16-15,-15 3 16 0,6 1 40 32,-27 13 280-32,12 6 176 15,-12 2 104-15,0 11-167 16,0 0-449-16,12 5-201 0,-12 23-159 16,0 23 360-16,6 15 88 0,10 13-16 15,-4 3 8-15,-3 2-32 16,6-15-40-16,-15-4 0 31,9-19 48-31,-9-13-56 0,0-10-464 16,0-19-1136-16,0-4-640 15,0 0-649-15</inkml:trace>
  <inkml:trace contextRef="#ctx0" brushRef="#br0" timeOffset="129405.335">25933 2331 6665 0,'0'0'4537'0,"0"0"-3793"15,0 0-208-15,0 0 280 0,0 0-71 16,0 0-473-16,82-4-112 0,-40-5-160 16,42-5-376-16,-26 0-1089 15,-10 1-2616-15</inkml:trace>
  <inkml:trace contextRef="#ctx0" brushRef="#br0" timeOffset="130021.375">26968 1932 1824 0,'0'0'7249'15,"0"0"-6192"-15,0 0-265 16,0 0 40-16,0 0-8 0,0 0-368 16,-129-22-80-16,95 44-120 31,-2 11-24-31,15 1 17 0,-6 6 7 0,18 2-200 16,-3-5 48-1,12 1-96 1,12-6-8-16,12 0 128 15,9-8 104-15,16-6-88 0,-4-3-56 16,12-12-88-16,4-3-480 16,32-9-1025-16,-27-13-1631 0,-8-7-2402 15</inkml:trace>
  <inkml:trace contextRef="#ctx0" brushRef="#br0" timeOffset="130198.658">27349 2128 5369 0,'0'0'7873'15,"0"0"-6888"-15,0 0-609 0,0 0-248 32,0 0-128-32,0 0-1321 0,0 0-2976 15,0 0-840-15</inkml:trace>
  <inkml:trace contextRef="#ctx0" brushRef="#br0" timeOffset="130566.759">27723 1849 9273 0,'0'0'1577'0,"0"0"-721"0,0 0-16 16,0 0-272-16,0 0-312 0,0 0-128 31,-106 10-8-31,73 12-24 16,6 17 8-16,9-2-64 15,6 5-40-15,0-6-48 0,12-4-112 16,0-3 144-16,24-12 8 0,-6-2-120 16,33-11 128-16,7-4 0 31,-1-4-408-31,3-18-1120 16,19-25-1057-16,-7 5-359 0,-29 4-2401 15</inkml:trace>
  <inkml:trace contextRef="#ctx0" brushRef="#br0" timeOffset="130924.551">28004 1896 1880 0,'0'0'4561'0,"0"0"-2209"31,0 0-407-31,0 0-681 16,0 0-576-16,0 0-560 15,0 0 72-15,0 0 80 0,-27 83-152 16,27-50-128-16,0-10-64 16,0-9 0-16,27-4 64 0,-3-10 72 0,18 0-72 15,-3-10-352 1,7-18-232-1,-13 0-264-15,-9 0 16 16,-15 5 832-16,6 6 232 0,-15 7 832 16,0 5 176-16,0 5-520 15,0 0-720-15,0 18-24 0,0 19-88 0,0 10 104 32,0 13 8-32,0 9 8 15,-15 7 0-15,15-3-8 16,-18-8-232-16,3-10-104 0,-6-17 240 15,-3-16 96-15,-10-12 312 16,-5-10-56-16,-3 0-64 0,-9-23-192 31,20-10-104-31,19-40-888 16,-3 2-1784-16,15 11-2617 0</inkml:trace>
  <inkml:trace contextRef="#ctx0" brushRef="#br0" timeOffset="131166.381">28396 1818 888 0,'0'0'10690'0,"0"0"-9330"16,0 0-960-16,0 0-200 0,0 0 80 16,0 0 33-16,-66 88-161 15,54-56-144 1,12-5 48-16,0-4-48 15,0-4-8-15,12-9-104 0,12-10-201 16,9 0 153-16,3-15-296 16,9-16-968-16,13-34-1217 0,-10 8-95 15,-24-3-1401-15</inkml:trace>
  <inkml:trace contextRef="#ctx0" brushRef="#br0" timeOffset="131955.389">28547 1355 5577 0,'0'0'2608'16,"0"0"329"-16,0 0-1961 15,0 0-176-15,0 0 296 0,0 0-991 32,0 0-105-32,-30 18-105 31,30 51 49-31,0 10 48 0,21 4-56 16,3 0-8-16,12-9 72 15,-15-4 56-15,16-20-56 0,-13-11-48 16,-6-12-192-16,-3-14-232 15,9-8 216-15,-12-5 248 16,-3-13 0-16,15-14-360 0,-15-6-376 16,-9 6 464-16,0-2 280 15,0 14 184-15,0 7 168 0,0 3-16 16,0 5-312-16,-9 0-24 16,-3 10-144-1,0 12 80-15,3 6 64 16,-3-4-16-16,12 4-32 0,0-6 40 15,0-4-144-15,0-7 24 16,21-3 128-16,3-8 248 0,0 0 80 16,19-14-320-1,8-9-8-15,-18-9-392 16,0-5-120-16,1 0-48 16,-7 0 240-16,-15 9 320 0,-12 4 264 31,0 6 424-31,0 14 96 15,0-1-232-15,0 5-520 0,0 0-32 16,0 9-208-16,0 5 96 16,-12 4 112-16,12-4 0 0,0 0-8 15,0-9-152-15,0-5-96 16,0 0 0-16,0 0 256 16,12-8 72-16,9-11-64 0,-6-5-8 31,-6 6 64-31,3 8 200 15,-12 2-32-15,12 2 0 0,-12 6-112 16,0 0-120-16,0 0-152 16,0 0-80-16,9 6 64 15,-9 2 168-15,15 2 40 0,-15 4 112 16,13-6 80 0,-1 2-72-16,-3 4-88 15,0-4-16-15,6-2 40 0,-3 7-88 16,-12-1 0-16,0-6-8 15,0 2-96-15,0 3-32 16,0 3-8-16,0-8 24 16,-27 6-16-1,9-5 48-15,-7 1 80 0,-11-10-232 16,-9 0-504 0,-6 0-1521-16,17 0-2504 15</inkml:trace>
  <inkml:trace contextRef="#ctx0" brushRef="#br0" timeOffset="132164.666">29353 1789 5265 0,'0'0'8233'0,"0"0"-7152"16,0 0-521-16,0 0-352 15,0 0-208-15,0 5-744 0,0-5-2385 16,0 0-5721-16</inkml:trace>
  <inkml:trace contextRef="#ctx0" brushRef="#br0" timeOffset="133214.932">29211 1729 5009 0,'0'0'1360'0,"0"0"-376"16,0 0 0-16,0 0-184 15,0 0-399-15,0 0-193 0,0 0-128 16,15-115-8 0,-15 96 48-16,0 5-112 15,0 1 104-15,0 2 96 16,0 8-32-16,-24-3-176 15,12 6-16-15,-12 0-72 0,3 0-40 16,8 9 8-16,-11 10 56 0,24 0-80 31,-12 4 8-31,12 5 56 16,0-5 64-16,0 0 16 16,12 5 72-16,-3-9 0 0,31-1-72 15,-22-4-561-15,18-10-1463 16,-21 2-3065-16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3T08:35:44.80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11739 10816 1664 0,'0'0'1728'0,"0"0"-904"0,0 0-39 16,0 0 23 15,0-23 32-15,0 23-136-16,0-5 8 0,0 0-8 0,0 5 81 15,0 0-57 1,0 0-272-16,0 0-176 0,0 0-48 16,0 0-72-16,0 0 72 0,0 0 128 15,0 0-24-15,12-3-40 16,9-3-32-16,0 6 88 0,27-4-24 15,13-6-96-15,-19 6-128 16,31-5-48-16,-4 0-40 0,3-1-8 16,-2 5-8-16,-13-4-8 15,0 0-456-15,1 5-408 0,-22-1-840 16,6 5-489-16,-15 0-207 16,-2 0-1505-16</inkml:trace>
  <inkml:trace contextRef="#ctx0" brushRef="#br0" timeOffset="381.754">11832 10904 4016 0,'0'0'2057'0,"0"0"-1377"0,0 0-224 15,0 0 848-15,0 0 145 16,0 0-489 0,0 0-240-16,0 0-128 15,0 0 88-15,-24 5-64 0,24-5-160 16,12 0-63-16,9 0-65 15,16 0 0-15,8-5 72 0,15-5-168 16,10 2-120-16,11-6 0 31,13 1 0-31,-13-2 0 0,-2 5-112 16,5 2-176-16,-17-2-480 16,5 6-304-16,-27-1-769 0,-11 5-2664 15</inkml:trace>
  <inkml:trace contextRef="#ctx0" brushRef="#br0" timeOffset="8301.584">5700 6692 6209 0,'0'0'1480'0,"0"0"-248"15,0 0 73-15,0 0-193 0,0 0-480 31,0 0-264-31,0 0-240 0,-28-28-128 16,19 43-128-16,0 21 40 16,-15 15 88-16,0 24 88 15,0 4 32-15,0 13-120 0,3 1 16 16,21-6 48-16,0-7-56 31,0-11-8-31,12-18-72 0,12-6 8 16,9-17-296-16,33-17-472 15,-5-11-976-15,-1-5-945 0</inkml:trace>
  <inkml:trace contextRef="#ctx0" brushRef="#br0" timeOffset="8521.129">5977 7034 7945 0,'0'0'1248'15,"0"0"-1120"1,0 0-55-16,0 0 263 16,0 0 280-16,0 0-280 0,0 0-152 15,36 112-96-15,-24-88-88 16,-2 3-264 0,17 1-856-16,-21-6-929 15,9-3-840-15</inkml:trace>
  <inkml:trace contextRef="#ctx0" brushRef="#br0" timeOffset="9194.507">6201 7031 8673 0,'0'0'2457'0,"0"0"-1209"0,0 0-496 15,0 0-64 1,0 0-271-1,0 0-417-15,-16 0-809 0,44 0-839 16,-16-10-1057-16,-3-5-1591 16</inkml:trace>
  <inkml:trace contextRef="#ctx0" brushRef="#br0" timeOffset="9462.459">6107 6715 9153 0,'0'0'2089'31,"0"0"-1065"-31,0 0-272 0,0 0-320 16,0 0-160-16,0 0 8 16,127-18-191-16,-58 45-25 15,-8 6-64-15,-4 18-72 0,0 9 15 31,-21 14-143-31,-5 5-216 16,-16 10-144-16,-15 3-48 0,-46 37-456 16,-23-23-656-16,0-17-937 0</inkml:trace>
  <inkml:trace contextRef="#ctx0" brushRef="#br0" timeOffset="11842.216">5709 8096 6961 0,'0'0'1992'0,"0"0"-639"0,0-4 55 16,-9 4-336-16,9 0-448 15,0 0-352-15,0 0-264 0,0 0-8 16,-13 9-88-16,-2 18-104 16,6 20 192-16,-12 13 8 0,9 14-8 15,-3 10 8-15,15-5-8 0,0-10 8 16,0-9-16-16,27-9-136 15,3-10-32-15,22-8-8 0,5-15 136 16,12-18-912-16,13 0-1464 16,-25-8-2129-16</inkml:trace>
  <inkml:trace contextRef="#ctx0" brushRef="#br0" timeOffset="12197.284">5968 8295 4809 0,'0'0'5529'0,"0"0"-4497"16,0 0-416-16,0 0 248 16,0 0-776-16,0 0 8 15,0 0-40-15,0 0-56 0,0 0-24 31,0 0-168-31,124-88-256 16,-109 97-104-16,-3 15-128 0,-12 8 336 16,0 10-48-16,0 10 56 15,-12-6 264-15,-12 4-32 16,3-8 88-16,9-5 16 0,-3-9-16 16,5-10 16-1,10-14 16-15,0 2 184 16,0-6 48-16,10 0-240 15,17 0 168-15,18 0 304 0,33-28-480 16,-5-4-696-16,-16 3-2353 16</inkml:trace>
  <inkml:trace contextRef="#ctx0" brushRef="#br0" timeOffset="12351.907">6394 8333 7401 0,'0'0'2041'0,"0"0"-2041"15,0 0-80-15,0 0-801 0,0 0-4880 16</inkml:trace>
  <inkml:trace contextRef="#ctx0" brushRef="#br0" timeOffset="12629.92">6143 7935 10242 0,'0'0'2136'0,"0"0"-1032"0,0 0-399 15,0 0-561-15,0 0 24 16,139 0 32-16,-45 22-32 0,8 16-64 15,-20 8-96 1,-4 14-8-16,-5 9 0 16,-37 20-240-16,-27 12-136 15,-18 24-33-15,-36-4 1 0,-73 13-280 16,21-37-1576 0,31-31-2929-16</inkml:trace>
  <inkml:trace contextRef="#ctx0" brushRef="#br0" timeOffset="16199.371">15309 6219 7921 0,'0'0'2673'0,"0"0"-1617"15,0 0-264-15,0 0 8 16,0 0 217-16,0-3-313 0,12-2-376 15,13 5-160-15,-1 0 224 0,21-6 80 16,12 6-72-16,25-5-88 31,20 2-88-31,28-7-16 16,0 6 24-16,-15-7-8 0,-37 8-104 16,-5-2-56-16,-13 0-64 15,-3 1-344-15,-11 4-464 0,-13 0-152 16,-6 0-184-16,-18-5-361 31,-9 0-407-31,-21 0-361 16,-15 2-2432-16</inkml:trace>
  <inkml:trace contextRef="#ctx0" brushRef="#br0" timeOffset="16619.921">15216 6350 8089 0,'0'0'1825'0,"0"0"-1193"16,0 0 0-16,0 0 632 0,0 0-320 15,0 0-480-15,0 0-255 0,12 0-121 16,-3 0 224-16,30 0 248 16,-6 0-16-16,28 0-64 15,8 0 48-15,22-5 24 0,14-4 24 16,1-5-56-16,0 0-72 16,-4 4-87-16,-35-4-209 15,26 6-80-15,-20-2-72 0,-13 5 16 31,-27 1-8-31,3-2-8 16,-15 6-120-16,-8-3-184 0,-1 3-249 16,-12 0-295-16,0 0-224 15,0 0-224-15,-12 0-625 16,-1 0-3632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3T08:36:06.47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6282 10723 9418 0,'0'0'1808'0,"0"0"-1192"0,0 0 176 16,0 0-48-16,21 0-368 0,3 0-144 16,13-4-103-16,8-1-9 0,12-4 16 15,-9 0-48-15,10 4-24 32,-1-5-64-32,-9 10-56 15,-2-4-312-15,-13 0-321 0,3 4-511 16,-15 0-920-16,6 0-513 15,-27 0-2384-15</inkml:trace>
  <inkml:trace contextRef="#ctx0" brushRef="#br0" timeOffset="244.739">6270 10854 7217 0,'0'0'4345'0,"0"0"-3657"0,0 0-16 16,0 0 400-16,0 0-287 16,0 0-633-16,0 0-32 0,0 0 136 31,0 0 104-31,124 0-144 0,-73 0-112 16,6 0-32-1,1 0-72-15,2 0 0 0,22-14-536 0,-13 4-1057 16,-12-4-3304-16</inkml:trace>
  <inkml:trace contextRef="#ctx0" brushRef="#br0" timeOffset="8684.754">16100 7174 8369 0,'0'0'3105'0,"0"0"-2233"0,0 0-600 32,0 5-112-32,0 0-24 15,0 13-128-15,0 14 48 16,0 10 48-16,0 18 88 0,0 9 136 16,0 5-32-16,0 5-119 15,0 0 127-15,0-4-88 0,0-2-64 16,0-8-16-16,0-8-128 31,0-7 8-31,0-12-8 0,0-12-8 16,0-1-96-16,-9-17-416 15,9-8-569-15,-15 0-767 0,15 0-1105 16</inkml:trace>
  <inkml:trace contextRef="#ctx0" brushRef="#br0" timeOffset="8998.519">15916 7814 9394 0,'0'0'2072'0,"0"0"-1512"0,0 0 56 16,0 0 96-16,0 0-336 0,0 0-88 15,21 42 161-15,0-15-145 16,6 0 8-16,-2 6-112 0,-19-1-80 15,21 1-64 1,-3-10-32 0,-15 0-16-16,6-13 56 0,-6 0-56 15,-9-7 72-15,9-3 320 0,-9 0 536 16,27-18 160-16,-3-20-407 16,10-8-689-16,-1-9-329 0,24-24-783 31,4 14-568-31,-13 14-2633 15</inkml:trace>
  <inkml:trace contextRef="#ctx0" brushRef="#br0" timeOffset="10176.2">10643 3949 5873 0,'0'0'4225'16,"0"0"-3433"-16,0 0-40 16,0 0-88-16,0 0-200 15,0 0-80 1,0 0-88-16,106-5-40 15,-52-3-120-15,19-2-48 16,-1 0-88-16,-15 2-128 0,-11-2-544 16,14 1-1072-16,-15-1-1097 15,-21 1-1048-15</inkml:trace>
  <inkml:trace contextRef="#ctx0" brushRef="#br0" timeOffset="10450.643">10610 4060 7345 0,'0'0'2825'0,"0"0"-1833"0,0 0 88 16,0 0-32-1,0 0-608-15,0 0-216 16,0 0 153-16,0 0 31 0,151-13-80 15,-94-2-120-15,13 1-88 16,-10 0-120-16,-3 0-48 0,1 0-576 16,8 0-985-1,-15 1-2528-15,-29 4-4736 16</inkml:trace>
  <inkml:trace contextRef="#ctx0" brushRef="#br0" timeOffset="28071.35">6677 12312 7801 0,'0'0'1464'0,"0"0"-1007"16,0 0 215-16,0 0-24 0,0 0-576 16,0 0 8-1,25-8 48 1,-4-2 232-16,12-4 72 15,3 0 8-15,0-4-232 0,22 4 0 16,-10-5-80-16,-3 5-128 0,0 0-56 16,4 6-488-16,-7 3-1016 0,-3 5-953 31,-6 0-687-31</inkml:trace>
  <inkml:trace contextRef="#ctx0" brushRef="#br0" timeOffset="28312.093">6711 12425 7761 0,'0'0'2001'0,"0"0"-1465"16,0 0-192-16,0 0 392 0,0 0-528 15,0 0-208-15,0 0 480 31,0 0 488-31,102-20-144 16,-50 7-399-16,5-7-273 0,0-2-152 16,22-7-473-16,29-16-935 15,-14 8-2601-15,-28-4-3736 0</inkml:trace>
  <inkml:trace contextRef="#ctx0" brushRef="#br0" timeOffset="31333.563">12379 4745 7465 0,'0'0'2449'0,"0"0"-1225"0,0 0-336 15,0 0 40-15,0 0-80 16,0 0-351-16,0 0-337 0,9 0-64 31,15 0 184-31,24-4 80 16,-3-10-56-16,13 5-112 15,2-5-112-15,7 1-80 0,-10-6 0 16,15 10-312-16,-11-1-256 16,-16 5-168-16,-12-4-457 0,15 9-791 15,-11 0-593 1,-31 0-503-16</inkml:trace>
  <inkml:trace contextRef="#ctx0" brushRef="#br0" timeOffset="31629.44">12400 4844 6105 0,'0'0'2128'31,"0"0"-975"-31,0 0 447 0,0 0-288 15,0 0-600-15,0 0-528 16,21 0 136-16,6 0 377 0,3 0 55 31,10 0-240-31,5 0-112 16,15-5-176-16,7-4 80 16,5-1-136-16,-3-5-40 0,-11 2-128 15,2 4-144-15,-18-1-464 16,-2 7-232-16,-22-2-897 0,-3 5-1303 15,-15 0-2233-15</inkml:trace>
  <inkml:trace contextRef="#ctx0" brushRef="#br0" timeOffset="35678.755">13100 11243 4184 0,'0'0'721'0,"0"0"-641"16,0 0-32-16,0 0-48 0,0 0 64 16,0 0 248-16,0 0 312 31,0 0 360-31,0 0 216 15,0 0-264-15,0 0-111 0,0 0-241 16,0 0-32-16,0 0-216 0,0 0-240 16,0 0-32-16,-12 14-64 0,-12 8 0 15,3 16 56 1,-16 8 80 0,-11 9 64-16,-12 10 0 15,-19 5-64-15,-17 22 8 0,-40 16-32 16,-15 21 80-1,12-9-8-15,9-22 72 16,49-29 24-16,24-18-16 16,-13 5-40-16,13 0-55 0,-25 4-57 15,22-14-16-15,15-8-88 16,21-11 8-16,2-9-8 0,10-3 48 16,-3-12-40-16,15 3 40 15,0-6-8 1,0 0 32-16,0 0 0 15,0 0 72-15,0 0-152 16,0 0-24-16,0 0-616 0,36-19-993 16,1 0-2392-16,-1-3-1728 15</inkml:trace>
  <inkml:trace contextRef="#ctx0" brushRef="#br0" timeOffset="38682.159">15020 11275 3688 0,'0'0'1569'0,"0"0"-1017"16,0 0 296-16,0 0 432 15,0-4-192-15,0-2-471 0,0 6-281 16,0-4 80-16,0 4 96 16,-12 0-144-16,12 0-120 0,0 0 168 15,0 0-48-15,0 0-40 16,-13 0-208-16,13 0-40 0,-27 10-80 16,9 12 0-16,-30 15 0 0,3 19 344 15,-13 14 48-15,-35 22 161 16,-13 34-97-16,-21 22 8 15,-6-14-112-15,40-23-48 16,27-31-16-16,17-26 72 16,-5 6-8-16,-6 5-128 15,2-4-40-15,13-15-16 0,-3-8-88 16,27-11-16-16,-4-8 48 16,1-5-104-16,12 0 56 15,-3-14-16 1,15 5 56-16,0-5-8 15,0 0-40-15,0 0 96 0,0 0-56 16,0 0-48-16,0 0-48 16,0 0-600-16,15-5-976 15,-3-9-1257-15,12-10-5737 0</inkml:trace>
  <inkml:trace contextRef="#ctx0" brushRef="#br0" timeOffset="47528.928">16797 8147 3144 0,'0'0'1232'16,"15"-9"-527"-16,-6 5 39 15,0-5-32-15,-9 4 64 16,16-6-136-16,-16 8 8 0,9 3 113 16,-9-5 327-16,0 5-232 31,0 0-152-31,0-5-112 0,0 5-160 0,0-4-64 16,0 4-64-16,15-5-56 15,-15 5-95-15,0-6-41 16,0 2-96-16,0 4-8 0,0-3 40 0,0 3-48 31,12 0 0-31,-12-6 0 16,0 6-96-16,6-4-40 0,-6-1 7 15,15 0-79-15,-3 0 80 16,0 2 16-16,0-2 24 16,-12 5 88-16,9-5 48 0,-9 5-40 31,0 0 48-31,0 0-56 15,0 0-72-15,0 0-32 0,-9 5 88 16,-15 13 8-16,-3 10 8 16,-15 5 72-16,-7 13-24 0,-17 4 8 15,-7 11 80-15,-29 22 88 16,-40 15 1-16,12-5-129 0,12-6-88 31,28-7 112-31,11-16 40 16,-2 15 88-16,-13 9 0 31,1-5-88-31,20-9 64 0,7-5 32 16,-3-9-56-16,20-13-8 0,4-5-88 15,-3-10 32-15,27-7-32 0,-7-12 16 16,19-4-112-16,-3-4 128 16,12 0-56-16,0-5 16 15,0 0-88-15,0 0-8 0,0 0-96 16,0-5-696-1,12-9-928-15,13 1-3674 16</inkml:trace>
  <inkml:trace contextRef="#ctx0" brushRef="#br0" timeOffset="49378.363">15521 8106 8553 0,'0'0'1753'15,"0"0"-545"-15,0 0 0 0,0 0-336 16,0 0-359-16,0 0-345 0,0 0-128 15,0 3-32-15,0 22-8 16,0 7 232 0,0 9 64-16,9 6-112 15,-9 4-64-15,9-5-64 16,6 1-48-16,-15-6 56 0,12-8-64 16,0-11-8-16,0-8 8 15,-12-9 0-15,0 0 0 16,0-5 0-1,9 0 0-15,-9-5 264 16,12-14 232-16,0-8-400 0,0-1-88 16,0 6-8-16,-3 3 8 15,6 9-8-15,-15 1 0 16,13 9-160-16,-7 0-16 0,9 0 16 31,-3 9 152-31,12 4-88 16,0 3 32-16,-15-3 56 0,15 1 8 15,-15-6 0-15,6-2 48 16,10-6-48-16,-16 0 64 16,0-6 40-16,6-16 200 0,-3-15-72 15,-3-10-128 1,-9-8-104-16,0-5-24 16,0-5-312-16,0 5 16 0,0 13-296 15,0 15-649 1,0 8-1455-1,0 16-6954-15</inkml:trace>
  <inkml:trace contextRef="#ctx0" brushRef="#br0" timeOffset="56400.125">16520 8865 6545 0,'0'0'1664'0,"0"-4"-808"16,0 4 497-16,0 0-41 15,0 0-544 1,0 0-456-16,0 0-72 15,0 0-152-15,0 0-88 0,0 14 0 16,0 14 0-16,0 8 0 16,0 15 152-16,0 9 32 15,0-4-80-15,0-5 16 0,0-5-32 32,9-3-72-32,-9-12-8 31,15-2 88-31,-15-11-96 15,0-5-368-15,12 3-552 0,-12-16-1184 16,0 0-833-16,0 0-2952 0</inkml:trace>
  <inkml:trace contextRef="#ctx0" brushRef="#br0" timeOffset="56896.737">16508 8921 7041 0,'0'0'2016'0,"0"0"-1399"0,0 0 527 15,0 0-64-15,0 0-360 16,0 0-440-16,48-102-128 16,-27 87 0-1,3 7-144-15,12 3-8 31,-15 5 0-31,1 0-56 0,17 0-80 16,-21 19-224-16,-3 3-120 16,9 11 64-16,-24 0 32 15,0-1 136-15,0 6 40 0,-12-2 200 16,-15-4-80-16,-3 1 88 16,-6-10 104-16,2-4 16 0,-17-6 224 15,33-8 40-15,-6-5 24 16,0 0 80-16,12 0-128 15,-1 0 48-15,13 0-8 0,-9 0-55 16,9 0 7 0,0 0 104-16,0 0-216 15,9 0-240-15,16 0 0 0,11 5 0 16,9 10 160-16,12 7 8 16,4 2-64-16,-4 3-96 15,-3 1 0-15,4-4-8 31,-7-6-296-31,-6 0-408 0,-8-8-1233 16,-25-6-3880-16</inkml:trace>
  <inkml:trace contextRef="#ctx0" brushRef="#br0" timeOffset="77360.283">6572 13953 7961 0,'0'0'1665'0,"0"0"-1665"16,0 0-377-16,0 0 369 16,0 0 0-16,163-64-96 0,-106 40-792 15,16 5-480-15,-16 0-160 16,-15 10-3545-16</inkml:trace>
  <inkml:trace contextRef="#ctx0" brushRef="#br0" timeOffset="77599.921">6702 14083 6873 0,'0'0'2024'0,"0"0"-1559"0,0 0-49 16,0 0 488 0,0 0-232-16,0 0-464 15,126-27-208-15,-47 3-672 32,5 10-736-32,-17-5-1761 15</inkml:trace>
  <inkml:trace contextRef="#ctx0" brushRef="#br0" timeOffset="95157.742">27014 8227 3288 0,'0'0'5121'15,"0"0"-4481"-15,0 0-488 16,93-80-64-16,-60 61 137 16,25 6-97-16,2 4-48 0,1 9-72 15,-4 0 176-15,9 0 144 32,19 14-32-32,-16 8-48 0,1 6-32 15,-13 9-48-15,15 5 16 16,-26 4-8-16,-1 5-16 15,-12 4 0-15,-6 2 8 0,-6 3-24 16,-11 5 8-16,-10 4 16 16,0 1-56-16,0 4-32 0,0 5-8 15,-10 0 48 1,-11-1-64 0,-6-4 40-1,-6-5 88-15,9-9 24 16,-12-3-40-16,5-7-16 0,-17-8 40 0,12 0-71 15,-9-9 87 1,-4-11 96-16,4 2-8 0,-12-10-112 0,-1-10 40 16,1-4-80-16,-3 0 16 15,-22 0-56-15,1-23-88 16,11-1 56-16,-14-7 80 0,17-6 48 31,-2-5-8-31,12-10-64 16,-16-7 8-16,28-15 40 0,-12-5-96 15,20-13 144-15,4-2-96 32,18 2 160-32,15-1-64 15,0 5-88-15,15-1-128 0,18 12 0 16,4-2-8-16,8 9-64 0,12 1-40 16,4 12 24-16,-7 7-24 15,3 7 88-15,16 11-32 16,-1 4 40-16,-15 10-40 0,10 14 40 15,-19 4-64-15,12 0 56 16,-2 9-88 0,-16 19 104-16,9 9-8 15,-8 4 0-15,-4 5-40 0,6 11 48 16,-21-2 8-16,0 5 0 16,-5-3 0-16,8-7-8 0,-27-4 0 15,12-5 0 1,-12-8 0-1,0-6-8-15,0-11 8 0,0-8-376 0,0-8-496 16,0 0-872-16,0-8-3017 16</inkml:trace>
  <inkml:trace contextRef="#ctx0" brushRef="#br0" timeOffset="96382.307">25155 2549 10298 0,'0'0'1776'16,"0"0"-1088"0,0 0-192-1,0 0 216-15,0 0-231 16,0 0-233-16,0 0-64 15,0 0 272-15,172-5 360 16,-79-8-72-16,37-6-152 0,42-9-120 0,3 1-96 16,-24 3-32-16,-48 6-127 15,-31 5-145-15,-27 2-64 16,16 3-8-16,-16-2-112 0,0 0-193 16,-12 2-327-16,-5 8-216 0,-28-4-264 15,0-1 8-15,-28 0-817 31,10 1-4896-31</inkml:trace>
  <inkml:trace contextRef="#ctx0" brushRef="#br0" timeOffset="96713.842">26000 2173 4184 0,'0'0'8514'0,"0"0"-7474"16,0 0-575-16,0 0-153 0,15-3-96 15,3 3-104-15,33 0-40 16,-18 8 8-16,28 2-8 16,-16 8 56-16,0 1-80 0,16 0-40 15,-31-1 64-15,9 5-72 0,-18-9-8 16,3 5 8-16,-24-6-56 15,0 7 56 1,0-8-16-16,-9 13 16 16,-15-3 8-16,-27 6 72 15,9 0-80-15,-16 4-56 0,7 11-288 16,9-12-312-16,5 20-473 16,1-13-1511-16,27-11-2121 0</inkml:trace>
  <inkml:trace contextRef="#ctx0" brushRef="#br0" timeOffset="99804.22">27014 1932 8737 0,'0'0'1857'0,"0"0"-977"15,0 0 144-15,0 0 344 16,0 0-399-16,0 0-305 15,0 0-392 1,0-4-168-16,0 14-104 0,9 17-24 16,-9 20 24-16,24 13 232 0,3 9 96 15,-6 7-56-15,3 1 24 0,13-2-88 32,-16-6-32-32,0-9-80 15,6-4-80-15,-15-9 40 16,-3-15-56-16,-9-14 0 0,12-4 0 15,-12-9-232-15,0-5-232 16,0 0-384-16,0-41-208 0,0-6-1513 31,0-4-5825-31</inkml:trace>
  <inkml:trace contextRef="#ctx0" brushRef="#br0" timeOffset="100132.635">27433 1846 8161 0,'0'0'4057'0,"0"0"-3409"16,0 0-96-16,0 0 169 16,0 0-265-1,0 0-328-15,0 0-120 16,9 13-8-16,6 15 272 0,7 17 280 15,-1 2-16 1,6 13 96-16,-3 7-192 0,-3-3-112 0,3 0-208 31,-3-4 0-31,3-3-40 32,1-2-32-32,-1-13 8 0,-12-10-56 15,-12-3-120-15,9-16-608 16,-9-4-320-16,12-9-120 0,-12-4-433 15,0-20-1031-15</inkml:trace>
  <inkml:trace contextRef="#ctx0" brushRef="#br0" timeOffset="100934.132">28028 2230 8089 0,'0'0'4033'16,"0"0"-3249"-16,0 0-112 15,0 0 217-15,0 0-313 0,9 0-296 16,24-5-160-16,6-3-40 16,-5-7-72-16,11 1-8 0,15-9-584 15,-3 4-1329-15,-23 1-3656 0</inkml:trace>
  <inkml:trace contextRef="#ctx0" brushRef="#br0" timeOffset="101384.122">28864 1854 7665 0,'0'0'3081'16,"0"0"-2281"-16,0 0-272 0,0 0 296 16,0 0-288-16,0 0-280 31,0 0-240-31,0 0-8 0,-139 27 120 15,112 17 0-15,-3 2-31 16,18 0-25-16,-3 9-64 16,5-9 136-16,10-4-40 0,0 0 32 15,25-10 32-15,8-4 8 32,15-10 0-32,-3-8 0 0,16-10-64 15,-4 0-112-15,25-38-376 16,-13 6-1113-16,-24-4-2672 0</inkml:trace>
  <inkml:trace contextRef="#ctx0" brushRef="#br0" timeOffset="101556.284">29157 2063 11626 0,'0'0'1416'0,"0"0"-1416"16,0 0-408-16,0 0-1400 15,0 0-3105-15</inkml:trace>
  <inkml:trace contextRef="#ctx0" brushRef="#br0" timeOffset="102331.332">29537 1786 8193 0,'0'0'2729'15,"0"0"-1921"-15,0 0-168 16,0 0 120-16,0 0-552 16,0 0-128-16,0 0-80 0,-118 35 0 15,100 9 80 1,-6 1-8-16,12 2-72 15,12-5 72-15,0-6 40 16,0-4-64-16,0-8 56 0,21-9-16 16,3-8-23-16,12-7-65 15,10 0-57-15,-10-13-399 0,6-15-312 32,-3-9-240-32,-18 1 400 15,-5 2 608-15,-7 11 80 0,3 6 1000 16,-12 2 184-16,0 11-247 15,0 4-329-15,0 0-416 0,0 0-272 32,0 9-200-32,0 8 104 15,12 8 96-15,-3-3 0 0,6-2-112 16,6-12-40-16,0-3-104 16,18-5-48-16,-5-10-257 15,2-13-295-15,-12-14-224 0,-6 1 408 16,9-2 672-16,-15 10 240 15,-12 6 944 1,0 8 265-16,0 9-313 16,0 5-536-1,0 0-600-15,0 19-24 16,0 17-24-16,12 16 48 16,-3 17 56-16,3 9-56 0,1 7 0 15,-13-6-552-15,0-6-184 16,0-17 103-16,-13-14 273 0,-8-20 184 0,-15-13 176 15,3-9 160 1,-15-9 0-16,2-23-32 0,7-15-128 16,18-4-568-16,21-37-1664 0,0 14-1713 31,12 9-1392-31</inkml:trace>
  <inkml:trace contextRef="#ctx0" brushRef="#br0" timeOffset="103122.696">30107 1683 10722 0,'0'0'2432'16,"0"0"-1848"-16,0 0-392 16,0 0-23-16,0 0-113 0,0 0 48 15,-60 116-88-15,60-79 32 31,15-5-48-31,9 0-48 0,-3-12-72 16,13-12-105-16,-10-8-79 0,15 0 16 16,6-22-376-16,-9-19-696 15,-5-11-544-15,-4-8-289 0,-27-10 641 16,0 1 832 0,0-5 720-1,0 3 808-15,-27 7 736 16,18 17 665-16,-13 20 79 0,22 8-984 0,-12 19-784 15,12 0-520 1,-15 24-168-16,15 27 168 16,-9 9 0-16,9 19 104 15,0 3-16-15,0-3-40 16,9 1 24-16,18-16-16 16,4-14 64-16,8-6 9 0,-6-22-1 15,15-12-56-15,-18-10-72 0,22-15-241 31,-19-21-391-31,0-16-408 16,-9 6 352-16,-15 5 688 16,-9 8 744-16,0 14 152 0,0 11 41 15,0 8-305-15,-9 0-520 32,0 18-112-32,-6 14 0 0,6 5 0 15,9 0 0-15,0-3 0 16,0-7-144-16,24-13-8 15,9-14-24-15,4 0 168 0,8-28-288 16,3-14-265-16,10-5-127 16,-13 1 272-16,-24 4 416 0,6 6 208 31,-15 7 456-31,-12 16 201 0,0 4-41 16,0 9-360-16,0 0-464 15,0 14-112-15,0 13 48 0,-12 5 56 16,12 6 0-16,0-6-400 0,12-3-216 15,21-11 127-15,4-4 89 16,5-6-168 0,-15-3 80-16,3 0 272 15,-15-5 216-15,-15 0 8 16,0 0 320-16,0 10-40 0,-33-7-272 16,9 13 0-16,-24-8-8 15,15-3-376-15,5-5-1832 0,10 0-2753 0</inkml:trace>
  <inkml:trace contextRef="#ctx0" brushRef="#br0" timeOffset="103311.712">31339 1679 10962 0,'0'0'2456'0,"0"0"-1303"16,0 0-593-16,0 0-384 0,0 0-176 0,0 0-104 16,0 0-1897-1,51 8-10593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3T08:38:32.50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16100 3125 2904 0,'0'0'5969'0,"0"0"-4600"16,0 0-649-16,0 3 160 15,0-3 184-15,0 0-312 16,0 0-384 0,0 0-199-1,0 0-1 1,0 0 40-16,0 0 24 0,9 0 16 0,18 0 104 15,-15 0 104-15,22 0-8 16,2 0 32-16,-3 0 40 0,27 0-168 16,7 0 0-16,17-3-120 15,-2-8-8-15,11 3-64 0,7-2-80 16,-7 6-80-16,4 4-16 16,-3-6 16-16,-1 6-16 0,1 0-144 15,20 0 0-15,22-4-136 31,30-4 144-31,-6-2-24 16,-27 0 56-16,-30-3 16 0,-43 7 48 16,-3-2 8-16,1 3 40 15,11-4-112-15,4-1 24 0,-16-3 96 16,-12 8 0-16,-9-5-40 31,-15 2 40-31,-11 3 0 16,5 5-104-16,-15 0-344 0,0 0-336 15,0 0-104-15,-25 0-585 0,4 0-1311 16,-15 0-4386-16</inkml:trace>
  <inkml:trace contextRef="#ctx0" brushRef="#br0" timeOffset="1154.856">16182 3300 4761 0,'0'0'1368'0,"0"0"-824"16,0 0 176-16,0 0 328 31,0 0-192-31,0 0-247 16,0 0-113-16,0 0 408 0,12 9 120 15,12-4-120-15,0-5-23 0,9 5-249 16,24 0-104-16,4-2 8 0,8-3-96 15,-2 0-96 1,29 5-96 0,-2-5-48-16,-1 0-48 15,10 0-24-15,3 0-64 0,-1-5 16 16,-2-3-80-16,2 3 64 16,1-9-64-1,-12 9 0-15,-13-4 0 16,-2 0 48-16,2 4-40 0,1 0-8 15,-10 2-16-15,-6-2 16 16,7 0-8-16,-4-1 16 0,-2 3-16 16,-7-2-48-16,13 0 40 31,-16-4 16-31,-3 4-8 0,4-3 8 16,-7-2 8-16,-9 5-8 15,9-5 64-15,-29 7-64 0,14-2 0 16,-12 0 0-16,-3 1 8 15,0-1-8-15,-6 5 0 16,-3 0 72-16,0-5 0 0,-3 5 48 31,4 0 32-31,-1-5 40 16,0 5-56-16,-3 0-16 0,6-3-48 16,-15 3-24-16,12 0-48 15,-3-6 0-15,3 6 0 16,-12-5 8-16,9 5 40 0,6 0-40 15,-15-4-8 1,0 4 0-16,0 0-16 16,0 0 8-16,0 0-280 0,0-5-488 15,0-3-832-15,-24-3-3193 16</inkml:trace>
  <inkml:trace contextRef="#ctx0" brushRef="#br0" timeOffset="27766.883">10284 3292 7761 0,'0'0'1352'0,"0"0"-343"31,0 0-33-31,9-57-376 16,6 39-168-16,6-6 8 0,0 2-56 15,19 4-8-15,-19-2-48 16,27 1-64-16,-15 1-71 0,16 4-65 16,-16 0-16-16,27 6-48 31,-2 2-56-31,-1 6-8 16,12 0 0-16,-11 10-64 0,14 12 64 15,-6 6-16-15,7 11-96 0,-16 1-32 16,1 7-17-16,2-1-199 15,-27 10 144-15,3 0-40 0,-11-1-24 16,-16 5 88 0,-9 5 104-1,0 1-56-15,0-2 80 16,-25 1 64 0,4-4 40-16,9-6-40 0,-21-8-8 15,9-7 8-15,-12 2 48 0,2-10 24 16,-26 0 184-16,3 2-48 15,-1-7 96-15,1 1-64 16,-15-10-88-16,-1-4 72 0,7-9 9 31,-4-5 111-31,-11 0 112 16,11-14 72-16,-11-13-96 0,12-11 0 16,-4-3 96-16,7-10-72 15,5-15-72-15,16-2-80 0,0-11-80 16,21-5-136-16,-3-8-88 15,27 8-8-15,0 5-136 0,27 0-40 16,3 11 112-16,9 7-72 31,6 5 0-31,16 1 16 16,-16 9-24-16,24 8 8 0,1 6 48 16,-1 9-136-16,4 9 32 15,-7 8-120-15,19 6 112 0,-19 10-128 16,-6 19-168-16,10 7 136 15,-22 2-144 1,-18 3-305-16,6 15-319 16,-11-9-1208-16,-25-11-2001 0</inkml:trace>
  <inkml:trace contextRef="#ctx0" brushRef="#br0" timeOffset="33135.038">15044 7457 5153 0,'0'0'2712'0,"0"0"-1079"15,0 0-225 1,0-10-320-16,0 10-472 15,0 0-360-15,0 0-248 16,0 0-8-16,0 5-128 0,0 19 24 16,0 8 104-16,0 4 232 15,0 11-16-15,-15 8-24 16,15 2 16 0,-9 8-24-16,-3 0-136 0,12-2 32 15,-13 3-80-15,13-1 56 0,0-11-56 16,-12 3-408-16,12-15-280 15,0-6-544-15,0-12-840 16,0-5-489 0,-15-19-1392-16</inkml:trace>
  <inkml:trace contextRef="#ctx0" brushRef="#br0" timeOffset="33426.252">14817 7995 6145 0,'0'0'2096'16,"0"0"-799"-16,0 0 719 16,0 0-880-16,0 0-728 0,-9 4-336 15,9 18-72-15,9 11 8 16,6 9 8-16,-2 4 88 0,11 0-24 16,-3-3 72-16,-9-7-56 15,24-3-40 1,-24-11-40-1,6-6 40 1,-3-8-48-16,-3-8 289 0,-12 0 407 16,25-18 256-16,-16-15-528 15,6-13-432-15,3-10-128 0,21-3-544 16,-6-21-400-16,-9 21-1321 0,-2 7-4136 16</inkml:trace>
  <inkml:trace contextRef="#ctx0" brushRef="#br0" timeOffset="42233.449">15077 11424 4761 0,'0'0'2920'0,"0"0"-1432"16,0 0-223-16,0 0 39 16,0 0-400-1,0 0-344-15,0 0-232 16,0 0-24-16,-15 0-39 0,15 0-41 15,0 0-48-15,0 0 0 16,0 0-40-16,0 4-24 0,-18 5-56 16,-6 15 48-16,-13 7 152 15,-20 15 240 1,-12 11-64-16,-1 7 0 16,-51 25-80-16,-29 18-16 0,-26 32-64 15,-8 0-72-15,9-11 48 16,49-30-80-16,35-32 88 0,31-25 89 15,2-4-33-15,1 5-56 32,-3-5-16-32,14-6-24 15,10-2-120-15,15-14-40 0,6-7-48 16,6-3 88-16,9-5-24 0,0 0 0 16,0 0-56-16,0 0-16 15,0 0-464-15,24-33-881 31,-3 6-1783-31,-9-5-5930 16</inkml:trace>
  <inkml:trace contextRef="#ctx0" brushRef="#br0" timeOffset="77571.143">14132 11895 8673 0,'0'0'1889'16,"0"0"-1241"-16,0 0-56 0,0 0-592 16,0 0-784-16,0 0-7946 0</inkml:trace>
  <inkml:trace contextRef="#ctx0" brushRef="#br0" timeOffset="115479.098">14995 10659 6385 0,'0'0'3217'31,"0"0"-1977"-31,0 0-256 0,-12-10 144 16,12 10-248-16,0 0-335 15,0 0-297-15,0 0-128 0,0 0 16 31,0 0 120-31,0 0-64 16,0 0 16-16,0 0 144 16,0 0-64-16,0 0-72 0,0 0-40 15,0 0-8-15,0 0-112 16,0 0 40-16,0 0-96 0,0 0 0 0,0 0-104 16,12 0-16-1,1 14 120-15,8 4 0 0,-6 2 88 16,18 7-80-16,-9 1 144 0,9 4-80 15,13-4 24-15,-10 10-40 16,12-1 16-16,-15-6 80 16,16 7-80-16,-16 0 16 15,3-3-80-15,-6 4 48 16,6-3-56-16,-12 1 16 16,10 4-16-16,-7-3 8 0,6-5 48 15,-9 3-56-15,9 1 0 16,-5-9 0-1,-7 0 48-15,3 0-48 16,-12-5 8-16,-3-4-8 16,6 0 8-16,-6-6-8 0,3 2 0 15,0-2-8-15,-12-4 8 16,0 1 56-16,0-7-48 0,0-3-8 31,0 0 48-31,0 0-48 16,0 0 56-16,0 0 88 15,0 0-40-15,0 0 144 0,0 0-56 16,0 0-47-16,0 0-41 16,0 0 0-16,0 0 16 0,0 0 96 15,0 0-48 1,0 0-80 0,0-3-88-1,-12-7-8-15,0 1-48 16,-12-4-32-16,15 2 8 0,-15 2 0 15,-3 1 16-15,8-3 56 16,4 3-40-16,-6-2 0 16,-3 1 40-16,12 0 0 0,3 5 8 15,-3-2-8-15,12 6 8 0,0-4 0 16,-12 4 0-16,12 0 8 0,0 0 112 31,0 0-24-31,0 0 8 0,0 0 8 16,0 0-16-16,0 0 64 15,0 0-96-15,0 0-16 16,0 0-48-16,0 0 0 16,0 0-40-16,0 0-24 0,12 0-64 15,0 4 128-15,9 10 48 0,3 0-32 32,-3 4 40-32,7 1 16 15,-7 1-72-15,3-7 8 16,-3 1 0-16,3-6 64 0,-12 2-64 15,0-5 64-15,-12-5 128 16,9 0 120-16,-9 0 88 0,0 0 64 31,15 0 64-31,-15-18 24 0,12-11-176 16,1-7-200-16,-4-10-184 16,0-6-216-16,6 2-288 0,-3-1-448 15,-12 4-536-15,0 1-577 16,0 13-1063-16,0 14-5674 0</inkml:trace>
  <inkml:trace contextRef="#ctx0" brushRef="#br0" timeOffset="129065.727">13936 5627 6833 0,'0'0'5049'0,"0"0"-4377"15,0 0-352 1,0 0 240-16,0 0 209 0,0 0-385 16,160-28-280-1,-88 18-104-15,22 1-168 0,-16-4-345 0,7 7-351 32,-4-8-672-32,-20 6-1289 15,-28-3-1968-15</inkml:trace>
  <inkml:trace contextRef="#ctx0" brushRef="#br0" timeOffset="129306.122">13855 5746 7585 0,'0'0'4465'0,"0"0"-3633"16,0 0-160-16,0 0 241 15,0 0-249-15,0 0-368 32,105 0-16-32,-35-4-16 0,23-5-16 15,1 0-176-15,-4-6-72 0,16-16-488 16,-28 7-968-16,-2 1-3145 0</inkml:trace>
  <inkml:trace contextRef="#ctx0" brushRef="#br0" timeOffset="171110.089">12285 13967 9217 0,'0'0'2481'0,"0"0"-1641"0,0-10-104 0,0 10 217 32,0-4-345-32,12 0-360 15,12-6-120-15,10-4-120 16,11 0 80-16,3-4-88 0,-3 0 48 16,16-1-48-16,-16 1-176 15,12 4-584-15,-23 4-833 0,14 6-983 31,-24-1-1313-31,-3 5-2471 0</inkml:trace>
  <inkml:trace contextRef="#ctx0" brushRef="#br0" timeOffset="171337.282">12412 14037 7193 0,'0'0'2032'16,"0"0"-1463"-16,0 0 71 0,0 0 504 15,0 0-352-15,-24 13-456 47,36-13-232-47,9 0 96 0,18 0 128 32,6-13-328-17,37-20-272-15,-13 11-1712 16,-8-7-3929-16</inkml:trace>
  <inkml:trace contextRef="#ctx0" brushRef="#br0" timeOffset="183780.228">24967 8156 6185 0,'0'0'1432'0,"0"0"-912"15,0 0 256-15,0 0 257 0,0 0-417 0,34-82-328 16,-10 62-8-1,12 7-120 1,-3-7 48-16,15 2 104 16,10 1 16-16,-4-7 0 0,19 10 80 15,-4-5-88-15,3 5 32 16,-2 6-56-16,11-3-112 0,-26 8-79 16,2 3-33-16,3 0-64 31,-11 3 48-31,8 16 24 0,-12 4-8 15,13 6 48-15,-10 7-112 16,-3 7 104-16,3 7-64 0,-11 1-40 16,-7 14 104-16,-3 0-16 15,-15 9 0-15,0 1 0 32,-12 7 144-32,0-3-48 0,0 5-16 15,0-5 0-15,0-10 0 16,-12 1-8-16,12-1-48 0,0-13 24 15,-12 4 40-15,12-5 40 16,-12-9-8-16,-3 1 16 16,6 0 16-1,-12-6 72-15,-6 2 48 0,5-2-128 16,-14 0-15-16,15-3-41 16,-18-2-112-16,-3-3 40 0,5-1-8 15,-8 0 0 1,0-4 56-1,-3 0 16-15,2 0-72 0,-11-5 80 16,9 1-8-16,-10-6-48 0,10 0-32 16,-9-4 0-16,11-4-48 15,-14-1 0-15,3 0 8 0,-4-9 8 16,4 0-8-16,-3 0-8 31,2 0 16-31,4-4-64 0,6-15 16 16,-10-5 88-16,-11-3-96 15,12-6 80-15,-16-9-16 0,13-8-24 16,-7-6 8-16,10-9-8 16,9 1 40-16,14-6-80 31,-5-4 40-31,9 0-48 0,18-10-8 31,-3 0-40-31,6-7 0 16,9 2-8-16,0-4-16 0,0 6 56 15,0 3-80-15,9 6-40 16,18-6 40-16,-3 14 48 0,-3-4-16 16,3 6-80-16,10 7 48 0,-13 1 48 15,6 8 40-15,3 1 8 16,9 5-64-16,-2 4 56 0,-4 1 8 16,12 0-16-16,-9 8 8 15,13 1 0 1,-4-1 8-1,-9 10 0-15,6 0-48 0,-2 4 48 16,-7 5-8-16,-9 1 8 0,9 3-56 16,3 5 56-16,1 0-72 0,-4 5 56 31,0 0 16-31,0 0-8 16,-9 0-8-16,9 0 8 15,7 0-40-15,-19 0-40 0,15 5 24 16,-15 10 16-16,6-7 0 0,7 6 48 15,-10 5-8-15,12-6-56 32,-15 6 64-32,15 4 0 15,-12-5 8-15,-2 6-8 0,-1-1-56 16,3 6 56-16,0 2 0 16,0 7 0-16,-12-2 0 0,12 1 48 15,-15 5 24-15,3 0-24 16,1 0 24-16,-1-5-24 31,0 0 96-31,-12-10-48 0,0 2-16 0,9-6 16 16,-9-5 0-16,0-3-40 15,0-11 16-15,0 5-72 16,0-9 8-16,0 0 40 16,0 0-40-16,0 0 40 15,0 0 8 1,0 0-56-16,0 0 0 0,0 0 0 15,0 0 8-15,0 0-8 16,0 0-248-16,0 0-560 0,0 0-873 16,0 0-919-1,0 0-4026-15</inkml:trace>
  <inkml:trace contextRef="#ctx0" brushRef="#br0" timeOffset="185420.064">23485 2490 7401 0,'0'0'2793'16,"0"0"-1729"-16,0 0-296 16,0 0-48-16,0 0 240 0,0 0-319 15,0 0-233-15,0 0-240 16,16 0 8-16,-7 0-16 0,30 0 224 31,6-6 88-31,12-8 8 16,25-4-136-16,12-4-216 0,8 2-64 15,-8-2-64-15,23 7-8 16,-26-3-40-16,3 0-304 0,-10 4-232 31,-15-5-168-31,1-5-392 16,-28 1-793-16,-15 0-2600 0</inkml:trace>
  <inkml:trace contextRef="#ctx0" brushRef="#br0" timeOffset="185751.298">24231 2096 9522 0,'0'0'2720'0,"0"0"-2048"0,0 0-464 15,0 0-64 1,0 0-64-1,0 0 56-15,151-15-24 0,-100 15-104 16,-18 10 8-16,13 9 0 0,-10-1-8 16,-12 5 8-16,-6-4-16 15,-3 3-8-15,-15 3-144 0,0 2 96 32,0 9 56-32,-33 2 136 15,-6 7-8-15,-16 2-40 0,10-5-88 16,-15 0-64-16,12-5-392 15,-7-14-672-15,16-8-1216 0,30-12-2858 16</inkml:trace>
  <inkml:trace contextRef="#ctx0" brushRef="#br0" timeOffset="186557.156">25278 1985 11866 0,'0'0'1808'15,"0"0"-1327"-15,0 0-289 31,0 0-168-31,0 0-16 0,0 0-8 16,0 138 152-16,0-63-24 16,0 7-48-16,0-7-72 0,15 0 48 15,-15-7-56-15,12-7-184 16,-6-10-881-16,10-14-1063 16,-4-14-1849-16,0-23-3471 0</inkml:trace>
  <inkml:trace contextRef="#ctx0" brushRef="#br0" timeOffset="186889.721">25550 2045 12162 0,'0'0'1993'16,"0"0"-1537"-16,0 0-400 15,0 0 120-15,0 0 320 16,0 161-40-1,21-90-256-15,3-2-104 0,0-5-88 16,10-12 0-16,2-16-8 16,6-12-72-16,9-19-160 0,-17-5-8 15,-1-37-96-15,0-20-32 16,-18-13-136-16,-15-13 111 0,0 5 345 16,-33-1 48-16,-15 15 40 31,-10 7 65-31,-2 26-25 0,15 17-80 15,-1 14-40-15,-2 8-329 16,12 26-591-16,15 30-944 0,9-9-737 16,12-8-3328-16</inkml:trace>
  <inkml:trace contextRef="#ctx0" brushRef="#br0" timeOffset="187384.915">26769 2017 8313 0,'0'0'1825'0,"0"0"-1241"16,0 0 408-16,0 0 40 16,0 0-376-16,0 0-224 31,-142 0-296-31,112 32-63 0,-6 10 7 16,12 8 112-16,0 1-32 15,15 1-80-15,9-2-32 0,9-3 32 16,15-10 8-16,9-5 24 15,15-9-88-15,13-8-24 16,38-15-480-16,-5-24-1233 0,-22-9-4136 0</inkml:trace>
  <inkml:trace contextRef="#ctx0" brushRef="#br0" timeOffset="187519.47">27107 2170 11722 0,'0'0'1864'0,"0"0"-1327"16,0 0-537-16,0 0-16 16,0 0-1449-16,0 0-3128 0,0 0-2752 15</inkml:trace>
  <inkml:trace contextRef="#ctx0" brushRef="#br0" timeOffset="188254.148">27421 1979 1328 0,'0'0'11090'0,"0"0"-9562"15,0 0-495-15,0 0-177 16,0 0-376-16,0 0-376 15,0 0-104-15,0 0 0 0,-81 107 0 32,81-65-80-17,0 0-40 1,0-10 8 0,24-9-80-16,0-4-112 15,9-14 32-15,3-5-56 0,-2-10-80 16,2-23-144-16,-6-3 103 15,-3-6 345-15,-3 5 104 0,-15 9 561 0,-9 10 295 16,0 4 168-16,0 9 32 16,0 5-584-16,0 0-472 15,0 9-240-15,0 23 64 0,0 7 120 16,0 1-32 0,0 6-408-16,15-8-48 0,-6-11 216 0,16-13-72 15,-1-8 48-15,-3-6 96 16,15-15 32-16,-15-22-89 0,6 0 73 15,-5-10 240-15,-13 12 176 32,-9 1 321-32,15 11 71 0,-15 9-40 15,0 10-128-15,0-1-184 16,0 5-208-16,0 0-8 16,0 0-120-16,0 0-104 0,0 0 80 15,0 0-8-15,0 0 48 16,0 5-8-16,0 17 40 0,0 11 72 31,-15 19 8-31,15 12 88 0,0 14 152 16,0 5 32-16,-9 6-80 15,9-5-104-15,0-10 0 0,-16-14 40 16,10-14 16-16,-6-13 80 16,-12-15 264-16,-12-3 56 15,-9-15-168 1,-1 0-328-16,-2-6-56 0,3-26-488 15,6-10-584 1,5-41-520-16,10 8-1545 0,15 11-3024 0</inkml:trace>
  <inkml:trace contextRef="#ctx0" brushRef="#br0" timeOffset="191257.456">27992 2198 7401 0,'0'0'2777'15,"0"0"-1321"-15,0 0-224 16,0 0 121-16,0 0-561 0,0 0-464 16,24-52-216-16,-3 19-104 15,3-8 88-15,-15-10-24 0,18-5-56 16,-15-9-16-16,0-4-80 31,-6-9-72-31,-6 4-24 0,0 3 0 16,0 11 56-16,-6 14 0 15,6 19 112-15,-12 8-88 16,0 14 48-16,12 5-8 0,-12 0-144 31,-12 18 88-31,0 25 24 31,3 7 32-31,-3 16 56 0,9 3-8 16,15 5 8-16,0-5 80 16,0 1 80-16,27-9 32 0,-3-6 48 15,9-9-24-15,-9-12-56 0,12-8-72 16,-2-7 16-16,-10-10 24 16,-15-9 0-16,15 0 24 0,-15 0 40 15,18-14-64-15,-27-4-56 16,12 0-72-16,0 4-288 15,-12-1-392-15,0-7-665 16,0 8-2511-16,0 4-3642 16</inkml:trace>
  <inkml:trace contextRef="#ctx0" brushRef="#br0" timeOffset="192126.382">28293 2072 4368 0,'0'0'4265'0,"0"0"-3008"16,0 0-241-1,0 0-272-15,0 0-392 16,0 0-248-16,0 0-64 0,0 0-40 15,118-125-16-15,-106 93 8 32,0 4 0-32,-3 6 8 31,-9 3 80-31,0 4 64 0,0 10-96 16,-9 5-48-16,-15 0-96 15,9 10 8-15,-18 13 88 16,24 14 136-16,-15 9 8 0,12 0 32 15,-1 1 32-15,13-4 8 16,0-11-16-16,0-10 24 0,25-3-64 0,-1-14 8 16,18-5 65-16,6-5-49 15,-2-23-184-15,11-14-200 16,3-4-313-16,-11-1 121 0,-16 1 88 16,-24 10 304-16,6 3 0 15,-15 9 464-15,0 15 24 16,-15 9-264-16,-3 0-224 15,-6 6 57 1,-1 13-33-16,13 8 48 0,-9 9-72 16,21-4 0-16,0-4-48 0,9 1 40 15,15-7-56-15,13 2 64 16,8-9 16 0,-21-2-16-16,9 2 0 15,-12-11-8-15,-21 4 0 16,0 2-273-16,0 3-223 0,-21 6 136 15,-24-1 224-15,-12 6-632 16,-4-6-840-16,16-8-1489 0</inkml:trace>
  <inkml:trace contextRef="#ctx0" brushRef="#br0" timeOffset="192290.71">29108 1957 12858 0,'0'0'2945'0,"0"0"-1929"15,0 0-656-15,0 0-360 16,0 3-1128-16,-12-16-4721 0</inkml:trace>
  <inkml:trace contextRef="#ctx0" brushRef="#br0" timeOffset="195882.284">29594 5640 3024 0,'0'0'10010'0,"0"0"-8713"15,0 0-1065-15,0 0-224 0,0 0 0 16,0 0-8-16,0 106 80 16,15-40 8-16,-3 13 16 0,-12 0-56 31,9-1 16-31,-9-8-64 15,0-11 0-15,0-3-184 0,0-19-488 16,-9-4-729-16,9-14-1303 16,-12-15-1625-16</inkml:trace>
  <inkml:trace contextRef="#ctx0" brushRef="#br0" timeOffset="196303.335">29609 5733 8001 0,'0'0'2281'16,"0"0"-1529"-16,0 0 16 0,0 0 352 16,0 0-480-1,115-88-376 1,-67 83-112-16,-2 5-55 0,2 5-49 16,-18 23-48-16,9-1-56 15,-18 15-97-15,4 1-103 0,-16 7-104 16,-9-5-112-1,0-1 56-15,-34-9 128 16,1-2 8-16,-12-9 128 16,-3-6 96-16,-22-8 56 0,13-6 8 15,0-4 288-15,5 0 256 16,22 0 168-16,3-4-24 0,18-2-15 31,9 6-25-31,0 0-280 16,9 0-376-16,24 0-56 0,18 14 56 15,7 5 0-15,-13 0 8 16,15 3 0-16,-5 3-8 16,-16-7 0-16,6-1-232 0,-12 2-296 31,1-10-489-31,5-4-951 16,-27-5-2537-16</inkml:trace>
  <inkml:trace contextRef="#ctx0" brushRef="#br0" timeOffset="196685.6">30343 5687 8369 0,'0'0'3937'0,"0"0"-3233"0,0 0-424 16,0 0-48-16,0 0-32 15,0 0 233-15,-12 148-73 16,-3-78-88-16,6-1-40 0,-13-5-32 16,10 2-96-16,-3-15-104 31,6-9-48-31,9-10-456 0,-12-13-793 16,0-16-1311-16,12-3-1369 0</inkml:trace>
  <inkml:trace contextRef="#ctx0" brushRef="#br0" timeOffset="196891.631">30294 5603 9738 0,'0'0'1776'16,"0"0"-1336"-16,0 0-184 16,0 0 56-16,0 0 256 15,130 79-144 1,-88-23-72-16,-2 8-167 0,-7 1-49 15,3 0-128-15,-3-10-8 16,-9-4-128-16,1-13-729 16,-25-5-1071-16,0-15-1105 0,0-8-3120 15</inkml:trace>
  <inkml:trace contextRef="#ctx0" brushRef="#br0" timeOffset="197085.115">30273 5970 9161 0,'0'0'3137'0,"0"0"-2161"31,0 0-592-31,0 0-56 0,0 0-223 16,127-29-105-16,-70 15-489 15,25-14-1247-15,-22 9-768 16,-2-3-745-16</inkml:trace>
  <inkml:trace contextRef="#ctx0" brushRef="#br0" timeOffset="197486.393">30750 5751 8057 0,'0'0'2937'0,"0"0"-1577"0,0 0-440 15,0 0-264-15,0 0-367 16,0 0-241-16,0 0-32 16,0 0 112-1,33 112 32-15,-21-76-16 16,13 6-96-16,-16-9 80 0,6-1-128 0,6-8 72 15,-21-10-72-15,12-6-72 16,-3-8-88-16,6 0 136 16,-3-14 16-16,0-18 8 0,6-9-272 31,10-10 144-31,-4 4 128 0,-15 6 136 16,3 13 104-16,0 4 104 15,-12 19 56-15,9 5-272 16,18 0-128-16,-15 24 0 0,21 13 48 15,-9 10-32-15,13 0 48 32,-4-1-56-32,3-10 0 0,-15-8 0 15,-9-14 8-15,0-14 56 16,0 0 304-16,-2-18 952 16,5-28-768-16,-15-14-560 0,9-16-352 31,-9-3-120-31,0 1-480 15,0 4 48-15,0 18-641 0,0 23-3680 0</inkml:trace>
  <inkml:trace contextRef="#ctx0" brushRef="#br0" timeOffset="198223.201">30400 6511 8409 0,'0'0'4033'0,"0"0"-3217"31,0 0-320-31,0 0 1 15,0 0-217-15,0 0-272 16,0 0 40-16,24 117 64 0,0-48 80 16,-6 9 136-16,10 7-104 15,-16-3-8-15,0 7-16 0,-6-15-56 16,9 0-72-16,-3-14-72 31,-12-5-480-31,0-13 208 16,0-14-784-16,0-9-905 0,-27-10-2344 15,21-9-368-15</inkml:trace>
  <inkml:trace contextRef="#ctx0" brushRef="#br0" timeOffset="198574.903">30273 7230 9353 0,'0'0'4041'16,"0"0"-3080"-16,0 0-281 15,0 0 456-15,0 0-224 16,0 0-472-16,0 0-320 16,0 0-72-16,12 14-40 15,10 5 136-15,2 9 0 0,0 7 64 16,-3-2 8-16,12 5-16 16,-6-6-120-1,-6-9-31-15,4-4-41 16,-13-6 8-16,0-8 80 15,6-5 160-15,9-13 360 0,-3-20-56 47,0-13-464-47,9-20-96 32,-8-2-360-32,8-8-528 0,3-25-1025 15,0 21-751-15,-15 21-4986 0</inkml:trace>
  <inkml:trace contextRef="#ctx0" brushRef="#br0" timeOffset="202620.534">29818 8379 7329 0,'0'0'1984'0,"0"0"-1367"0,0 0 103 15,0 0 232 1,0 0-280-16,0 0-240 16,0 0-168-16,0-65 160 0,0 56 88 15,0-5-408-15,-12 0-96 16,2 4 0-16,-2 2-8 0,0 8-152 15,-15 0 16 1,6 0-128-16,12 22 0 16,-18 19 80-16,18 16 32 15,-3 31-72-15,12 32 96 0,0-9 72 16,0-9-24-16,12-13-8 16,-12-20-16-16,9 5-24 0,6-4 16 31,-15-10-72-31,0-14-368 15,0-8-440-15,-15-15-265 0,6-10-855 16,-15-8-3457-16</inkml:trace>
  <inkml:trace contextRef="#ctx0" brushRef="#br0" timeOffset="202797.027">29504 8968 8793 0,'0'0'2249'0,"0"0"-1729"16,0 0-368-16,0 0 256 0,0 0-104 16,163-33-192-1,-106 19-112-15,3 4-368 16,-5-12-904-16,-7 8-1497 0,-12-5-5128 16</inkml:trace>
  <inkml:trace contextRef="#ctx0" brushRef="#br0" timeOffset="203219.607">29935 8764 5673 0,'0'0'6409'16,"0"0"-5537"-16,0 0-488 16,0 0-312-16,0 0-64 0,-24 51 104 15,24-10 8-15,0 1-64 16,0-1-48-16,0-3-8 15,24-15-16-15,-12-5-40 0,22-8-48 16,-25-10-40-16,18 0-40 16,-3-28 0-1,-3-9-144-15,-9-5-416 0,-12-4-304 16,0 0-32-16,-12 4 343 16,-21 8-39-16,-6 21 56 15,-4 4-592-15,7 9-1257 0</inkml:trace>
  <inkml:trace contextRef="#ctx0" brushRef="#br0" timeOffset="203502.647">30122 8750 7401 0,'0'0'3921'0,"0"0"-3065"16,0 0-304-16,0 0-80 0,0 0-192 15,0 0-88-15,0 0-112 16,0 0-72-16,136 69 8 0,-109-40-16 31,-18-7-48-31,4 1-48 16,-13-5-56-16,0-4-48 16,0-9-80-16,0 0 96 0,0-5 184 15,0 0 272-15,0-24-272 16,-13-12-104-16,13-10-144 0,0-6-400 15,13-16-688 1,11 11-577-16,-12 16-767 16</inkml:trace>
  <inkml:trace contextRef="#ctx0" brushRef="#br0" timeOffset="203959.686">30466 8680 7961 0,'0'0'2897'0,"0"0"-2025"16,0 0-480-16,0 0-80 15,0 0-264-15,0 0-40 16,0 0 112-16,0 0-120 16,73 130 0-16,-52-108-352 0,-6 7-528 15,-6-11-480-15,-9-8-65 0,15-10 249 16,-15 0 1176-16,9-19 64 15,0-14-16-15,6 0 8 0,-15 1 248 32,13 10 640-32,-13 8 297 15,12 9-193-15,-12 5-688 16,12 0-320-16,-3 13-40 0,15 12-8 16,0-3 8-16,0 2 0 15,-12-7 0-15,9-6-8 0,-9-11 8 31,1 0 248-31,-1-11 184 0,12-11-48 16,-15-6 96-16,3-1-40 16,-12 7 0-16,12 3-87 0,-12 5-161 15,0 9-192-15,0 2-64 16,9 3-288-16,6-5-641 16,-3 5-1335-1,9 0-1665-15</inkml:trace>
  <inkml:trace contextRef="#ctx0" brushRef="#br0" timeOffset="204530.245">31170 8601 7721 0,'0'0'2897'0,"0"0"-2201"16,0 0-488-16,0 0-104 0,0 0-48 0,0 0-8 15,-94 37-48-15,82-14-152 16,0 1-248-16,12 0-320 0,0-7-80 31,12-7 239-31,0-6-119 16,6-4 168-16,21 0-192 16,-17-18-360-16,2-11-320 0,0 7 887 15,0 3 497-15,-12 0 673 16,-12 11 303-16,6 2 192 0,-6 6-416 31,15 0-488-31,-15 0-264 16,12 6-80-16,12 2-40 0,1 2-400 15,8-1-560-15,-24-3-1121 0</inkml:trace>
  <inkml:trace contextRef="#ctx0" brushRef="#br0" timeOffset="204839.424">31354 8527 8553 0,'0'0'2297'0,"0"0"-1089"16,0 0-104-16,0 0-360 15,0 0-704-15,0 0-40 16,0 0 0 0,0 0-72-16,118 42-64 15,-85-14-144-15,-9 5 16 0,-12-11 48 16,0 1-80-16,0-5 32 0,-12-8-24 15,0-1 120-15,0-9 168 16,0 0 432 0,0-14 312-16,0-13-656 15,0-6-88-15,0-8-128 16,0 3-136-16,0 6-352 0,9 4-672 16,24 14-665-16,-5 6-647 31,2 3-633-31</inkml:trace>
  <inkml:trace contextRef="#ctx0" brushRef="#br0" timeOffset="205421.322">31831 8537 6225 0,'0'0'1592'31,"0"0"-656"-31,0 0 657 31,0 0-321-31,0 0-632 0,0 0-240 0,0 0-336 16,-73-52-64-16,73 71-88 16,-9 4 88-16,9 1-8 15,0 4-376-15,0-6-112 0,0-4 40 16,24-7 120-16,-12-11 312 16,19 0 24-16,-4-24 0 0,-3-13-64 15,9-5-216-15,-24-8-232 16,6-10-64-16,-15 3 295 0,0-8 281 15,0 1 361 1,-15 8 263-16,6 6 632 16,-15 17 152-16,24 15-352 15,-9 8-535-15,9 10-521 0,0 0-24 16,0 23-344-16,-12 15 127 31,12 17 193-31,0 10-72 0,0-1-400 16,0-4-160-16,0-9 312 15,12-13 288-15,12-11 80 0,-6-13 88 16,-3-5 136-16,9-9-72 16,1 0-152-16,-4 0-8 31,3-18-168-31,0 0-112 0,-3 4-96 16,-9-5 88-16,-3 10 232 15,-9-4 64-15,0 8 112 0,15-1 144 16,-15 6-120-16,0 0-136 15,0 0-168-15,0 0-584 16,12 0-544 0,0 0 399-16,-2 11 249 0,2-2-216 15,0-5-184-15,0-4-8 16,-3 0-1353-16</inkml:trace>
  <inkml:trace contextRef="#ctx0" brushRef="#br0" timeOffset="205538.121">32169 8305 6785 0,'0'0'1432'0,"0"0"-1432"15,0 0-632-15,0 0-776 0,0 0-4753 16</inkml:trace>
  <inkml:trace contextRef="#ctx0" brushRef="#br0" timeOffset="206237.455">32308 8351 10898 0,'0'0'1776'0,"0"0"-1112"15,0 0-336-15,0 0-96 0,0 0-160 16,0 0-72-16,0 0 0 16,21 66-32-16,3-49-304 0,-9 1-136 15,-6-8-176-15,15-5-624 16,-12-5 128-16,12-5 656 15,-15-18 103-15,16 1-263 0,-1-7 0 32,-15 1 568-32,6 9 80 0,-15 11 384 15,12 3 192-15,-12 5-320 0,6 0-128 16,9 13-128-16,-15 6 8 16,12 0 40-1,0-5-40-15,0-1 72 16,-3-7 25-16,15-1-97 0,1-5 32 15,-16 0-40-15,30-19-273 16,-21 5-39-16,9-4 184 0,-18 3 128 16,6 10 144-16,-6-3 152 31,-9 8 17-31,12-5-105 16,-12 5 64-1,0-5-40-15,12 5 24 16,-2-9-256-16,-10-1-48 15,15-8-176-15,-3-1 224 0,-12 1 272 16,0-1 512-16,0 0 8 16,-12 5-280-16,-3 5-376 0,15 4-136 15,-10 5-88-15,-2 0-168 16,0 5-360-16,3 18 80 16,9 6 216-16,0-2 16 0,0 10-40 15,9 0 96-15,15 1 136 16,1-5 64-16,-1 8 48 0,9-5 0 15,-9 7 200 1,-3-1 64-16,-9-2-80 16,0 2-8-16,-12 6-96 15,0-7 184-15,-12 0 40 0,-21-3-40 16,-6-11-48 0,-18-8-56-1,14-11 72-15,7-8 80 0,3-8 72 16,9-30-384-16,24-49-776 0,12 3-1520 15,9 5-5914-15</inkml:trace>
  <inkml:trace contextRef="#ctx0" brushRef="#br0" timeOffset="212269.495">29516 10302 8241 0,'0'0'2929'15,"0"0"-1905"-15,0 0-736 0,0 0 40 16,0 0-256-16,0 33-72 0,12 8-8 15,-12 19 8 17,0 10 0-32,0 8 96 0,0 1 16 0,0 0-16 15,0-14 0-15,0-13-16 16,0-17-24-16,0-10 152 16,0-17 40-16,0-3-47 0,0 1-25 15,0-6 112 1,0 0 16-16,9 0-128 15,18 0-48-15,3 0-40 0,22-6-40 16,5-4-48-16,0 7-376 16,22-17-665-16,-22 7-1511 0,3-1-2681 15</inkml:trace>
  <inkml:trace contextRef="#ctx0" brushRef="#br0" timeOffset="212883.829">29981 10278 5217 0,'0'0'6489'31,"0"0"-5521"-31,0 0-792 0,0 0-168 0,0 0 0 16,0 0 272-16,0 0-24 15,0 158-104-15,0-103-72 0,9 2 64 16,6 2-40-16,-15-3 24 16,12-5-55-16,0-5-73 15,0-8 40-15,-6-16-32 16,9-2-8-16,-15-12 8 15,12-8 72 1,0 0 8-16,0-18 352 16,12-19-168-16,-5-14-144 15,5-4-80-15,-9-2-40 16,-3 11 104-16,0 10 0 16,-3 11 40-16,3 17-24 0,0 8-128 15,0 0-104-15,24 27 64 16,-5 11 40-16,20 12 0 0,-9-3 8 15,-3-1 0-15,7-9-8 32,-16-14 0-32,6-8 8 0,-12-11 48 15,0-4-8-15,0-22 104 16,1-20 24-16,-13-19-80 16,-3-17-96-16,-9-20-8 0,0 6-216 15,0-7-336-15,-9 12-400 31,9 13-537-31,0 4-1495 0,0 28-6210 0</inkml:trace>
  <inkml:trace contextRef="#ctx0" brushRef="#br0" timeOffset="213658.504">30225 11173 3712 0,'0'0'4313'0,"0"0"-3025"0,0 0-175 16,0 0 55-16,0 0-256 16,0 0-448-16,-12-19-456 31,12 38-8-31,0 13 0 0,12 14 16 16,-12 10 88-16,12 9 24 15,0 0-16-15,-3-5 0 0,-9 6-56 16,15-12-48-16,-3-2 56 15,-12-11-64-15,0-8 0 0,0-10-208 16,0 0-480-16,0-14-984 0,0-9-745 16,0 0-455-1,-12 0-2449 1</inkml:trace>
  <inkml:trace contextRef="#ctx0" brushRef="#br0" timeOffset="213932.685">30131 11696 4793 0,'0'0'1736'0,"0"0"-672"0,0 0-176 0,0 0-168 15,0 0-143-15,0 0 111 16,25 24-80-16,-16-6-152 16,6 0-104-16,9 6-136 0,-15-6-96 31,15 1-16-31,-12-5-48 0,-3-5 88 15,6-4 152-15,-15-1 184 16,12-4 289-16,-3 0 7 31,4-18-376-31,11-15-400 0,12-9-144 16,6-26-896-16,-3 2-1617 16,-5 7-5153-16</inkml:trace>
  <inkml:trace contextRef="#ctx0" brushRef="#br0" timeOffset="214688.876">29784 12372 6785 0,'0'0'2136'15,"0"0"-847"-15,0 0-281 0,0 0-240 16,0 0-448-16,0 0-320 15,0 43 8-15,0-1 176 0,0 12 96 16,0 7-40-16,0 4-88 16,0 5-96-16,0-14-48 31,0-6-8-31,0-8-536 0,0-9-784 16,12-24-817-16,-12 1-639 15</inkml:trace>
  <inkml:trace contextRef="#ctx0" brushRef="#br0" timeOffset="-214592.982">29703 12397 8481 0,'0'0'2337'16,"0"0"-1745"-1,0 0-264-15,0 0 144 16,0 0-264-16,81-121-208 0,-35 103-256 16,2-1-824-16,9 14-352 15,-11 5-953-15,-10 0-2744 0</inkml:trace>
  <inkml:trace contextRef="#ctx0" brushRef="#br0" timeOffset="-214407.024">29646 12781 6329 0,'0'0'2048'0,"0"0"-1216"0,0 0-215 16,0 0 335-16,0 0-408 16,0 0-544-16,0 0-160 0,126-13-232 15,-59-6-976-15,5 0-1857 0</inkml:trace>
  <inkml:trace contextRef="#ctx0" brushRef="#br0" timeOffset="-214110.367">30107 12637 9642 0,'0'0'2216'0,"0"0"-1648"0,0 0-416 16,0 0-8-16,0 0-96 0,0 0-48 15,-9 80 0-15,9-62-144 16,9-1-96-16,15-1 40 0,1-16-112 31,-1 0-280-31,-12 0-328 16,9-19 40-16,-9-9-25 16,-12-4 385-16,0 0 472 0,-21 4 48 15,-3 4 232-15,-15 5-136 0,5 11 200 16,1 2-272-16,6 6-24 31,9 10-784-31,6 4-1328 0</inkml:trace>
  <inkml:trace contextRef="#ctx0" brushRef="#br0" timeOffset="-213825.844">30294 12563 9722 0,'0'0'2264'0,"0"0"-1344"0,0 0-528 0,0 0-168 16,0 0-112 0,0 0-24-1,0 0-24-15,0 0-48 16,115 102-16-16,-100-83-88 0,-3-1-112 16,-12-9-184-16,0 1 72 15,0-6 280-15,0-4 32 0,-12 0 296 16,-3-14-24-16,6-13-88 0,9 0-184 15,-12-17-288-15,12 13-136 16,0 2-152-16,21 12-808 0,6 2-585 31,-6 11 33-31,16 4-96 16,-13 0-233-16,9 0-398 0</inkml:trace>
  <inkml:trace contextRef="#ctx0" brushRef="#br0" timeOffset="-213478.696">30584 12531 760 0,'0'0'2544'0,"0"0"-639"0,0 0-449 31,0 0-16-31,0 0-79 16,0 0-57-16,0 0-352 0,0 0-416 16,24 101-312-16,-15-82-112 15,6 0-32-15,-2-10-32 16,-13-4-48-16,12-5-128 0,0 0-40 31,-3 0 168-31,3-10 96 16,0-7-80-1,12-8-16-15,-15 6 8 16,6 11 168-16,-15 3 24 0,0 5-80 16,12 0-120-1,-12 0-280 1,21 10 208-16,-9 9 16 0,13-6 48 16,-16 2-184-16,15-7 104 15,-12-8-32-15,0 0-16 0,12 0 128 16,-12-23 8-16,0-1-8 0,-3 2 0 15,0-7 8-15,-9 12-8 16,15 3-40-16,-15 4-184 0,13 5-776 16,-4 1-857-1,15-2-2063-15</inkml:trace>
  <inkml:trace contextRef="#ctx0" brushRef="#br0" timeOffset="-213071.81">31203 12536 8089 0,'0'0'2217'0,"0"0"-1289"0,0 0-328 16,0 0-48-16,0 0-392 15,0 0-160-15,-48 22 0 0,48 2-8 16,-9-6-72-16,9 0-72 0,0-4-216 16,0 0-192 15,0-9 24-31,9-5 200 0,15 0 248 16,0-19-56-16,0-3-152 0,-6-10 96 15,9 7 200-15,-15 8 128 0,0 7 600 16,-12 1 248-1,0 9-312-15,0 0-608 16,10 9-56-16,5 10-64 16,3 8 16-1,-3-3-584-15,9-10-824 16,-3-6-761-16,3-8-2016 16</inkml:trace>
  <inkml:trace contextRef="#ctx0" brushRef="#br0" timeOffset="-212790.464">31472 12447 7561 0,'0'0'3961'0,"0"0"-3249"31,0 0-504-31,0 0-152 0,0 0 96 16,0 0 32-16,0 0-80 16,81 70-40-16,-60-56-56 0,-9 0 0 15,0-9-8-15,-12-2-136 16,0-3-144-16,0 0-120 15,0 0 312 1,0 0 88-16,0-3 280 0,0-11-280 16,0-15-144-16,0 7-168 15,9-6-456-15,6 4-216 0,10 10 79 16,-7 5-175-16,9 9-64 16,6 0 16-16,-9 5-305 0,0 5-1335 15</inkml:trace>
  <inkml:trace contextRef="#ctx0" brushRef="#br0" timeOffset="-212290.994">31831 12447 5633 0,'0'0'2584'0,"0"0"-831"15,0 0-353-15,0 0-400 16,0 0-520-16,0 0-352 16,0 0-128-1,-34 29 0-15,22-16 0 31,0 9-56-31,12-2 8 0,0 2-88 16,0-3-112-16,0-5-40 16,12-4 88-16,13-10 136 0,-4 0 64 15,15-10 0-15,-12-23-584 16,9-13-936-16,-9-4-281 16,-12-15 9-16,-12-6 448 0,0-6 1344 15,0-2 40-15,-12 0 792 16,-12 9 496-16,9 6 152 0,6 18-231 15,0 13 175-15,-6 19-432 16,15 14-856 0,0 0-136-1,0 36-392-15,0 35 264 0,0 36 120 0,0-6 0 16,0-9-96-16,15-13-192 16,3-32 56-16,6 4 120 15,3-9 112 1,-5-16 8-16,2-6 120 0,-3-20 40 31,3 0-64-31,0-5-96 16,0-14-464-16,-12-3-232 0,0 8 640 15,-12 9 56-15,0 0 424 16,0 5-240-16,0 0-184 0,10 0-184 16,-10 10 80-16,12 4-336 15,0-1-1017-15,0-8-1367 0</inkml:trace>
  <inkml:trace contextRef="#ctx0" brushRef="#br0" timeOffset="-212175.366">32099 12174 8009 0,'0'0'2297'0,"0"0"-2297"0,0 0-712 15,0 0-1169-15,0 0-4560 0</inkml:trace>
  <inkml:trace contextRef="#ctx0" brushRef="#br0" timeOffset="-211843.155">32226 12290 8281 0,'0'0'3161'16,"0"0"-2265"-1,0 0-656-15,0 0-112 0,0 0 72 16,0 0-56-16,0 0-64 15,0 110-80 1,9-85-40-16,-9-12-112 16,0-4-136-16,0 1-144 15,15-10-176-15,-15 0 504 0,12-6 104 16,0-12 0-16,0 0-288 16,10-10-224-16,-1 6 200 15,-6 7 160-15,9 5 40 0,-15 7-16 16,15 3 112-16,-12 3 8 0,12 16 8 15,-15 4-8-15,16-5 8 32,-13-3 0-32,9-1-72 15,27-14-657-15,-12 0-695 0,-3-14-1576 0</inkml:trace>
  <inkml:trace contextRef="#ctx0" brushRef="#br0" timeOffset="-211511.813">32772 12193 5249 0,'0'0'4201'0,"0"0"-3217"16,0 0-512-16,0 0-200 0,0 0-184 0,0 0-88 16,-138 0 8-16,101 22 104 15,16 2-112-15,9-2-144 16,12 3-584 0,0-7-224-16,12-4 279 15,9-6 385-15,16-2 216 0,-1-1 8 16,-3-2 64-16,-9 11 0 0,12 0 280 15,-27 10-32-15,15 13-16 16,-14 5 193 0,-10 4 215-16,15 0 208 15,-15 4-144-15,0-6-96 16,-15-12-96-16,5-4 0 16,-14-6-72-16,0-12-63 0,3-7-121 15,-3-3-256-15,-9-13-136 16,-3-42-1009-16,14 0-2039 0,-2-2-5986 0</inkml:trace>
  <inkml:trace contextRef="#ctx0" brushRef="#br0" timeOffset="-211053.695">30995 13152 11146 0,'0'0'2128'0,"0"0"-1648"16,0 0-480-16,0 0 0 0,0 0 24 16,9 107 72-16,-9-61-40 15,12 4-8-15,0-3-40 32,-3-9-8-32,-9-3-456 0,0-11-1304 15,0-15-2401-15</inkml:trace>
  <inkml:trace contextRef="#ctx0" brushRef="#br0" timeOffset="-210894.187">30958 13341 408 0,'0'0'9866'0,"0"0"-7810"16,0 0-1320-16,0 0-456 16,0 0 328-16,151-14-215 0,-72 1-393 15,39-20-625-15,-13 11-1999 0,-23-7-4610 16</inkml:trace>
  <inkml:trace contextRef="#ctx0" brushRef="#br0" timeOffset="-210064.621">30355 14138 6585 0,'0'0'2416'0,"0"0"-1007"0,0 0-185 15,0 0-56-15,0 0-256 16,0 0-383-16,0 0-353 15,0 0-176-15,0 0-40 0,-82-19-104 32,46 19 136-32,3 0-48 0,9 19-16 15,0 0 64-15,9 9-57 0,15 1-87 16,0 2-176-16,24 6 24 16,24-4 128-1,-3-6 24-15,4 1 16 16,-1-4-80-16,-15-2-72 0,-12-3-192 15,-6-5 144-15,-15-1 80 16,0 2 256-16,-24-5 88 0,-9-2 104 16,-18-3-192-16,-16-5-112 31,10 0-160-31,-4-10-800 16,16-8-1017-16,21-5-3152 0</inkml:trace>
  <inkml:trace contextRef="#ctx0" brushRef="#br0" timeOffset="-209480.334">30494 14009 7089 0,'0'0'1712'0,"0"0"-1272"31,0 0-127-31,0 0 423 0,0 153-128 15,0-101-312-15,12 3-40 0,0 0-128 16,-6-4-128-16,9-10-688 16,-15 2-816-16,0-15-1041 0,0-15-3968 15</inkml:trace>
  <inkml:trace contextRef="#ctx0" brushRef="#br0" timeOffset="-209325.365">30524 14361 8265 0,'0'0'2169'32,"0"0"-1697"-32,0 0-472 15,0 0-136-15,154-24-1096 0,-97 16-1921 16</inkml:trace>
  <inkml:trace contextRef="#ctx0" brushRef="#br0" timeOffset="-208996.897">30829 14287 6009 0,'0'0'3192'16,"0"0"-1855"-16,0 0-913 15,0 0 184-15,0 0-280 0,-115 64-216 16,103-40-56-16,0-1-56 31,0-5 0-31,12-4-56 0,0-4 8 16,0-10-56-16,12 0-56 15,12-5-88-15,12-22-456 0,-3-6-112 16,-8-8-385-16,11 3 185 16,-15 6 1016-16,-9 13 376 15,-12 10 736 1,0 4 233-16,9 5-697 16,-9 5-648-16,15 14-56 0,-3 13 56 15,0-4 8-15,6-1-8 0,-3 1-168 16,7-14-528-16,14-10-313 0,-15-4-591 31,-6 0-1401-31</inkml:trace>
  <inkml:trace contextRef="#ctx0" brushRef="#br0" timeOffset="-208763.17">31037 13911 5313 0,'0'0'5849'16,"0"0"-4953"-16,0 0-888 0,0 0 64 15,0 0 272-15,39 148-40 32,-6-91-120-32,-9-3-112 0,-2-2 0 15,2-5-72-15,-15-10-248 16,6-6-776-16,-3-12-1016 15,0-14-1833-15</inkml:trace>
  <inkml:trace contextRef="#ctx0" brushRef="#br0" timeOffset="-208583.311">31272 13939 9450 0,'0'0'2968'0,"0"0"-2144"0,0 0-656 0,0 0 96 15,0 0 169-15,49 149-209 16,-16-94-104-16,-9 0-56 16,-3 2-48-16,3-6-16 0,-12-9-464 15,0-6-713-15,-3-12-1591 16,-9-11-2241-16</inkml:trace>
  <inkml:trace contextRef="#ctx0" brushRef="#br0" timeOffset="-208261.883">31785 14334 8601 0,'0'0'6658'0,"0"0"-5418"15,0 0-984 1,0 0-256-16,0 0-1112 15,0 0-4009-15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4T03:36:50.29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1127 2846 6889 0,'0'0'1456'16,"0"0"-263"-16,0 0-433 16,0 0-128-16,0 0-112 15,0 0-128-15,0 0-392 0,0 0-8 16,0 0 8-16,21 129 136 31,3-50 96-31,0 5-168 0,-15 4-8 16,7-14-48-16,5 0-8 15,-9-23-216-15,0-10-336 16,0-17-608-16,0-24-321 0,-12 0-855 16,9-18-2713-16</inkml:trace>
  <inkml:trace contextRef="#ctx0" brushRef="#br0" timeOffset="324.858">1139 2767 6977 0,'0'0'1376'0,"0"0"-1376"16,0 0 128-16,42-116-128 15,10 80 264-15,-7 12-136 16,12 5-128-16,-8 19-464 16,-4 0 216-16,-24 19 128 0,6 13-280 31,-15 15 256-31,-12-1 144 15,0 5 104-15,-24 1 352 0,-12-2 120 32,-9-4-32-32,8-8-55 15,-11-6-257-15,27-10-88 0,-15-7-144 32,15-10-608-32,5-5-593 15,16 0-719-15</inkml:trace>
  <inkml:trace contextRef="#ctx0" brushRef="#br0" timeOffset="500.867">1498 2967 6785 0,'0'0'1768'16,"0"0"-1344"-16,0 0-272 15,0 0 8-15,0 0 305 0,0 0-89 16,36 97-232-16,-23-65-144 15,-1 0-264-15,-12-7-721 16,9-12-983 0,-9-4-2193-16</inkml:trace>
  <inkml:trace contextRef="#ctx0" brushRef="#br0" timeOffset="631.603">1396 2879 8857 0,'0'0'1777'0,"0"0"-1457"16,0 0-320-16,0 0-712 0,0 0-777 16,0 0-3736-16</inkml:trace>
  <inkml:trace contextRef="#ctx0" brushRef="#br0" timeOffset="1083.516">1616 2874 7393 0,'0'0'1840'0,"0"0"-1287"0,0 0-329 16,0 0-16-16,0 0 488 16,42 139-208-16,-3-84-248 0,-2 5-160 15,-4 0-8 1,-9-3-24-1,-6-7 0-15,9-3-40 16,-15-15-8-16,-12-3 0 0,12-16 0 16,-12-4 0-16,0-9 16 0,0 0-16 15,-24-14 312-15,-3-23-312 0,-6-10-152 16,0-16 48-16,-13-8 104 31,22-2-104-31,3 3 56 16,9 5 48-1,0 14 0-15,12 10-8 16,12 12-120-16,21 11-8 0,-9 8-168 16,22 10-208-16,-22 14-192 15,12 24 112-15,-3 3 311 16,-21 15 217-16,0-6 64 0,-12 1 8 16,0-4 80-16,-12-9-40 15,0-11-48-15,0-18-320 0,12-9-1432 16,0 0-2305-16</inkml:trace>
  <inkml:trace contextRef="#ctx0" brushRef="#br0" timeOffset="1407.837">1975 3041 6585 0,'0'0'2000'0,"0"0"-1119"16,0 0-401-1,0 0 184 1,0 0 368-16,0 0-288 15,0 0-472-15,60-61-272 0,-47 21-304 16,8 1-184 0,-21-1 56-16,0 12 280 15,0-1 152-15,0 15 360 0,-12 6 248 16,3 2-184-16,-4 6-232 16,-11 0-184-16,24 14-8 15,-12 15 0-15,12 2 16 0,0 2-16 16,0-5 72-16,21 1-64 15,16-7 104-15,-16-4-24 0,18-13 24 16,-6 0-112-16,-12-5-200 31,28-18-680-31,-13-14-1328 0,-3-7-3698 16</inkml:trace>
  <inkml:trace contextRef="#ctx0" brushRef="#br0" timeOffset="1815.253">2135 2217 8769 0,'0'0'2041'0,"0"0"-1441"16,0 0-424-16,0 0 160 0,51 129 400 15,-17-65 16-15,14 10-304 32,-15 1-215-32,3-5-121 0,1-11-64 15,-16-17-32-15,3-5-8 16,-3-14-8-16,-6-9-505 0,6-4-751 16,-9-10-1168-16,-3-10-553 15,-9-8-2640-15</inkml:trace>
  <inkml:trace contextRef="#ctx0" brushRef="#br0" timeOffset="1996.351">2512 2531 6737 0,'0'0'1752'0,"0"0"-1328"16,0 0-136 0,0 0 609-1,0 0 135-15,70 102-408 0,-61-70-352 16,15-3-192-16,0-12-80 15,-15-3-24-15,6-9-800 0,-3-5-1209 0,0-8-903 16,-12-16-2369 0</inkml:trace>
  <inkml:trace contextRef="#ctx0" brushRef="#br0" timeOffset="2126.073">2464 2378 544 0,'0'0'9354'0,"0"0"-7738"15,0 0-1216-15,0 0-400 16,0 0-416-16,0 0-1472 0,48-15-2841 16</inkml:trace>
  <inkml:trace contextRef="#ctx0" brushRef="#br0" timeOffset="2762.416">2706 2498 7329 0,'0'0'2321'0,"0"0"-1193"15,0 0-448-15,0 0 136 16,0 0 24-16,0 0-192 16,0 0-327-16,0 0-249 0,132 93-72 15,-114-83 88 1,-18-1-88-16,16-9 0 16,-16 0 0-16,0 0 8 0,0 0 40 15,0-9-48-15,12-10 0 16,-12-14-345-16,12 1-295 15,0-1 32-15,12 11 32 0,-15 3 144 16,15 14 184 0,-12 5-48-16,12 0 128 15,-15 14 168-15,15 4 48 16,-11-4-40-16,-1 0 8 0,12-9 256 16,-12-5 88-16,9 0 0 15,-12-9 16-15,30-19-96 0,-18-8-280 31,4-6-224-31,-1-9-32 16,-12 4 40-16,0 6 120 0,-12 4 96 16,0 9 80-16,0 9 176 15,0 5 72-15,0 9-64 16,-24 5-216-16,9 0-48 0,-7 24-112 31,10 8 112-31,3 5 24 0,-3 9 24 16,12-4-48-16,0-10 48 15,12-3 8-15,9-7-40 16,1-13-16-16,17-4 0 0,-21-5-64 16,21-5 48-16,-18-17-56 31,3-6-88-31,1 0-48 0,-13-4 104 16,9 0-16-16,-21-1 40 0,9 9 80 15,-9 6 56-15,0 4-8 16,0 10 56-16,0-2-104 0,0 6 0 15,0 0-80 1,0 0-104 0,-9 0-528-16,9 6-1064 0,0-2-1169 15</inkml:trace>
  <inkml:trace contextRef="#ctx0" brushRef="#br0" timeOffset="4032.023">1776 3815 7297 0,'0'0'1736'0,"0"0"-823"16,0 0-57-16,0 0-136 15,0 0-56-15,0-10-392 0,0 10-272 16,0 19-48-16,15 18 48 16,3 13 304-16,9 26 56 0,6 6 160 0,4 10-71 31,-1 7-177-31,-3-12-48 16,-9-3-88-16,-3-15 16 15,7-9-80-15,-7-8-56 0,-12-5-8 16,6-12 8-16,-15-11-16 15,12-5-344-15,-12-5-184 0,0-10-689 32,0-4-759-32,-27 0-1009 15,18 0-4648-15</inkml:trace>
  <inkml:trace contextRef="#ctx0" brushRef="#br0" timeOffset="4372.31">1809 4602 7937 0,'0'0'2417'15,"0"0"-1433"-15,0 0-456 0,0 0-184 0,0 0-40 16,0 0-120 0,0 0 96-1,0 0 144-15,85 89 96 16,-61-57-87-16,12-4-169 0,-15 4-8 15,3-10-80-15,-3 3-64 16,-6-11-24-16,7-1-80 16,-10-8 72-16,-12-1 16 15,9-4 96 1,-9 0 112-16,0 0 80 0,15 0 64 16,-3-17-64-16,0-12-120 0,6-8-264 15,9-5-176-15,-3-5-312 16,-15 6-240-16,16-5-240 0,-16-9-657 31,-9 8-2303-31,0 10-5386 0</inkml:trace>
  <inkml:trace contextRef="#ctx0" brushRef="#br0" timeOffset="15114.587">1115 5691 2632 0,'0'0'1184'0,"0"0"-424"16,0 0-215-16,0 0 159 0,-12-51 280 15,12 46 152-15,0-3-32 16,0 3 161-16,0 5-113 0,0-5-192 31,0 5-296-31,0 0-264 16,0 0-368-16,0 0-32 15,0 14-256-15,0 19 56 0,12 12 112 16,12 20 88-16,9 9 48 0,-9 10-40 16,1-10 96-16,-13-4-24 15,9-15-24 1,3-9-56-16,-12-7-112 15,-3-12-368-15,18-19-808 16,-18 2-1425-16,3-10-551 0</inkml:trace>
  <inkml:trace contextRef="#ctx0" brushRef="#br0" timeOffset="15368.831">1450 5539 7153 0,'0'0'2721'0,"0"0"-1553"32,0 0-1168-32,0 0 32 15,0 0-32-15,48 139 128 16,-12-66-40-16,-2 2 16 0,-10 4-40 16,0-6-16-16,0-7-32 15,-12-16-16-15,-6-7-192 0,-6-8-1096 47,0-16-889-47,0-10-1936 0</inkml:trace>
  <inkml:trace contextRef="#ctx0" brushRef="#br0" timeOffset="15524.005">1314 6020 8569 0,'0'0'2281'0,"0"0"-1521"16,0 0-624-1,0 0-32 1,0 0 176-16,21-19 96 0,15 5-144 16,10 1-208-16,2-10-24 0,34-14-760 15,-1 3-1848-15,-24 2-2250 0</inkml:trace>
  <inkml:trace contextRef="#ctx0" brushRef="#br0" timeOffset="15868.683">1942 5751 9161 0,'0'0'1729'15,"0"0"-1225"-15,0 0-208 0,0 0 0 16,0 0-16-16,0 0-136 16,-118 102-96-16,103-60-40 31,-3-5 0-31,3 1-8 0,15-16-120 15,0-3 40-15,0-10-56 16,0-4-40-16,0-5-56 0,0 0 32 16,0 0-24-16,15-19-120 15,3 0 224-15,9 2-48 32,-15-2 160-32,0 14 8 0,13 5-176 0,-4 0 16 15,0 5 152-15,6 9 8 16,6-1-112-16,0-4-761 0,4-9-927 15,-1 0-1465-15</inkml:trace>
  <inkml:trace contextRef="#ctx0" brushRef="#br0" timeOffset="16252.3">2020 5760 6465 0,'0'0'2296'0,"0"0"-1207"0,0 0-777 16,0 0-80-16,0 0 384 16,0 0-176-16,0 0-136 0,0 0-160 15,115-36-128-15,-64 26 56 16,-26 2-72-16,8 2-264 31,-9 6-112-31,-12 0-296 0,-3 0 248 16,-9 19 88-16,0 4 336 15,0 4 0-15,0 16 240 0,-21-2 64 16,9 1 32-16,0-5-80 31,-12-4 16-31,15-11-40 16,-7-8-16-16,16-4-112 0,0-5 24 0,0-5 168 16,0 0 48-16,0 0-48 15,0 0-72-15,0 0-72 16,25-5-56-1,11-8-32-15,-3-7-64 16,15-7-552 0,34-19-1000-16,-25 8-1089 0,3 6-2800 0</inkml:trace>
  <inkml:trace contextRef="#ctx0" brushRef="#br0" timeOffset="16651.266">2663 5528 6689 0,'0'0'2096'16,"0"0"-1087"-16,0 0-665 0,0 0 24 15,0 0 40-15,0 0-16 16,-93 117-200-16,78-75-64 31,15-5-120-31,-9-5 40 0,9-9-48 16,0-9-136-16,0-5-232 0,9-9-248 16,6 0 280-16,6-14 336 15,15-5 0-15,-15-8 0 16,27 4-16-1,-23 10 8-15,-1 2-40 16,9 11-16-16,-12 0 16 0,6 0-32 16,-3 14-96-16,-2-9-160 0,2-5-553 15,-12 0-791-15,-3-8-649 0</inkml:trace>
  <inkml:trace contextRef="#ctx0" brushRef="#br0" timeOffset="16972.42">2766 5446 3440 0,'0'0'6298'0,"0"0"-4962"16,0 0-736-16,0 0-344 31,0 0-136-31,0 0-72 0,0 0 40 31,0 0 80-31,151 4-8 16,-103 14-64-16,-12 2-88 0,-3 2 48 15,-8 7-48-15,-1-12 0 16,-3 2-8-16,-21-9-80 16,0-1-224-16,0-9 8 0,0 0 296 0,-9 0 200 15,-27-19-72-15,24-3 24 16,-13-6-144-16,13-9-8 0,12 4 0 16,0 5-328-16,0 0-680 15,24 11-432 1,25-3-489-1,-16 15-167-15,15 2-1945 0</inkml:trace>
  <inkml:trace contextRef="#ctx0" brushRef="#br0" timeOffset="17516.678">3336 5343 3816 0,'0'0'2969'0,"0"0"-889"15,0 0-447-15,0 0-665 0,0 0-352 16,0 0-256-16,-78-8-208 15,66 21-48-15,0 6-48 0,-3 4-48 16,15 1-8-16,0-6-8 31,0-4-56-31,0-5 0 0,15 0 16 16,-3-9 32-16,9 0-40 16,3 0-40-16,-12-14-176 15,12-9-136-15,-3-9 176 0,-21-9 224 16,0-11 8-16,0-3 80 31,-12-1 280-31,-21-10 16 0,-3 3-88 16,-12 2 40-16,5 5 176 15,7 15 88-15,0 8-111 0,27 14-177 16,-3 6-176-16,-3 13-112 0,15 0-16 16,0 0-200-1,0 27-432 1,15 11 335-16,6 17 249 0,0 5 48 15,30 11 0-15,-17-7 0 16,23 0 8-16,-9-7-8 16,-3-7 8-16,13-4-8 15,-22-13 16 1,9-10-8-16,-24-9-8 0,4-5-48 16,-10-4 40-16,-3-5 8 0,-12 0 8 31,0 0 80-31,0 0 0 15,0 0-24-15,0 0-56 0,0 0-8 16,0 0-160-16,0 0-464 16,0-19-864-16,0 5-2577 0,0 0-3288 15</inkml:trace>
  <inkml:trace contextRef="#ctx0" brushRef="#br0" timeOffset="17978.312">3629 5112 7433 0,'0'0'1640'0,"0"0"-967"0,0 0 231 16,0 0 136-16,0 0-272 15,0 0-472-15,-36-28-296 16,21 41-8-1,15 2 0-15,-6 3 8 16,-6 1 0-16,12 0-328 16,12-1-160-16,9 0 80 0,15-4 168 15,-3 4 96-15,0 1 72 32,16-4 64-32,-25 3 8 0,-3-4-144 15,-6 5 64-15,-15 3 80 16,0 2 16-16,-24-1-16 0,-61 4-104 15,19-3-1305-15,9-15-1527 0</inkml:trace>
  <inkml:trace contextRef="#ctx0" brushRef="#br0" timeOffset="20123.094">1580 6664 7097 0,'0'0'1896'0,"0"0"-343"31,0 0-169-31,0 0-352 16,0 0-176-16,0 0-287 0,0 0-377 16,0-9-88-16,0 9-104 15,0 5-16-15,-12 23-192 16,-9 41 80-16,-19 61 128 0,-17 69 56 16,3 28 16-1,-16-4-8-15,22-34 48 16,3-46 120-16,8-8 168 0,13-29-96 15,0-22-72-15,3-23-104 16,9-6-56-16,-15 2-16 16,9-6 8-16,6 4-64 15,0-23 8-15,-4-9 0 16,16-13 0-16,0-6 0 16,0-4-8-16,0 0-272 0,0 0-128 15,0-9-240-15,0-29-329 31,0 2-1807-31,0-5-2153 0</inkml:trace>
  <inkml:trace contextRef="#ctx0" brushRef="#br0" timeOffset="20421.055">976 8128 6689 0,'0'0'2264'0,"0"0"-687"0,0 0-265 16,0 0-272-16,0 0-352 16,0 0-304-16,-12-19-384 15,12 25-80-15,0 17-56 0,12 14 136 16,0 9 224 0,-12 10-39-16,9 8-17 15,6-4-112-15,-15-3-48 16,9-11 64-1,-9-13 24-15,0-6-40 16,0-18-48 0,9-3 0-16,7-6 224 15,8-10 96-15,21-22 72 0,3-20-400 16,43-40-136-16,-19 8-1329 16,-14 10-4528-16</inkml:trace>
  <inkml:trace contextRef="#ctx0" brushRef="#br0" timeOffset="22048.299">707 9445 7481 0,'0'0'2529'15,"0"0"-1265"-15,0 0-208 0,0 0-344 16,0 0-216-16,0-79-176 0,0 66-232 16,-12 2 9-16,12 3-89 15,-24 8 48 1,15 0-56-16,-3 3-113 15,-27 21-215-15,21 13 72 16,-18 6 88-16,24 3 88 0,12 0 24 16,0 0-72-16,12-4-24 0,24-10 72 15,-3 1-72 1,27-6-24-16,-17-3-48 16,5-2-8-16,-3-3-56 15,-21 0-104-15,-12-1-72 16,-12 6-88-16,0-1 512 0,-36 0 40 15,0-1 80-15,-21 2-24 16,14-15 0 0,-5-9-56-16,15 0-144 15,-3-36-728-15,24-11-1185 16,12-4-856-16</inkml:trace>
  <inkml:trace contextRef="#ctx0" brushRef="#br0" timeOffset="22244.535">744 9334 7633 0,'0'0'2721'0,"0"0"-1625"15,0 0-800-15,0 0-296 0,0 0 56 16,0 0 24-16,0 0 176 16,93 129-56-1,-60-73-48-15,4 4-72 16,-13 0-80-16,-3-9 0 15,3-8-136-15,-12-8-832 0,-3-11-1281 16,-9-15-551-16</inkml:trace>
  <inkml:trace contextRef="#ctx0" brushRef="#br0" timeOffset="22385.941">895 9612 9730 0,'0'0'1624'0,"0"0"-912"16,0 0-504-16,0 0-184 31,0 0 136-31,0 0-160 16,151-93-688-16,-109 66-1240 0,9 2-2905 0</inkml:trace>
  <inkml:trace contextRef="#ctx0" brushRef="#br0" timeOffset="22715.722">1127 9514 7089 0,'0'0'3217'16,"0"0"-1921"-16,0 0-704 15,0 0-336-15,0 0-104 16,0 0 24 0,78 5-48-16,-41 3-120 0,11 7 0 15,-12-2 8-15,-6 6-16 16,-2 0-80-16,-4 0-176 0,-15-2 24 15,-9-7 168-15,0-5 24 16,0-1 40 0,0-4 128-16,-9 0 168 15,-15-19-224-15,11-12-72 0,-11-12-184 16,12 2-352-16,12-6-112 16,0 11-40-16,0 8-288 0,12 6-537 15,12 7-567-15,-11 10-2961 16</inkml:trace>
  <inkml:trace contextRef="#ctx0" brushRef="#br0" timeOffset="23151.857">1534 9366 8545 0,'0'0'1921'0,"0"0"-1193"0,0 0-472 16,0 0-248-16,0 0-8 15,0 0 120-15,0 0-16 0,34 93 32 16,-22-71 32-16,-12-8-160 15,12 0 0 17,-3-9 48-32,-9-5-56 0,15 0-88 15,-15 0 88-15,12-19 56 0,0-9-56 0,0 2-104 16,-6-2 16-16,9 3 88 0,-15 12 88 16,0 4 136-16,0 9 88 31,0 0-312-31,12 0-32 0,-12 0-400 15,12 9 272-15,10 4 40 32,2 2-8-32,-15-5-368 0,30-10-584 15,-6 0-609-15,-21-10-1319 0</inkml:trace>
  <inkml:trace contextRef="#ctx0" brushRef="#br0" timeOffset="23548.675">1906 9255 6545 0,'0'0'2736'15,"0"0"-1319"-15,0 0-873 16,0 0-192-16,0 0-224 31,0 0-120-31,0 0 0 0,12 51 88 16,-3-33-96-16,6-5 8 0,9-3 0 16,-3-10 80-16,3 0-88 0,0 0-104 15,-2-27-40-15,-10-16-272 16,-3-7-792-1,-9-15-505 1,0-1 169-16,-21-8 768 0,-16 1 416 16,-8 3 360-1,-3 6 496-15,6 8 904 16,5 19 393-16,13 13 319 0,9 11-648 16,15 13-776-16,0 0-584 15,0 13-104-15,15 25-160 16,9 17 152-16,22 19 8 0,-13 15 8 15,27-7 0-15,-12-2 0 0,-5-21-8 16,8-12-48-16,-18-19-336 16,0-28-672-16,-8 0-1024 31,-16-15-689-31</inkml:trace>
  <inkml:trace contextRef="#ctx0" brushRef="#br0" timeOffset="23668.655">1927 9083 8529 0,'0'0'1977'32,"0"0"-1137"-32,0 0-352 0,0 0 72 15,0 0-328-15,0 0 304 0,151-65-448 16,-67-4-88-16,-17 9-1440 0,-16 3-1793 16</inkml:trace>
  <inkml:trace contextRef="#ctx0" brushRef="#br0" timeOffset="24866.404">2395 6233 5297 0,'0'0'1392'31,"0"0"-576"-31,0 0-272 16,0 0-8-16,0 0-136 0,0 0 97 15,0 0-177-15,0 0-208 16,12 15 424-16,0 13 120 0,24 4-152 16,-15 18-96-16,27 15 8 31,10 4-160-31,-1 20 0 0,10-1-32 31,17 9-40-31,22 15-24 16,-1 16-8-16,10 21 0 15,-12 0-104-15,-7-34 8 0,-41-22-40 0,-16-41-8 16,-6-11 0-16,3 0 64 16,-3 2-55-16,1-7-17 0,-7-7 0 15,-21-11 8-15,9-14-8 16,-15 1-129-16,0-5-223 15,-15-9-408-15,-3-9-1168 0,-6-1-3825 0</inkml:trace>
  <inkml:trace contextRef="#ctx0" brushRef="#br0" timeOffset="25180.887">3104 7600 6513 0,'0'0'2560'15,"0"0"-831"-15,0 0-753 16,0 0-384-16,0 0-248 0,21-4-144 16,18 4 32-16,7 14 128 15,2 9-88-15,9 0-112 0,-2 5-39 16,17-5-73-16,-15 5-40 31,4-9 0-31,-16-5 120 16,3-6 72-16,-15-8 104 0,-8 0 344 15,-13-14 416-15,0-19 136 16,-3-21-632-16,-9-16-392 0,0-9-176 16,0-10-448-16,0 6-568 15,-9 1-400 1,-3 22-761 0,0 13-5232-16</inkml:trace>
  <inkml:trace contextRef="#ctx0" brushRef="#br0" timeOffset="26293.774">786 10389 3136 0,'0'0'1649'16,"0"0"-169"-16,0 0 288 0,0 0 25 16,-18-18-297-16,18 14-264 15,0 4-512-15,0 0-312 16,0 0-288-16,0 0-120 0,0 14-152 16,18 18 136-16,9 15 8 15,-3 13 8-15,9 9 128 0,4 5-48 16,-13 1 16-16,9-15-96 31,-9-4 8-31,0-19 0 16,-15-9-8-16,0-6-368 0,7-12-784 15,-4-10-1088 1,-12 0-889-16,0 0-3927 16</inkml:trace>
  <inkml:trace contextRef="#ctx0" brushRef="#br0" timeOffset="26564.219">880 10891 6105 0,'0'0'2808'0,"0"0"-1303"0,0 0-865 0,0 0-488 31,0 0-152-31,0 0 0 16,0 0 200-16,0 0 136 15,0 0-88-15,0 0-32 0,141 92 32 16,-116-77 8-16,-13-8-120 31,0-1-32-31,0-6 40 16,-12 0 240-16,6 0 353 0,-6-23-9 15,15-11-312-15,-3-16-416 0,0-10-552 32,0-32-681-32,12 13-1503 15,-15 19-3482-15</inkml:trace>
  <inkml:trace contextRef="#ctx0" brushRef="#br0" timeOffset="27276.754">822 11609 6705 0,'0'0'1120'0,"0"0"-704"0,0 0-256 0,0 0-56 16,0 0-8-16,0 0 24 15,-66 144-72-15,66-99-40 16,0-3 8-16,0-9-8 16,12-11-8-16,-3-8-8 15,-9-9-96-15,9-5-104 16,6-8-64-16,-3-25 264 0,12-5-168 16,-3 1-336-16,-9 1 376 15,-2 12 136-15,5 10 80 16,-3 14-80-1,0 0-56-15,6 0 48 16,9 10 8-16,-3-1 0 16,18-4-424-16,-2-5-720 0,-22 0-1049 0</inkml:trace>
  <inkml:trace contextRef="#ctx0" brushRef="#br0" timeOffset="27633.749">1172 11595 5937 0,'0'0'2064'0,"0"0"-1160"31,0 0-576-31,0 0-7 16,0 0 135-16,0 0-56 0,0 0-256 15,-45 74-32-15,45-61-72 0,0 7-40 16,0-6-120-16,0 4 64 16,21-4-96-16,-6 0 48 0,-6-10-48 15,15-4-112-15,-15 0 240 16,7-18 24-16,-16-20 0 15,0-8-32-15,0-9-737 16,-16-1 385-16,-17-5 168 16,0 6 216-16,-3 4 136 15,3 9 777-15,-7 5 295 0,22 15-232 16,-6 8-312-16,12 8-336 16,12 6-328-16,0 6-552 15,21 26-304 1,3 9 600-16,25 15 240 15,-4 0-112-15,3-1-904 16,-6-9-345-16,31-21-79 0,-16-17-552 16</inkml:trace>
  <inkml:trace contextRef="#ctx0" brushRef="#br0" timeOffset="28118.866">1450 11470 6617 0,'0'0'1416'16,"0"0"-768"-16,0 0-176 15,0 0 145-15,0 0-97 16,0 0-160-16,-54 97-224 0,54-69-128 31,0-6-8-31,0 3-104 16,0-12-384-16,0-9-312 0,12-4-185 16,-3 0 233-16,3-27 488 15,-12-10 16-15,12-15-120 0,-12-8 48 16,0 1-176-16,-24-12 32 15,-22 3-104 1,10 2 568-16,-9 11 728 16,9 13 656-16,3 14 896 0,8 19-623 15,10 9-729-15,15 9-912 0,0 29-16 16,24 16 0-16,13 21 40 16,11 14 40-1,-3-7-32-15,16-3-40 16,-7-14 0-16,-6-24-8 15,1-16 0-15,-16-22-168 0,3-3-88 16,-12-31 128-16,-12-16-168 31,-6-4-656-31,-6 5 512 0,0 4 440 16,0 14 336-16,0 14 552 16,0 10 24-16,0 4-680 15,0 0-232-15,27 18-168 0,-2 10 168 16,8-5 0-16,-9 1 64 31,18-21-64-31,-15-3-1264 0,-3 0-2041 0</inkml:trace>
  <inkml:trace contextRef="#ctx0" brushRef="#br0" timeOffset="28438.966">1719 11205 10506 0,'0'0'1904'0,"0"0"-1576"31,0 0-328-31,0 0-80 16,0 0 80-16,0 0 0 16,0 0-832-16,72 117-768 0,-54-104-889 15,-18-8-2840-15</inkml:trace>
  <inkml:trace contextRef="#ctx0" brushRef="#br0" timeOffset="28566.491">1592 11150 9233 0,'0'0'1865'0,"0"0"-1865"16,0 0-88-16,0 0-1320 15,60-5-433-15,-27 5 169 0</inkml:trace>
  <inkml:trace contextRef="#ctx0" brushRef="#br0" timeOffset="28851.775">1848 11224 5001 0,'0'0'1088'0,"0"0"200"0,0 0-144 15,0 0-320 1,0 0-183-16,0 0-297 31,0 0-168-31,118 106-104 16,-109-101-64-16,3 0 48 0,-12-5-56 15,0 0 56-15,0 0 208 16,0-5 200-16,0-13-464 16,0-9-336-16,0-6-424 0,12 5 144 15,9 4-49-15,-6 10-71 16,19 9 328-16,-10 5 216 0,0 0 120 16,9 19 72-16,-12 0 0 15,3 0 56-15,1-5-40 0,-1-14-16 31,0 0-192-31,-3-6-1128 0</inkml:trace>
  <inkml:trace contextRef="#ctx0" brushRef="#br0" timeOffset="29166.676">2289 11058 7785 0,'0'0'2737'0,"0"0"-1753"0,0 0-392 16,0 0-136-16,0 0-296 15,0 0-160-15,0 0-8 0,-103 87-200 16,103-73-472-16,0-9-352 16,0-5-64-16,25 0 327 15,-7 0 481-15,9 0 288 16,6-14 40-16,-9 9 40 16,0-4 72-16,0 9 16 15,-5 0 40-15,8 0-31 0,-15 0-25 16,0 0-72-16,12 0-8 31,-24 0 8-31,9 0 24 16,3-10 128-16,0-12 80 0,-12-2-312 15,9-8-48-15,-9-1-448 0,0-31-225 16,0 7-911-16,-21 3-1104 0</inkml:trace>
  <inkml:trace contextRef="#ctx0" brushRef="#br0" timeOffset="29339.116">2186 10478 6081 0,'0'0'2024'16,"0"0"-1144"-16,0 0-568 0,0 0-312 16,0 0-144-16,0 0 144 0,82 163 128 15,-25-90 9 1,-2 1-65 0,5-8-24-16,-12-11-48 0,10-10-217 15,-22-16-1183 1,-3-14-1208-1</inkml:trace>
  <inkml:trace contextRef="#ctx0" brushRef="#br0" timeOffset="30135.248">1894 10793 104 0,'0'0'7905'32,"0"0"-6384"-32,0 0-233 0,0 0 64 15,0 0-472-15,0 0-408 0,0 0-472 16,0 0-48-16,24 41 48 16,12 11 152-16,-3 3-40 0,15 2-32 15,-5-3-72-15,-4-2 8 16,-6-6-16-1,-21-10-176 1,12-11-784-16,-24-7-1328 16,0-14-1673-16</inkml:trace>
  <inkml:trace contextRef="#ctx0" brushRef="#br0" timeOffset="30399.637">2069 11118 4368 0,'0'0'7154'0,"0"0"-5738"0,0 0-552 16,0 0-367-16,0 0-257 15,0 0-240-15,0 0-328 0,126-130-721 16,-101 102-135-16,-1 9 88 16,0 10 632-16,-24 4 248 31,12 5 104-31,-3 5 112 0,3 14 496 16,0 9 256-16,12 4-40 15,0 1-256-15,-5-2-248 0,8-7-96 16,-3-1-64-16,0-9 48 15,-15-5-96-15,3-4-456 32,0-5-1264-32,-12-14-945 0,0-4-4920 0</inkml:trace>
  <inkml:trace contextRef="#ctx0" brushRef="#br0" timeOffset="30502.067">2186 10867 9738 0,'0'0'1472'0,"0"0"-1088"0,0 0-384 16,0 0-928-16,0 0-1065 16,0 0-735-16</inkml:trace>
  <inkml:trace contextRef="#ctx0" brushRef="#br0" timeOffset="31048.971">2488 10938 7537 0,'0'0'2753'0,"0"0"-1729"0,0 0-352 16,0 0-112-16,0 0-72 31,0 0-48-31,0 0-224 0,0 0-152 32,0 0-64-32,127 67 0 15,-103-67-216-15,0-4-184 16,-12-18-16-16,0-6-320 0,-12-1-200 15,0 1-88-15,-39 6 1024 16,18 9 440-16,-15 2 336 0,0 11-216 16,17 0-224-16,-20 11-128 15,18 2-88-15,9 6-120 16,12-1-40 0,0-5-296-16,0-8-304 0,33-5-264 15,6 0-152-15,-5-18 167 16,11-10-319-16,3 1-256 0,-15 3 992 15,4 6 472-15,-13 18 624 16,-3 0-16-16,-9 0 16 16,12 22-8-16,0-2 32 0,-6 3-64 0,10-6-103 31,-16-2-217-31,0-5-8 16,-12-10 0-16,9 0 384 0,-9 0 808 15,15-20-152-15,-6-2-815 16,0-11-329-16,6 5-48 15,-3 5-24-15,12 10-80 0,-3 7-96 32,16 6-256-32,-1 0-153 0,-6 0-207 15,21 0-496-15,-17 0-1329 16,-10 0-2136-16</inkml:trace>
  <inkml:trace contextRef="#ctx0" brushRef="#br0" timeOffset="31501.699">3291 10663 5905 0,'0'0'4393'0,"0"0"-3513"16,0 0-368-16,0 0-56 15,0 0-88 1,0 0-32-16,-57 56-208 0,42-42-64 16,15 0-64-16,-9-5 0 15,9-5-200-15,0 1-456 0,0-5-272 16,0 0 144-16,9 0 248 15,6 0 536-15,9 0 0 16,-15 0 176-16,-9 0 144 0,9-5 248 0,6-8-56 31,-15 4-104-31,0-15-184 16,12 1-136-16,-12-5-88 0,0 0-96 31,0-8-152-31,0-11-88 16,-12-4-160-16,-12-9-272 15,-9-14 352-15,-4-11 232 0,-20 2 184 16,0 5 496-16,-4 14 904 0,16 17 280 16,18 15-479-16,9 18-249 15,3 14-672-15,15 14-280 16,24 45-408-16,24 35 320 0,10 7 88 16,-1-4 8-16,3-13 0 31,-5-19 0-31,2-5-8 0,3-4 8 15,-11-20-8-15,-7-17-344 16,-3-19-593-16,-6-28-671 16,-12-4-2929-16</inkml:trace>
  <inkml:trace contextRef="#ctx0" brushRef="#br0" timeOffset="32300.744">1290 12174 7153 0,'0'0'2809'0,"0"0"-1681"0,0 0-168 16,0 0-152-16,0 0-472 16,0 0-152-16,0 0-80 0,66-23-104 15,-26 23-64-15,5 18-40 32,3 11 16-32,-3 7-16 15,-11 1-48-15,-10 0 40 0,0-5-8 16,-12-7 72-16,-12-12 48 15,0-9 0-15,0-4 144 0,0 0 272 16,0-28 24-16,-12-18-440 31,-12-4-280-31,12-10-256 0,12 3-296 16,0 11-544-16,0 4-593 0,21 15-551 16,6 3-3656-16</inkml:trace>
  <inkml:trace contextRef="#ctx0" brushRef="#br0" timeOffset="32814.25">1734 12294 6409 0,'0'0'1568'0,"0"0"-624"15,0 0 49-15,0 0 119 16,0 0-264-16,0 0-448 0,0 0-104 31,42-74 48-31,-27 33-304 16,-3-1-40-16,-12 5-8 0,0 10 8 15,0 2 176-15,0 17 288 16,-12 3-32-16,-3 5-231 16,6 0-201-16,9 10-24 0,-15 18 16 31,15 4-8-31,0 0 8 16,0 5 8-16,0-10 0 0,15-8-8 31,9-5-64-31,-6-9-81 15,21-5 137-15,-2-13 16 0,-4-20 0 16,-9-9 0-16,9-4-264 31,-21-1 16-31,0 9 112 0,-12 12 64 16,0 11 72-16,0 10 232 0,-12 5 24 16,0 5-256-16,-9 18-120 15,9 10-32-15,12-1 24 0,0 6 24 16,0-10-176-16,12-10-72 15,21-9 96-15,0-9 24 16,4 0-48-16,-1 0-112 0,-12 0-200 16,-12 0 240-16,-12 14-328 0,-12 13 296 15,-12 16 359 1,-34 25 17-16,10-8-144 16,3-13-2272-16</inkml:trace>
  <inkml:trace contextRef="#ctx0" brushRef="#br0" timeOffset="33562.85">101 12545 6449 0,'0'0'1872'0,"0"0"-1072"16,0 0-495-16,0 0-249 15,0 0 488-15,0 0 352 16,96-28-504-16,-50 9-392 16,20-13-768-16,-9 9-1305 0,-5-1-4040 15</inkml:trace>
  <inkml:trace contextRef="#ctx0" brushRef="#br0" timeOffset="33864.186">686 13601 4112 0,'0'0'8122'15,"0"0"-7066"-15,0 0-320 0,0 0-223 16,0 0-361-16,0 0-80 15,172-88-72-15,-111 47-1369 16,8-1-2968-16</inkml:trace>
  <inkml:trace contextRef="#ctx0" brushRef="#br0" timeOffset="35017.676">1347 13170 7921 0,'0'0'3233'0,"0"0"-2153"16,0 0-816-16,0 0-208 15,0 0-56-15,24 46 0 16,-11-3 8-1,20 7 64-15,-9 6-56 16,12-6-16-16,-15 7 0 0,3-21-224 16,-12-3-816-16,-12-10-1233 0,0-19-1703 15</inkml:trace>
  <inkml:trace contextRef="#ctx0" brushRef="#br0" timeOffset="35371.849">1347 13170 9233 0,'0'0'2113'16,"0"0"-2009"-16,0 0 48 16,0 0 56-1,0 0-32-15,0 0-176 16,118-79 0-16,-76 79-224 16,-2 0-216-16,-19 24-184 0,3 3-88 15,-15 5 120-15,-9 10 223 31,0 1 305-31,-21-1 64 0,-25-7 112 16,19-2 64-16,-3-6 233 16,-6-11 55-16,24-3-96 15,0-8 16 1,12-5 8-16,0 0-104 0,0 0-288 16,12 4-184-16,9-4 88 15,6 6 96-15,18 1 160 0,-8-1-64 16,5-1-40-1,9 3-56-15,-6-2-328 0,1-3-888 16,-13 8-449-16,0-11-1559 0</inkml:trace>
  <inkml:trace contextRef="#ctx0" brushRef="#br0" timeOffset="35596.533">1743 13101 5233 0,'0'0'2496'31,"0"0"-2000"-31,0 0-368 16,60 111 184-16,-27-69-104 0,16-1-64 15,-16 0-32-15,-9-3-32 16,0-10-80-16,-15-10-400 0,-9-8-768 15,0-10-1825-15</inkml:trace>
  <inkml:trace contextRef="#ctx0" brushRef="#br0" timeOffset="35747.766">1673 13044 7577 0,'0'0'2745'0,"0"0"-1969"16,0 0-520-16,0 0-120 15,0 0-120-15,0 0 72 0,0 0-88 16,136-50-856-16,-76 40-1113 0,-23 7-1223 16</inkml:trace>
  <inkml:trace contextRef="#ctx0" brushRef="#br0" timeOffset="35939.404">1809 13286 6305 0,'0'0'2384'16,"0"0"-1463"-16,0 0-337 0,0 0-96 15,0 0 160-15,0 0 296 0,0 0-504 16,157-52-440-16,-112 25-976 31,1-6-3025-31</inkml:trace>
  <inkml:trace contextRef="#ctx0" brushRef="#br0" timeOffset="36317.523">2301 13022 11042 0,'0'0'2712'0,"0"0"-2047"0,0 0-369 16,0 0 8-16,0 0-104 16,0 0 56-16,0 0-112 15,154-88-88-15,-97 51-56 0,13 0-152 16,-13 5-512-16,0-10-657 31,-8 19-1471-31,-28-1-2297 0</inkml:trace>
  <inkml:trace contextRef="#ctx0" brushRef="#br0" timeOffset="36560.975">2497 12717 1144 0,'0'0'8562'0,"0"0"-7346"0,0 0-696 16,0 0-352-16,0 0-168 15,0 0-256-15,0 0 256 0,85 0 0 16,-52 0 0-16,0 0-416 15,-6 8 128 1,-6 10-64 0,-11 2 120-16,5-2 0 0,-15 4 152 0,0 6 80 15,-15 1 0-15,-4 3 0 16,-20 10-104 0,6-5-1065-16,9-9-1287 15</inkml:trace>
  <inkml:trace contextRef="#ctx0" brushRef="#br0" timeOffset="36914.533">2977 12415 9329 0,'0'0'2233'0,"0"0"-1593"32,0 0-304-32,0 0-192 0,0 0-136 15,0 0 80-15,0 0-88 0,0 0-56 16,0 0-88-16,-93 106-144 16,126-82-48-16,0-11-144 0,6-8-16 15,-6 4 88 1,4-9 232-1,-1 0 8-15,-27 6 96 16,3 2-136-16,-12-3-160 0,0 9-97 16,0-1 321-16,-21 1 144 0,-6 11 0 15,-7-12-144-15,1-13-704 0,-3 0-792 16,3 0-4065-16</inkml:trace>
  <inkml:trace contextRef="#ctx0" brushRef="#br0" timeOffset="37281.193">2896 12076 7401 0,'0'0'976'0,"0"0"-368"16,0 0 577-16,81 153-249 15,-36-96 8-15,-8-6-360 0,-1-6-344 16,-15-8-120-16,3-5-112 31,0-12 8-31,-12-6 40 16,-12-10-48-16,9-4 8 0,-9 0 64 0,0 0 120 15,0-23-200-15,0-10-432 16,0 0-456-16,12 1 424 16,1 4 456-16,-13 20 8 15,9 2 0 1,18 6-32-16,-15 6 32 15,6 16 80-15,9-4-8 0,6 7-64 16,-9-7-8 0,1-8-40-16,-1-10-712 15,9-6-1161-15,-9-21-479 16,-3-6-3745-16</inkml:trace>
  <inkml:trace contextRef="#ctx0" brushRef="#br0" timeOffset="37565.738">3499 12206 7153 0,'0'0'2961'16,"0"0"-1545"-16,0 0-568 15,0 0-312-15,0 0-160 0,0 0-136 16,0 0-136-16,-81 70-32 31,72-52-56-31,-3-4-16 0,12-4 8 16,0-2 0-16,0-8-8 31,0 0-56-31,0 0-64 16,0 0-16-16,0 0-216 0,12-14-80 15,6 6 152-15,-3-6-32 16,-3 10 160-16,0 4-32 0,0 0-72 16,9 4 256-16,-9 10 56 0,-3 0 8 15,7 0 32-15,-7-9-48 16,6-2-16-16,3-3-32 0,-3-14-1024 16,-3-4-1729-16</inkml:trace>
  <inkml:trace contextRef="#ctx0" brushRef="#br0" timeOffset="37844.579">3427 12133 6129 0,'0'0'2592'0,"0"0"-1631"16,0 0-889-16,0 0 184 0,0 0 208 15,0 0-128-15,151 0-208 16,-100 0-128-16,-18 8-8 0,-9 11-112 15,1 0 72-15,-13 0 40 32,0-2-8-32,-12-6 16 15,0 2 72-15,0-8 104 0,0-5 64 16,0 0 312-16,-12-15-80 16,0-8-472-16,-4-9-264 0,-5-9-680 15,21-2-448-15,-12 6-449 31,12 10-975-31</inkml:trace>
  <inkml:trace contextRef="#ctx0" brushRef="#br0" timeOffset="38147.011">3780 12133 5657 0,'0'0'2408'0,"0"0"-1616"0,0 0-183 16,0 0 223-16,0 0 96 15,0 0-288-15,0 0-512 16,106-93-128-16,-94 51-384 16,-12 5-120-16,0 4 504 15,0 6 64-15,-12 13 1096 16,0 4-288-16,-1 10-280 0,-2 0-319 16,6 18-225-16,9 21-48 15,0 6 0-15,0 6-8 16,0-5 8-16,9-8-225 0,19-15-127 31,2-19-112-31,21-4-232 0,-18-27-1336 16,-9 3-4290-16</inkml:trace>
  <inkml:trace contextRef="#ctx0" brushRef="#br0" timeOffset="38512.777">3511 12818 8105 0,'0'0'3001'15,"0"0"-2129"-15,0 0-408 0,0 0-72 16,0 0-224-16,0 0-64 16,0 0-56-16,-69 89-48 15,69-48 8-15,0-5 8 0,24 2-16 31,-12-11-64-31,21-3 56 16,-8-9-192-16,11-15 16 0,21-11-432 16,0-11-928-16,-8-16-2497 0</inkml:trace>
  <inkml:trace contextRef="#ctx0" brushRef="#br0" timeOffset="38740.79">3780 12697 10330 0,'0'0'1280'0,"0"0"-760"0,0 0 24 0,0 0-248 15,0 0-64-15,-69 121-96 16,69-93-48-16,0-4-32 16,0-6-56-16,24-9 0 0,-3-9 0 15,12 0 192-15,15-5-88 16,-11-17-104-16,20-17-832 0,-24 3-1336 15,0 9-2305-15</inkml:trace>
  <inkml:trace contextRef="#ctx0" brushRef="#br0" timeOffset="38881.181">4070 12689 10970 0,'0'0'1608'16,"0"0"-1608"-16,0 0-96 0,0 0-1576 16,0 0-2297-16</inkml:trace>
  <inkml:trace contextRef="#ctx0" brushRef="#br0" timeOffset="40653.578">2615 8216 5089 0,'0'0'1720'0,"0"0"-944"0,0 0-568 15,0 0-128 1,0 0-80 0,0 0 72-16,0 0-72 0,0 0 8 15,0 0 192-15,12 15 320 16,0 8 88-16,12 4 9 0,19 20-225 15,8 9-120-15,6 8 96 16,1 15-88-16,11 5-16 16,12 23-88-16,13 23 24 15,0-15-120-15,-13-9-8 16,-2-13-64-16,-7-14 96 16,6 14-88-16,31 14 48 0,-15-6-48 15,-1 1-16-15,-5 4 16 31,-4-4-16-31,-2 4 0 0,-4-4 0 16,7 9 0-16,-19-7-8 16,19-8 8-16,-13 6 0 0,-3-13 0 15,1 8 0-15,-1 0-8 16,-14-9 8-16,17 0-16 31,-27 0 16-31,4-4 0 0,-1-2 8 16,-3-7 96-16,0-6 56 15,-8-3 96-15,8-1-32 0,3-5-128 16,-6 4-32-16,19 1-16 16,-13 5-40-16,-6 4 48 15,10 0-40-15,-7 5 128 0,3-6-136 16,-2-3 416 0,-1 0 25-1,-12-4-241 1,-6-6-192-16,3-1 0 0,-2-7 0 15,-4-6 40-15,-15-10-8 0,3-12-40 16,0-6-8 0,-12-8-144-16,0-10-353 0,0-14-415 0,-24-18-872 15,0-10-1409-15</inkml:trace>
  <inkml:trace contextRef="#ctx0" brushRef="#br0" timeOffset="41315.867">3478 8401 5617 0,'0'0'2416'0,"0"0"-495"32,0 0-369-32,0 0-376 15,0 0-376-15,0 0-368 31,0 0-408-31,0 5-24 0,21 23-56 16,0 10 56-16,19 8 0 31,-7 9 0-31,3 5 16 0,-3-3-8 0,0-7-8 16,-5-3-536-16,-7-5-488 16,-9-15-968-16,0-4-953 15,-12-19-4008-15</inkml:trace>
  <inkml:trace contextRef="#ctx0" brushRef="#br0" timeOffset="41598.049">3370 8546 8553 0,'0'0'1905'15,"0"0"-1145"-15,0 0 24 0,0 0-8 16,0 0-424-16,27-112-200 16,18 95-152-1,12 1-72-15,4 13-56 16,8 3-360-16,-12 14-280 15,13 18 96-15,-10 9-72 0,-15 1 0 16,-8 10 504-16,-16-1 111 16,-9-1 129-16,-12 6 273 0,-12-10 367 31,-21 4-96-31,-7-7-160 16,-2-10-152-16,6-11-72 15,3-13-160-15,-7-9-32 0,31-18-1400 16,-3-10-1081-16,12-9-3976 0</inkml:trace>
  <inkml:trace contextRef="#ctx0" brushRef="#br0" timeOffset="41928.392">4037 8467 6689 0,'0'0'1888'15,"0"0"-1344"-15,0 0-167 16,0 0 343-16,0 0-240 16,0 0-264-16,0 0-160 0,-118 116-56 0,118-93-264 31,0-4-24-31,0-6-88 16,0-4-152-16,12-9-217 0,-3 0 17 15,6 0 288-15,9-14 272 16,-15-8 64-16,15-2-232 15,-12 1-72-15,1 5 408 0,-1 4 384 32,-6 9 160-32,9 5-480 0,-3 0 104 15,0 10 48-15,9 4-40 16,3-1-88-16,0-4-88 16,0-9-416-16,-2 0-1016 0</inkml:trace>
  <inkml:trace contextRef="#ctx0" brushRef="#br0" timeOffset="42143.434">3955 8216 8345 0,'0'0'2625'16,"0"0"-1417"-1,0 0-896-15,0 0-312 0,0 0-160 16,0 0 160-16,0 0 8 15,151 106 0-15,-118-62-8 16,15-9-680-16,-14 3-1088 0,2 3-561 16,-12-3 297-16,-24-15-761 0</inkml:trace>
  <inkml:trace contextRef="#ctx0" brushRef="#br0" timeOffset="42554.387">4187 8426 4456 0,'0'0'1681'0,"0"0"-537"0,0 0-448 31,0 0-408-31,0 0-184 16,79-117-104-16,-46 95-408 0,-9 7-32 15,12 5-344-15,1 7 216 16,-25-2-88-16,12 0 312 0,-12 5 320 16,0 0 24-16,-12 0 240 15,0 0 120-15,0 0 144 0,0 0-168 31,0 5-200-31,-12 3-64 16,0 7 88-16,-12 3 280 16,12 1 0-16,0-5-112 0,3 4-168 15,-7-8-96 1,16 0-64-16,-9-7-144 16,9-3-224-16,0 0-48 0,0 0 256 15,9 0 160-15,7 0 0 16,-7-13 264-16,3-2-24 15,9 2-56-15,-6 4-120 0,9-1-64 0,-15 6-40 16,15 4-40 0,0 0-24-16,-2 0-128 15,11 0-208-15,6 4-584 32,-21-4-1817-32</inkml:trace>
  <inkml:trace contextRef="#ctx0" brushRef="#br0" timeOffset="44012.609">4257 8861 2720 0,'0'0'5705'0,"0"0"-4192"0,0 0-921 15,0 0-384 1,0 0-200 0,0 0 40-16,36 55 288 15,-6-13 24-15,6 10 88 0,1 7-96 16,11-4-128-16,-18-4-120 15,9-4-96-15,-5-6 64 0,-13-12-64 16,-6-7-8-16,-3-2-448 16,-12-17-1000-16,0 2-873 0,0-5-695 15</inkml:trace>
  <inkml:trace contextRef="#ctx0" brushRef="#br0" timeOffset="44293.125">4314 9302 7113 0,'0'0'1968'32,"0"0"-1007"-32,0 0-673 15,0 0-112-15,0 0 272 0,0 0 8 16,130 40-280-16,-85-21-96 16,1 1-32-16,-13-7 0 15,6 1 16-15,-6-1 88 0,-21-8 72 31,12 0 216-31,-24-5 320 16,0 0 153-16,0 0 87 0,0-15-16 16,0-7-456-16,0-11-528 0,0-8-152 15,0-5-440-15,0-20-392 16,0 15-905-16,9 0-4120 0</inkml:trace>
  <inkml:trace contextRef="#ctx0" brushRef="#br0" timeOffset="45599.731">4465 10000 9426 0,'0'0'1496'0,"0"0"-1024"0,0 0-472 16,0 0 0-16,0 0 0 16,82 111 104-16,-46-64-32 0,0-6 0 15,-3 2-64-15,0-7-8 0,-8-4 64 16,-1-7-56-16,-24-8 0 16,12-7-8-16,-12-5-120 0,0-5-592 31,0-5-552-31,0-14-9 15,-12-8-2007-15</inkml:trace>
  <inkml:trace contextRef="#ctx0" brushRef="#br0" timeOffset="45782.942">4432 10065 5905 0,'0'0'2432'0,"0"0"-1335"15,0 0 319-15,0 0-24 0,0 0-176 31,0 0-399-31,0 0-481 16,0 0-104-16,24-68-112 0,-6 40-120 16,9-1-104-16,7-4-224 0,-1 2-465 15,18 2-575-15,-6 7-1112 16,-24 8-1697-16</inkml:trace>
  <inkml:trace contextRef="#ctx0" brushRef="#br0" timeOffset="45981.124">4501 10223 5281 0,'0'0'1704'16,"0"0"-712"-16,0 0-296 15,0 0 193-15,0 0 71 16,0 0-432-16,118-55-528 0,-73 23-528 15,1-1-881-15,2 5-1007 0</inkml:trace>
  <inkml:trace contextRef="#ctx0" brushRef="#br0" timeOffset="46562.88">4815 10103 8585 0,'0'0'3129'15,"0"0"-1977"-15,0 0-416 16,0 0-456-16,0 0-248 0,0 0-32 16,21 4-56-16,3 6 56 0,1 4-8 15,-16 4 8-15,18 1-48 16,-6-6-176 0,-9 2 24-16,0-12-80 15,-12 2 120-15,0-5 80 0,0 0 80 16,12 0 304-16,-12-8 224 15,0-12-288-15,0-7-232 0,0 9 0 16,0-6 8-16,0 14 145 31,0 6-49-31,0 4-112 16,0 0-152-16,9 0-233 0,18 0 129 16,4 14 96-16,-4-4-112 15,6-2-8-15,-9-2 64 0,-15-6 24 16,6 0-152-16,-3 0 344 31,-12-10 280-31,0-14 40 31,0-3-296-31,-12 4-24 0,-3-5-56 0,6 6-176 16,-3 3-328-16,0 10-840 16,12-2-1313-16</inkml:trace>
  <inkml:trace contextRef="#ctx0" brushRef="#br0" timeOffset="47024.182">5313 9871 7457 0,'0'0'1977'0,"0"0"-1225"31,0 0-160-31,0 0-232 0,0 0-216 16,0 0-144-16,0 0-40 15,0 0 40-15,-57 87 0 0,57-59 0 16,0-9-128-16,12-5-48 16,-12-8 40-16,12-2-120 15,-3-4 256-15,6 0 360 0,9-19 184 31,-12-5-184-31,-6-8-360 16,-6-4-80-16,0-6-104 0,0-5-48 16,-18 2 232-16,-21-2 200 15,-3 0 352-15,-10 10-96 16,22 10 56 0,3 7-24-16,6 12-8 0,9 3-183 15,12 5-289 1,0 0-8-1,12 19-433-15,9 17 161 0,27 10 264 0,1 1 8 16,-4 9 0 0,15-14 0-16,-14-5-88 0,23-23-720 15,-12-14-1544-15,-20 0-4818 0</inkml:trace>
  <inkml:trace contextRef="#ctx0" brushRef="#br0" timeOffset="48051.37">5177 10482 8665 0,'0'0'1969'15,"0"0"-729"-15,0 0-160 16,0 0-376-16,0 0-344 0,0-4-360 15,0 4-8-15,0 13-136 16,18 16 136-16,-2 3 0 0,8 10 8 16,-3-1-8-1,3 1 8-15,-15-10-296 16,15 1-448-16,-24-10-1008 16,0-5-1057-16,0-13-2336 0</inkml:trace>
  <inkml:trace contextRef="#ctx0" brushRef="#br0" timeOffset="48230.672">5129 10723 6705 0,'0'0'2624'0,"0"0"-1327"15,0 0-441-15,0 0-224 0,0 0-248 16,0 0-120-16,0 0-16 16,118-60-64-1,-76 38-160-15,9 2-24 16,7-7-912-16,-13 8-1744 15,-9 1-4082-15</inkml:trace>
  <inkml:trace contextRef="#ctx0" brushRef="#br0" timeOffset="49132.727">5594 11257 720 0,'0'0'8161'16,"0"0"-6880"-16,0 0-673 0,0 0 264 15,0 0-408-15,-57-33-248 0,44 33-216 16,13 5-56-16,-12 12 48 16,3 8 0-16,9-3-48 15,0 2-24 1,0-1 80-16,0-10-168 15,9-3-16-15,3-6 8 0,1-4 176 16,-1 0 0-16,-3 0 280 0,15-9-32 16,-12-14-160-16,0 5-88 15,-12-9-80 1,0-2 80-16,0-3-8 16,-24-6-64-16,-9 1 72 15,-4 1 160-15,-11-7-16 0,6 1 8 16,-6 10 112-16,14 10 216 15,7 8-200-15,18 3-120 0,9 11-160 32,0 0 0-32,0 0-408 15,0 11-440-15,24 17 472 16,-6 9 272-16,22 5 104 16,-4 4 8-16,6-10-8 0,-3 1 0 31,7-9 0-31,-13-4-80 0,0-10-152 15,-6 0-320-15,3-10-584 16,-2-4-449-16,-19 0-911 0</inkml:trace>
  <inkml:trace contextRef="#ctx0" brushRef="#br0" timeOffset="49469.952">5766 11214 7361 0,'0'0'1792'16,"0"0"-991"-16,0 0-241 0,0 0-248 31,0 0-312-31,0 0 0 16,0 0-48-16,0 0 48 0,0 0 176 16,27-64-176-16,-27 40-48 15,0-3-104-15,0 0-168 0,-27 7 320 31,18 1 456-31,-3 11-120 16,0 8-160-16,-12 0-144 0,24 0-32 16,-9 5-96-16,9 13 40 15,0 6 8-15,0-2 48 0,9 2-16 16,15-6-48-16,-12-9 0 31,24 0-40-31,-12-9-56 16,-6 0-128-16,34-36-456 0,-28-7-1441 15,-6 1-4192-15</inkml:trace>
  <inkml:trace contextRef="#ctx0" brushRef="#br0" timeOffset="49663.591">5687 10709 7161 0,'0'0'4705'0,"0"0"-3817"0,0 0-544 15,0 0-296-15,0 0-48 16,0 0-64-16,70 117 64 0,-22-62 8 15,-3-4-8 1,13 0-40-16,-10-9-336 16,9-9-400-16,-20-16-432 15,-4-7-449-15,12-15-47 0,-21-14-168 16,0-9-2889-16</inkml:trace>
  <inkml:trace contextRef="#ctx0" brushRef="#br0" timeOffset="50346.47">6185 10886 5417 0,'0'0'2704'0,"0"0"-1119"0,0 0-489 16,0 0-288-16,0 0-272 16,0 0-312-16,0 0-160 0,0 0 40 15,-117 33-16-15,111-11-8 32,-6-3 0-32,12 4-8 15,0-8-64-15,0-2-8 0,0-4-232 16,12 1-104-16,-6-7-72 15,18-3-24-15,-9 0 240 0,-3 0 152 16,-3-13 40-16,6-6 136 16,-15 1 16-1,0-5-96-15,0 9 264 16,0-5 360-16,0 14 80 0,0 2-224 16,0 3-239-16,0 0-297 15,0 0-40-15,0 0-169 0,0 0-351 16,0 0 128-16,0 3 256 15,9-3 40 1,15 0-264-16,-15 0-168 16,7 0 176-16,-4-9 64 0,0-13 48 15,-12 3 112-15,0 1 168 16,0 8 208-16,0 0 680 0,0 10 128 16,0 0-520-16,0 0-496 31,0 0 0-31,9 6-184 0,0 8 128 15,6-6 48-15,9 2 8 16,-3-5-200-16,3-5-128 0,0-5-224 16,1-23-216-16,-16-9-552 15,0-5-665-15,-9 0 593 32,0 6 1392-32,0 12 240 0,0 10 1136 15,0 9 369-15,0 5-641 16,0 0-752-16,0 0-352 0,0 15-208 15,0 7 136-15,27 6 72 16,-15 10 0-16,21 8 16 16,-12 1-16-1,18 4 8-15,-20 4 0 0,8 0-8 16,-15-8 0-16,0-5 144 16,-12-14 528-16,-12-6 0 0,-12-12-424 15,-49-10-248-15,19-14-1128 16,-3-14-2993-16</inkml:trace>
  <inkml:trace contextRef="#ctx0" brushRef="#br0" timeOffset="57342.952">3605 5798 5921 0,'0'0'1616'16,"0"0"-872"-16,0 0-136 0,0 0 145 15,-27 0-65-15,27 0 32 0,0 0-200 16,0 0-136-16,0 0-72 16,0 0 64-16,0 0 16 0,0 0-120 15,0 0-136-15,0 0-128 16,0 0 48-16,0 4-56 0,0 11-16 31,27 7 16-31,6 6 8 16,24 4 88-16,16 1 24 0,20 5-8 15,10-7-64-15,3-7 56 16,11-1-96-16,-11-9 8 0,-15-5-16 31,14 0 81-31,-11-4-81 16,-13 4 0-16,-26-4 0 16,-4 0 0-16,-30-5 0 0,-9 5-209 15,0-5-207-15,-12 3-336 16,0-3-248-16,-24 6-1144 0,12-6-2265 0</inkml:trace>
  <inkml:trace contextRef="#ctx0" brushRef="#br0" timeOffset="57663.995">4456 5914 7769 0,'0'0'2433'0,"0"0"-1505"0,0 0-696 0,0 0-232 16,0 0-152-16,0 0 96 15,0 0 56-15,103 64 176 0,-67-41-120 32,21 6 0-32,-8-1-48 15,-16-6 0-15,12 2 64 0,-21-1-72 16,9 0 0-16,-18-4 0 15,-15-1 0-15,0 6 16 0,-24-2 312 32,-24 11-72-32,-21-1-160 15,-16 6-96-15,7-6-720 16,5-4-1256-16,43-19-2041 0</inkml:trace>
  <inkml:trace contextRef="#ctx0" brushRef="#br0" timeOffset="58397.985">4595 6766 5297 0,'0'0'2904'0,"0"0"-2000"0,0 0-439 32,0 0 215-32,-130-23-32 15,121 23-264-15,-15 5-280 0,9 13-96 16,6 10-8-16,9 10-8 16,0 8 8-16,0 4 0 0,36 6 0 15,-15-6-8-15,15-7-80 16,10-10-96-16,2-16-176 15,-3-7 232 1,0-10-264-16,16-24 8 31,-4-3-1321-31,-24-10-1607 0</inkml:trace>
  <inkml:trace contextRef="#ctx0" brushRef="#br0" timeOffset="58695.57">4815 6873 6529 0,'0'0'1800'16,"0"0"-1160"-16,0 0-424 16,0 0-96-16,0 0-15 15,0 0 23 1,0 0-72-16,21 111-56 0,3-96 0 16,10-8-16-16,-7-7-112 15,6 0-57-15,0-4-127 0,-6-18-128 16,-18-2-128-16,-9 1 40 15,0 0 16 1,0 0 512 0,-36 9 568-16,3 4-208 15,-12 10-200-15,6 0 48 16,20 0-80-16,-5 5-128 16,12 5-144-16,12-6-1000 0,21-4-656 15,3 0-2665-15</inkml:trace>
  <inkml:trace contextRef="#ctx0" brushRef="#br0" timeOffset="59009.126">5014 6748 5937 0,'0'0'2736'0,"0"0"-1543"15,0 0-761-15,0 0-328 16,0 0-104-16,0 0-48 0,0 0 48 31,0 0 8-31,91 60 8 16,-79-36 32-16,9-7-48 0,-6 2 0 15,-3-9 0-15,0-1-216 16,-12-4 48-16,0-5 168 16,0 0 248-16,0 0 320 0,0-24-536 15,0 1-32 1,0-9-424-16,9 4 128 16,-9 9 112-16,9 6 80 0,7 13 96 15,-4 0-208-15,0 0 40 16,9 13 47-16,3 10 121 15,0-4 0-15,0-6 0 16,-6 1-632 0,-3-4-664-16,-2-10-744 0</inkml:trace>
  <inkml:trace contextRef="#ctx0" brushRef="#br0" timeOffset="59215.767">5153 6437 8705 0,'0'0'2105'16,"0"0"-1881"-16,0 0-224 31,0 0-304-31,0 0 304 0,103 106 152 16,-55-59 24-16,-6-1-88 15,10 6-88-15,-19-11-136 0,0 1-1272 16,-18-10-905-16,-3-8-1968 0</inkml:trace>
  <inkml:trace contextRef="#ctx0" brushRef="#br0" timeOffset="59541.565">5256 6715 6081 0,'0'0'2056'16,"0"0"-1560"-16,0 0-272 15,0 0 16 1,0 0-72-1,130-112-168-15,-94 109-488 0,6-2-144 0,-3 5-56 16,-5 8 208-16,-13 7 248 16,3 13 232-16,0-5 80 0,-15 0 176 15,6 0 144-15,-3-9-16 32,0 0-48-32,-3-4-176 15,-9-6-56-15,0-4 16 0,0 0 128 16,0 0 1089-16,0-14 23 15,0-14-936-15,0-8-360 0,-9-7 8 16,9-3-64-16,0 9 56 31,0 8-64-31,0 7-384 0,18 9-752 16,10 3-937-16,-4 10-551 0</inkml:trace>
  <inkml:trace contextRef="#ctx0" brushRef="#br0" timeOffset="59814.335">5850 6543 904 0,'0'0'8041'0,"0"0"-6280"0,0 0-817 15,0 0-504-15,0 0-208 16,0 0-232-16,-12 25-184 0,24-17 136 16,0 1-104-1,10-4-96 1,2 0 80-16,-15-5-64 0,6 0 232 15,-3 0 16-15,0-10 32 0,-12-4 104 16,0 1-152-16,0-5-152 16,-12 2 88-16,-15 0-104 15,-6 10-616 1,-1 6-201-16,-23 0-271 16,9 9-160-16,27 4-897 0</inkml:trace>
  <inkml:trace contextRef="#ctx0" brushRef="#br0" timeOffset="60151.847">5687 6006 7153 0,'0'0'3169'16,"0"0"-1377"0,0 0-1168-1,0 0-456-15,0 0-104 0,0 0-24 16,0 0 304-16,163 139 56 15,-96-79-111-15,-7 1-137 0,-12-1-152 16,-5-9 0-16,-4-5-112 0,-3 0-705 31,-27-18-1247-31,3-9-2961 16</inkml:trace>
  <inkml:trace contextRef="#ctx0" brushRef="#br0" timeOffset="60677.821">4954 7504 6433 0,'0'0'2768'16,"0"0"-1359"-16,0 0-537 15,0 0 328-15,-21 4-208 0,21-4-271 16,0 0-417-16,9 0-304 16,15-10 120-16,24-12-40 15,43-21 448-15,39-26-72 0,57-29-192 16,6-8-104-16,9-1-112 0,-63 28 32 31,-45 28-72-31,-37 23-8 16,-21 11 0-16,-3-1-120 15,-24 3 120-15,19 11-48 0,-28-2-208 16,0 6-328-16,-12 0-152 16,-13 14-737-16,1 0-3032 0</inkml:trace>
  <inkml:trace contextRef="#ctx0" brushRef="#br0" timeOffset="65661.32">29202 3648 8889 0,'0'0'2777'0,"0"0"-1809"15,0 0-304-15,0 0-336 16,0 4-328-16,0 29-144 0,0 12 80 31,0 16 64-31,0 13 80 16,0 5 24-16,0-5-48 15,0 1-40-15,0-15-8 0,0 0 0 16,0-18-8-16,0-15-512 16,0-13-1152-1,0-14-1289-15,0 0 225 0</inkml:trace>
  <inkml:trace contextRef="#ctx0" brushRef="#br0" timeOffset="65885.698">29075 3708 8057 0,'0'0'1737'0,"0"0"-545"0,0 0-192 16,42-135-208-16,-14 104-192 0,2 7-216 16,6 11-240-16,12 3-144 15,1 10-8-15,-16 4-120 16,3 24-192-16,-3 9-208 0,-9 15-104 31,-12 8 192-31,-12 0 96 0,-12 5-40 16,-12-10 72-16,-9-3-8 15,-18-11 32-15,8-3-152 16,-5-16-809-16,24-13-1559 0</inkml:trace>
  <inkml:trace contextRef="#ctx0" brushRef="#br0" timeOffset="66143.57">29446 3944 5193 0,'0'0'3208'0,"0"0"-2416"32,0 0-640-32,0 0-47 0,0 0 215 15,0 0 160-15,0 0-288 0,82 131-112 16,-73-99-32-16,6-5-48 16,-15-4-112-16,0-4-40 0,0-9 16 15,-15-10 136 1,6 0 672-16,-3-19-32 15,12-19-312-15,-12-12-40 0,12-1-288 16,0-1-32-16,12 6-480 16,24 5-824-16,-3 13-561 15,12 14-1191-15</inkml:trace>
  <inkml:trace contextRef="#ctx0" brushRef="#br0" timeOffset="66510.282">29736 4009 8585 0,'0'0'1641'15,"0"0"-1097"-15,0 0 0 16,0 0-240-16,0-5-240 0,0 5-64 15,0 11-104-15,0 2 56 16,-12 9 48-16,12 3 184 0,0 1 24 16,0 2-8-16,0 0-88 0,0-4 88 15,0-2-96-15,0-7 0 16,12-5 24-16,12-10-32 0,-12 0 120 16,0-15 104-1,10-12-104 1,-10-11-120-16,0-9-88 0,-12 1-8 15,0 6-72-15,0 1-40 0,-24 17-120 16,14 12-88-16,-2 10-808 16,12 10-2025-16,0 12-1376 15</inkml:trace>
  <inkml:trace contextRef="#ctx0" brushRef="#br0" timeOffset="67313.978">30074 3987 1608 0,'0'0'5305'16,"0"0"-4513"-16,0 0 184 16,0 0 449-16,0 0-49 0,0 0-504 31,0 0-360-31,0 0-136 0,0 0 16 15,0 0-112-15,-33-38-192 16,21 38-88-16,0 0-8 16,-15 0-64-16,18 5 64 0,-16 12-136 15,4 12 16-15,9 3 24 16,0 1 56-16,-3 3-16 0,15-3-64 31,0-10-96-31,0-4-48 16,15-14 112-16,9-5 160 15,9-5 136-15,16-28-24 0,-19-3-104 16,9-6 0-16,-3 5 0 0,-17 4 88 16,-4 14 224-16,-6 11 208 15,-9 8-79-15,0 0-449 16,15 22-72 0,9 38-120-16,-15 6 175 15,15 18 17-15,-3 12 0 0,-6-7-48 16,-15 7-216-16,0-3-80 0,-15-14-120 15,-6-22 160-15,-24-16 304 0,9-19 320 32,-13-22 24-32,16 0-96 15,-12-22-88-15,6-25-160 16,30-9-464-16,9-37-1040 0,9 16-1449 16,6 12-3976-16</inkml:trace>
  <inkml:trace contextRef="#ctx0" brushRef="#br0" timeOffset="68165.732">30400 4060 7089 0,'0'0'1176'16,"0"0"-992"-16,0 0-184 15,0 0-1144-15,0 0-944 0</inkml:trace>
  <inkml:trace contextRef="#ctx0" brushRef="#br0" timeOffset="68692.525">30934 3601 10282 0,'0'0'1544'0,"0"0"-488"0,0 0-288 16,0 0-359-16,0 0-297 0,0 0-112 16,-69 47-193-1,33 3 57-15,2 10 16 0,7 11-56 16,9-6 24-16,18-5-152 0,0-10 48 31,12-12-104-31,9-11-32 0,4-14 16 16,11-13 80-16,-3 0-56 15,3-17-648-15,-6-6-425 16,7-4 953-16,-22 2 472 0,-6 17 832 31,-9-3 273-31,0 11-401 32,0 0-704-32,0 0 0 0,0 16-160 15,12-3 88-15,0 9 72 16,-3-2 0-16,6-7-264 15,9-8-72-15,-6-5 184 0,9 0-104 16,-2-10-169-16,-16-12-55 0,6-6 240 16,-15-4 136-16,-15 4 8 0,-7-1 96 15,-17 7-336-15,9 8-40 16,-6 4 24-16,3 10-544 16,-4 0-576-16,22 0-1217 15</inkml:trace>
  <inkml:trace contextRef="#ctx0" brushRef="#br0" timeOffset="69223.038">31203 3824 4520 0,'0'0'833'15,"0"0"-97"1,0 0 272-16,0 0-192 16,0 0-192-16,24 130-336 15,-12-102-192-15,-12-10-40 0,0 0-56 16,6-4-272-16,-6-9-320 15,15-5 160-15,-15 0 432 0,12-19 0 32,12-9-392-32,-14 0-112 15,14 2 256-15,0 1 192 0,-15 17 56 16,6 3 96-16,-15 5-16 31,12 10 0-31,-3 8 72 16,3 5 8-16,0-1-24 0,-12-3-80 15,12-5 8-15,0-9 184 16,13-5 424-16,-4 0-152 0,0-19-320 16,6-9-200-16,-3-4-160 0,9-4 160 15,-24 7 16-15,6 6 400 16,-2 10 241-16,-13 3 319 16,0 10-432-1,0 0-464 1,-13 0-80-16,-2 18-88 0,6 1-88 0,-3 4-368 15,12-4-152-15,0-1 55 0,21-4 169 16,7 0 168-16,-7-4-160 16,3-2-96-1,-12-2 312-15,-12 2 168 16,0 6 80-16,0-4 56 16,-12 8 48-16,-21 1-104 0,8-1-80 31,-11-18-440-31,15 0-992 15,21 0-3193-15</inkml:trace>
  <inkml:trace contextRef="#ctx0" brushRef="#br0" timeOffset="69395.229">31797 3448 9233 0,'0'0'2545'0,"0"0"-1689"0,0 0-832 31,0 0-24-31,0 0 0 15,13 116 48-15,-13-61 24 0,0 11-16 16,0-1-16-16,0-10-40 0,0 1-432 16,0-19-1008-1,0-5-985-15,-13-18-559 0</inkml:trace>
  <inkml:trace contextRef="#ctx0" brushRef="#br0" timeOffset="69561.638">31692 3824 7769 0,'0'0'3025'0,"0"0"-1793"0,0 0-544 16,0 0-224-16,57-47-152 15,-21 39-312-15,-5-3-160 0,20 8-624 16,-18 3-1200-16,0 0-713 16,-6 0-2488-16</inkml:trace>
  <inkml:trace contextRef="#ctx0" brushRef="#br0" timeOffset="70183.746">31982 3834 808 0,'0'0'8602'16,"0"0"-6794"-16,0 0-760 0,0 0-608 15,0 0-240-15,0 0-96 16,24 17-16-16,-12 2-80 0,12 0 8 16,-15 8-8-16,3-3-8 15,-12-2 8-15,0-8-8 16,0-3 0-16,0-3-88 0,0-8 72 15,0 0 16-15,0 0 232 16,0-13 40-16,0-15-272 0,0-5-368 0,0-4-144 16,0 4-520-1,21 6-432 1,-6 4 39-16,9 9 17 16,10 4-112-16,-13 10-393 0,6 0-1982 15</inkml:trace>
  <inkml:trace contextRef="#ctx0" brushRef="#br0" timeOffset="70496.127">32226 3777 888 0,'0'0'3048'16,"0"0"-735"0,0 0-521-16,0 0-471 15,0 0-401-15,0 0-520 16,0 0-184-16,0 0 88 0,0 0-48 16,0 93-168-16,9-74-24 15,-9 0-64-15,0-6-8 0,15-4-320 16,-3-9-416-16,0 0-352 15,0 0 711-15,10-22 41 0,-10-2-736 32,12-4 56-32,-15 6 1024 15,-9 3 192-15,0 9 1056 0,0 10-64 16,0 0-583-16,0 0-601 16,0 14-112-16,15 4 104 15,-6 15 8-15,0-9-80 0,6 3-313 16,9-8-255-16,-3-10-384 15,16-9-8-15,-16 0-176 0,6-9-1865 0</inkml:trace>
  <inkml:trace contextRef="#ctx0" brushRef="#br0" timeOffset="70873.013">32588 3809 904 0,'0'0'1512'15,"0"0"-1032"-15,0 0-128 16,0 0 120 0,0 0 104-16,0 0 113 15,0 0 223-15,0 0 152 31,0-32-80-31,0 32-32 0,0 0-111 16,0 0-65-16,0 0-296 16,0 0-200-16,0 0-144 0,0 14-120 15,-12 4-8-15,0 10-8 16,0 10 128-16,12-5 0 16,0 3 0-16,0-9 144 0,0-3-112 15,24-10-32-15,-3-8 16 16,16-6 24-16,11 0-168 15,-3-25-400-15,12-25-736 0,-8-1-1137 16,-19 9-1807 0</inkml:trace>
  <inkml:trace contextRef="#ctx0" brushRef="#br0" timeOffset="71060.097">32878 3388 5401 0,'0'0'2784'0,"0"0"-895"16,0 0-457-16,0 0-520 0,0 0-560 15,-15-4-296-15,15 41-48 0,-9 19 0 16,9 4 104-16,0 14-104 0,0 0 48 16,0-4 0-16,0-6-56 31,9-13-184-31,-9-5-696 16,15-13-1384-16,-15-14-897 0</inkml:trace>
  <inkml:trace contextRef="#ctx0" brushRef="#br0" timeOffset="71458.969">32772 3777 7785 0,'0'0'3057'0,"0"0"-1657"15,0 0-736-15,0 0-256 16,0 0-280-16,0 0-128 0,0 0-376 16,151-8-592-16,-118 8 16 15,-17 0 416-15,-4 0 216 31,0 0 96-31,0 8 96 0,-12 12 128 16,0-2 16-16,0 4 224 16,0 2 120-16,0-1-112 0,6-9-40 15,9-4-56-15,-3-7 40 0,0-3 104 16,9-3-216 0,-6-16-80-1,3-9-328-15,-3 1 120 0,-5-2 208 16,-10 11 24-16,0 8 448 15,0 6-152-15,0 4-320 0,-10 0-64 0,10 0-216 16,-15 14-120-16,15 4-128 31,0 6-224-31,0-2 280 16,15 2 287-16,10 4 169 0,-4-1 16 16,3-3 0-16,-12 4 0 15,-12-6-336-15,-24 24-56 0,-9-14-240 16,-16 2-928-16</inkml:trace>
  <inkml:trace contextRef="#ctx0" brushRef="#br0" timeOffset="71894.457">29552 4626 8737 0,'0'0'2417'0,"0"0"-1673"15,0 0-528-15,0 0-144 0,0 0-24 32,115 0 32-32,14-6-32 15,80-7-48-15,44-2 112 0,40-3 496 16,0 4 80-16,-4-4-47 16,1 4-185-16,-21 0-112 0,-28 0 160 15,-29-5 40-15,-49 6-256 31,-58 8-80-31,-35-5-16 0,-34 10-120 16,-3-4-72-16,-21 0-232 16,-12-1-496-16,-45-4-120 0,-16 4-1209 15,-11 0-4632-15</inkml:trace>
  <inkml:trace contextRef="#ctx0" brushRef="#br0" timeOffset="72531.805">28680 5525 8913 0,'0'0'1505'0,"0"0"-1233"0,0 0-216 16,0 0 336-1,0 139 280-15,0-79-88 16,0 1-296-16,0-7-136 0,9-7-80 16,0-6-24-1,6-9-48-15,-3-13-1032 0,-12-10-1929 16,12-9-3680-16</inkml:trace>
  <inkml:trace contextRef="#ctx0" brushRef="#br0" timeOffset="72665.24">28933 5802 9297 0,'0'0'2473'16,"0"0"-1785"-16,0 0-376 31,0 0-312-31,0 0-672 0,0 0-3265 0</inkml:trace>
  <inkml:trace contextRef="#ctx0" brushRef="#br0" timeOffset="73349.145">29896 5417 9794 0,'0'0'1376'0,"0"0"-968"0,0 0-272 0,0 0 8 16,-124-50 224-16,76 50-8 15,12 4-160-15,3 24-16 16,-1 0-136-16,-2 9-48 16,15 5-8-1,21-1-264-15,0 1-16 16,0 0 88-16,30-6 24 0,22 3 48 15,5-12 64-15,0 0-80 0,-11-2-112 16,2-8-56-16,-24 1 48 16,-6-3-192 15,-18-11 96-31,0 5-128 16,-9-4 376-16,-39 0 112 15,-7 0 0-15,-5-5 0 0,15 0 0 16,-13 0 0-16,22-15-945 15,21 2-3608-15</inkml:trace>
  <inkml:trace contextRef="#ctx0" brushRef="#br0" timeOffset="73997.572">29866 5872 312 0,'0'0'9658'0,"0"0"-8322"16,0 0-464-16,0 0-568 0,0 0-304 31,0 0-304-31,139-130-408 16,-103 88-136-16,-15 6 512 15,-9 3 336-15,0 5 528 0,-12 10 360 0,0 8 8 16,-24 5-576 0,-9 5-312-1,-6 0-8-15,5 19 0 16,13 9 16-16,-18 9-16 0,30 0-232 15,9-4-136-15,0-1-96 0,9-9 40 16,30-4 24-16,16-15 152 0,-4-4-424 16,6 0-425-16,1-9-247 31,-1-15-56-31,3-3 456 16,-17-9 616-16,-4 3 328 0,-18 0 1032 15,-9 10 352-15,-12 5 569 0,0 8 71 16,-21 1-1264-16,-15 9-336 31,-1 0-16-31,1 0 8 16,3 14-160-16,12 9-104 0,9-5-152 15,0 6-32-15,12-5-272 16,0-6-32-16,12 5 64 0,9-8 40 31,3 4 136-31,12-1 32 16,-15 1-128-16,16 11 56 15,-13-3 56-15,-12 10 64 0,9 1-120 16,-9 9-40-16,-12 0 88 0,0 3 88 16,0 2 0-16,0-1 80 15,-12 0 232-15,-9-9 40 16,9 2-168 0,12-12 136-1,-12-13-104 1,12-5-96-16,0-9 40 0,12 0 16 15,42-33-176-15,3-9-488 16,-5 1-2432-16</inkml:trace>
  <inkml:trace contextRef="#ctx0" brushRef="#br0" timeOffset="74384.583">29981 6048 9281 0,'0'0'1881'0,"0"0"-489"0,0 0-272 15,0 0-127-15,0 0-465 16,199-23-152-16,-106 9-352 0,10-5-24 0,3-3-384 15,11-7-464-15,-14 12-1489 32,-43-8-3816-32</inkml:trace>
  <inkml:trace contextRef="#ctx0" brushRef="#br0" timeOffset="76425.893">28444 7285 9233 0,'0'0'1625'16,"0"0"-721"-1,0 0-16 1,0 0-392-16,0 0-136 15,0 0-144 1,0 0-128-16,142-65-24 16,-121 60 64-1,3 5-128-15,1 0-8 0,-13 0-152 16,-12 10-184-16,0 9-176 0,0 9 160 16,-12 8 240-16,-25 7 40 15,-8-2-24-15,-12 0 88 0,8-9 0 16,4-4 16-16,18-9 104 15,3-5 64-15,15-9 32 16,9 0 80-16,0-5-128 0,0 0-48 16,24 3-24-16,12-3 112 0,9 0-32 15,4 0 56-15,8 0-216 16,25 0-360-16,-13-3-976 16,-12-2-1937-16</inkml:trace>
  <inkml:trace contextRef="#ctx0" brushRef="#br0" timeOffset="76573.225">28945 7411 11002 0,'0'0'1704'0,"0"0"-1704"15,0 0-824-15,0 0-2089 0,0 0-4624 0</inkml:trace>
  <inkml:trace contextRef="#ctx0" brushRef="#br0" timeOffset="78620.8">29947 6817 7177 0,'0'0'5953'16,"0"0"-5024"-16,0 0-601 15,0 0-176-15,0 0-152 0,0 0-104 31,0 0-56-31,0 97 152 16,0-27 0-16,0 8 8 0,9 6 0 16,-9 0 0-16,0-6-72 0,0-8-97 15,0-19-7-15,0-9 56 16,0-20 64 0,0-7-112-1,0-11 144-15,0-4 24 0,0-14 280 16,0-19 65-16,12-8-345 15,1-5-73-15,11-1 1 0,0 10 72 0,-6 9-128 16,21 9 40-16,-18 6-160 31,13 13-104-31,5 0 40 16,-15 18-432 0,-3 6-120-16,-9 8 136 15,-12 1 256-15,0-1 320 0,-33 0 144 16,-6-8 0-16,5-6 0 15,-11-8-56-15,0-10-312 16,21-20-697-16,-3-2-1551 0</inkml:trace>
  <inkml:trace contextRef="#ctx0" brushRef="#br0" timeOffset="78893.559">30294 7146 7697 0,'0'0'1400'15,"0"0"-1160"-15,0 0-240 16,0 0 265-16,0 0 351 0,0 0-128 0,61 117-312 16,-61-86-72-16,12 1-56 15,-12-4 8 1,0-9-16 0,0-5-40-16,0-9 0 0,0-5 0 15,0 0 568 1,0-28 112-1,0-5-344-15,0-7-200 0,0-4-136 0,21 3-128 16,-9 5-368-16,36 7-736 16,-2 15-937-16,-1 6-1007 15</inkml:trace>
  <inkml:trace contextRef="#ctx0" brushRef="#br0" timeOffset="79520.195">30645 7197 7769 0,'0'0'2193'0,"0"0"-1217"16,0 0-144-16,0 0-272 16,0 0-352-16,0 0-208 0,0 0-80 15,0 0-72-15,-127 129-256 32,115-101-448-32,12-9-168 15,0-5 135-15,0-4-111 0,0-10 240 16,12 0 760-16,-6-10 24 15,9-8 184-15,-3 0 0 0,12-2 192 16,-15 12 80-16,-9-7 0 16,15 6-167-1,-15 1-217 1,9-3-40-16,0 3-56 0,6-1-361 0,-2-2 217 16,-1-2 144-16,-12 4 104 15,0 4 273-15,0 5 151 0,0 0-256 16,0 0-272-1,12 0-160-15,-12 9-232 16,0 15 312-16,9-2 72 16,3 6 8-16,0-10-80 0,-12-3 80 15,12-5 16-15,-12-10-16 16,0 0 208-16,12 0 432 0,-3-10-216 31,6-5-232-31,3-3-56 16,-3 1-80-16,-3 6-56 0,1 3 0 15,-1 8-120-15,-12 0-96 16,9 0-16-16,6 4 104 0,-15 11 128 16,9-7 40-16,3 1-40 31,-12-4 16-31,0-5-8 16,12 0 168-16,-3 0 552 0,6-5 16 15,-3-12-384-15,0 2-264 16,6 2-32-16,-3 2-64 0,-2 11-160 15,-4 0-576-15,6 0-184 16,6 20-248 0,0 2-393-16,6-3-455 15,-3-6-3785-15</inkml:trace>
  <inkml:trace contextRef="#ctx0" brushRef="#br0" timeOffset="79738.283">31155 7197 6649 0,'0'0'3873'16,"0"0"-3249"-16,0 0-184 0,0 0 24 16,0 0-88-16,0 0-296 15,0 0-80-15,-67 55-56 0,67-22 40 32,0-5-96-32,0-5-72 15,0-5 112-15,0-3 72 16,21-6 64-16,16-4 200 0,-13-5-8 15,9 0-256-15,9-24-128 0,-15 6-1312 16,7-10-1633-16</inkml:trace>
  <inkml:trace contextRef="#ctx0" brushRef="#br0" timeOffset="80229.181">31296 6803 8337 0,'0'0'1657'0,"0"0"-1009"16,0 0-80-16,0 0 72 16,0 0-176-16,0 0-264 15,0 0 112 1,0 0 200-16,0 0-48 0,0 0-240 15,0 0-207-15,0 5-17 0,0 8-121 16,0 15 121-16,0 5 16 16,0 13-16-16,0 6 8 15,0-1 0 1,0 4 0-16,10-8 0 16,5-1 0-16,-15-10 65 15,9-4-65-15,0-7 0 0,-9-17 0 16,0-3-8-16,15 1 80 15,-15-6 64-15,0 0 184 0,9-15 136 32,18-9-296-32,-6 2-168 31,15-6-344-31,1 5-88 0,-16 9 56 16,3 14 71-16,0 0-159 15,-12 14-168-15,9 13 240 16,-21 6 208-16,12 0 56 0,-3-1-200 15,6-10-1504-15,-15-7-2081 0</inkml:trace>
  <inkml:trace contextRef="#ctx0" brushRef="#br0" timeOffset="80540.828">31909 6377 8409 0,'0'0'4177'0,"0"0"-3665"31,0 0-512-31,0 0 0 16,0 0 0-16,-33 163 328 0,33-43-128 15,-21 47-104-15,-3 12 225 16,-10 7-129-16,10-19 88 0,0-50-120 15,0-29-72-15,15-37-24 32,9-15-56-32,0-9 0 0,0 2-8 15,0-11-152-15,0-18-1001 16,9-22-815-16,3-16-513 0</inkml:trace>
  <inkml:trace contextRef="#ctx0" brushRef="#br0" timeOffset="80890.241">32157 6895 8465 0,'0'0'1841'16,"0"0"-721"0,0 0 72-1,0 0-528-15,0 0-448 0,0 0-216 16,0 0-8-16,-58 25-80 0,34 7 88 15,0 5-48-15,15-5-424 16,9 6 192-16,0-11 48 0,9 0 112 31,3-3 8-31,9-6-32 16,6-3 96-16,-5-1 48 0,-10-6-8 31,0-3 0-31,-12 4-80 16,0-3-368-16,0 2 72 0,-24 2 280 15,-10 7 104-15,-2-1-8 16,-9-3-72-16,9-9-48 0,2-4-280 16,10 0-849-16,9-8-1647 0</inkml:trace>
  <inkml:trace contextRef="#ctx0" brushRef="#br0" timeOffset="81214.733">32178 7170 5753 0,'0'0'2376'0,"0"0"-1704"16,0 0-416-16,0 0 65 15,0 0 311 1,36 0 168-16,-15-10-336 16,6-9-376-16,-3-9-88 15,-2 1-264-15,-1 0-168 0,-6-1 432 16,-15 13 336-16,0 5 408 0,0 6 48 15,0 4-464 1,-15 0-328 0,-6 19-48-1,-1 9 40-15,10 9 0 16,0-4-48-16,12-6 8 16,0-3-40-16,0-10 24 0,12-11 56 15,22-3 8-15,35-27-88 16,-9-9-1632-16,-14-2-2385 0</inkml:trace>
  <inkml:trace contextRef="#ctx0" brushRef="#br0" timeOffset="81420.358">32519 6585 10042 0,'0'0'1960'15,"0"0"-1528"-15,0 0-352 16,0 0 168-16,-24 112 32 0,24-52-112 15,0 10-72-15,0-2-96 16,0 3 0-16,0-6 0 0,0-10-8 16,9-8-280-1,6-15-456-15,3-13-1128 16,9-11-1009-16,-15-8-4064 16</inkml:trace>
  <inkml:trace contextRef="#ctx0" brushRef="#br0" timeOffset="81779.753">32597 7034 5129 0,'0'0'1664'0,"0"0"-1184"16,0 0-176-16,0 0 184 15,0 0 88-15,0 0-112 0,0 0 9 16,0 0 511-16,0 11 96 16,0-11-32-1,15 0-360-15,-6 0-184 16,16-14-376-16,-1-1-128 15,0-2-192-15,-15-2-24 0,0 0 72 16,6 5 136-16,-15 6 8 16,0 2 0-16,0 1 152 0,0 5-128 31,-15 0 32-31,6 0 96 16,-12 11-136-16,9 16 112 15,-12 0-128-15,-1 11 48 0,16 4 25 16,-6-5-17-16,15-6 48 15,0-7-104-15,0-5-8 0,15-11-40 16,19-3 40 0,-10-5-169-1,33-18-607-15,0-9-2016 0,-20-6-3162 16</inkml:trace>
  <inkml:trace contextRef="#ctx0" brushRef="#br0" timeOffset="82047.797">32890 6956 7377 0,'0'0'2625'16,"0"0"-1369"-16,0 0-424 0,0 0-120 15,0 0-464-15,0 0-64 16,0 0-104-16,-45 111 24 0,33-73-24 31,12-6-72-31,0-9 8 16,0-4 32-16,21-11 64 0,3-8 32 15,12 0 16-15,-3-8-160 16,16-16-208-16,-16-7-352 0,3-7-408 31,-12 1-608-31,-15 4 55 16,0-12-391-16,-9 7-48 16,0 0-3320-16</inkml:trace>
  <inkml:trace contextRef="#ctx0" brushRef="#br0" timeOffset="82626.729">33089 6524 7881 0,'0'0'2121'0,"0"0"-961"0,0 0-376 15,0 0-232 1,0 0-288-16,0 0-160 16,0 0-104-16,0 0 8 15,0 0 32-15,0 6-40 0,0-1 0 16,0 0 0-16,0-5 56 15,0 0 16-15,0 0-64 0,0 0 136 32,0 0-80-32,0 0-16 15,0 0 64-15,0 0-56 16,0 0-16-16,0 0-32 0,0 0 48 16,0 0-56-16,0 0 56 15,0 0-48-15,0 0 48 31,0 0-56-31,0 0-40 0,0 0 40 16,0 0 48-16,0 0-48 16,0 0 0-16,0 0 0 0,0 3-40 15,0 16-32-15,0 9-32 0,0 18 48 16,0 6 56 0,0 3 0-1,0 1 0-15,0-1 0 0,0-4 8 16,0-4-8-16,0-10-48 0,0 0 48 15,0-10-432-15,0 1-800 0,0-9-1193 16,9-9-2143-16</inkml:trace>
  <inkml:trace contextRef="#ctx0" brushRef="#br0" timeOffset="82921.293">32956 6947 8025 0,'0'0'2929'0,"0"0"-1697"31,0 0-528-31,0 0-216 0,0 0-408 16,0 0-80-16,0 0-432 15,133-19-232-15,-100 11-480 0,4-2 552 32,-4 5 48-32,-21 0 320 15,0 0 224-15,-3 5 656 16,-9 0-72-16,0 0-240 0,0 5-48 15,0 15 40-15,15-1 0 16,-15 3-48-16,12 1-96 0,-3-1-184 0,-9-2 112 16,12-6-120-16,-12-1 0 15,9 1-944 1,-9 0-1504 0,0-4-865-16</inkml:trace>
  <inkml:trace contextRef="#ctx0" brushRef="#br0" timeOffset="83357.141">33343 6775 8889 0,'0'0'3049'15,"0"0"-1969"-15,0 0-576 0,0 0-144 16,0 0-216-16,0 0-144 0,0 0-144 15,12 24-664-15,0-15-2408 16</inkml:trace>
  <inkml:trace contextRef="#ctx0" brushRef="#br0" timeOffset="83962.883">33433 6984 9570 0,'0'0'1576'16,"0"0"-1152"-16,0 0-192 0,0 0 240 15,0 0 0-15,0 93-176 16,15-70-208-16,-15 1 16 0,12-7-88 15,1-3 32-15,-1-9-40 16,-3 0-8-16,3-5 152 16,0 0-152-1,-3-10 0-15,6-12-144 0,-15-6-264 16,0 0-112-16,0 4 520 16,0 2 312-16,-15 7 232 0,6 5-312 15,-15 10-144-15,3 0-16 16,8 0-72-1,-14 6 0-15,27 3-208 16,-9 4-376-16,9-2-448 0,9-11-184 16,18 0 528-16,-2 0 456 15,8 0 72-15,-9-14 160 0,0 4 464 16,-15 1 184-16,0 9-16 16,6 0-336-16,-3 0-128 15,0 19-8 1,-12-5-40-16,13 0-120 15,-13 0 0-15,9-6-32 16,-9-3-64-16,12-5 64 0,-12 0 32 31,12 0 976-31,-3 0-104 16,6-9-319-16,-6-1-297 0,6 10-80 16,3 0-176-16,21 0-144 15,-17 6-336-15,2 12-217 16,0-4-1023-16,0-9-4569 0</inkml:trace>
  <inkml:trace contextRef="#ctx0" brushRef="#br0" timeOffset="90859.98">28656 8611 2904 0,'0'0'7218'0,"0"0"-5978"32,0 0-32-32,0 0-112 15,0 0-263-15,0 0-233 0,24-20-344 16,-6 16-160-16,21-4-40 15,-6 2-56-15,3 6 8 0,-11-4 0 16,-7 4-8-16,-3 0-128 16,-3 0-240-16,-12 0-136 15,0 14-209-15,0 4 121 0,-12 6 288 32,-21 3 200-32,-7 6 96 15,7-6 8-15,12 1 40 0,9-9-40 31,0-1-8-31,12-4 8 16,0 5 8-16,24 0 0 0,-3 3 8 16,12-3-8-16,7 4 72 0,-7-5-80 15,-21 1-136 1,-12 0-184 0,0 0-8-16,-12-2 232 0,-21 2 96 15,-16-1 104-15,-8-4-64 16,0 0-40-16,8-14-304 0,4-8-1112 15,33-20-1161-15,-3-1-5343 0</inkml:trace>
  <inkml:trace contextRef="#ctx0" brushRef="#br0" timeOffset="90987.75">28957 8800 7617 0,'0'0'4705'0,"0"0"-3953"0,0 0 80 16,0 0-199-16,0 0-201 15,9 0-432-15,19 0-600 0,-7 0-1577 16,3-9-4448-16</inkml:trace>
  <inkml:trace contextRef="#ctx0" brushRef="#br0" timeOffset="91474.907">29887 8221 7097 0,'0'0'2497'0,"0"0"-1865"16,0 0-360-16,0 0-96 0,0 0 392 15,-9 117 200-15,9-57-208 32,-12 4-320-32,12 11 0 0,0-6-32 15,-12 0-104-15,12-4-32 16,0-9-72-16,0-4 8 16,0-17 48-16,0 3-56 0,0-15 0 15,0 1 8-15,12-10-8 31,9-14-56-31,15 0-840 0,-12 0-1832 0</inkml:trace>
  <inkml:trace contextRef="#ctx0" brushRef="#br0" timeOffset="91776.666">30098 8709 8705 0,'0'0'2033'0,"0"0"-1497"0,0 0-256 16,0 0 288-16,0 0 16 0,-24 110-192 31,24-73-200-31,0-10-104 16,12 1-88-16,0-14-8 0,12 0-232 16,-5-14 88-16,5 0 32 15,3-14-136-15,-6-8 248 0,-9-11 8 16,-12 0 88-16,0 6 168 31,-12-6 16-31,-9 9-216 0,-6 7-56 16,3 7-8-16,5 10-712 15,-5 0-1648-15,12 14-1905 0</inkml:trace>
  <inkml:trace contextRef="#ctx0" brushRef="#br0" timeOffset="92071.539">30367 8759 11730 0,'0'0'1768'0,"0"0"-1135"15,0 0-217 1,0 0-88 0,0 0-264-16,0 0-64 0,0 0 0 15,-36 73-208-15,48-57 32 16,12-13-72-16,-3-3 112 0,0 0 64 15,18-14-97-15,-21-8-23 0,-2-2 192 32,-4-3 72-32,-12 3-72 15,0 2 8 1,0 2-8-16,-28 7-184 16,10 8-736-16,-6 5-1032 15,9 0-505-15,6 5-455 0</inkml:trace>
  <inkml:trace contextRef="#ctx0" brushRef="#br0" timeOffset="92777.732">30657 8652 4480 0,'0'0'6522'0,"0"0"-5634"16,0 0-296-16,0 0-272 15,0 0 184-15,0 0 136 16,0 120-335-16,0-60-161 0,12 6-40 15,-12-1-72-15,0 0-32 16,0-10 0-16,0-14-8 0,-12-8 0 0,12-19-104 16,0-4 16-1,-12-10 96 1,12 0 88-16,0-19 176 16,-13-14-192-16,13-13-64 0,-15-15-8 15,15-7 0-15,0-7-72 16,0 6 16-16,0 3 56 0,0 12 56 0,15 7-48 31,-2 15 24-31,-1 8-32 16,9 16-168-16,3 2-88 15,-12 6-49-15,9 0-47 0,-6 18-96 16,3 10 16-16,-3 0 80 16,-15 5 128-16,0-4 96 0,0-7 24 31,0 0 104-31,0-6 0 15,-15 2 104-15,9-9 120 0,-6-1-16 16,12-2 32-16,0-6-112 16,0 0-64-16,0 0 176 0,12 0-16 15,9-14-40-15,16-10-184 32,-4-8-312-32,15-10-112 15,-6 5-24-15,-5 1 320 0,-13 8 120 16,0 4 8-16,-15 10 232 15,-9 6 24-15,0 8 40 0,0 0-296 16,0 0-96-16,0 0-48 16,0 3 48-1,-9 12-8-15,9 3 104 16,0 1-360-16,0-6-16 0,0 1 248 16,24 5 128-1,0-5 88 1,-6 0 32-16,9 4-120 0,-15 2 0 15,-12-2 8-15,13-1 0 0,-13 7 0 16,-13-1 56-16,1-4 96 16,-21-6 144-16,-3-8 32 0,-21-5-336 15,5-18-72-15,22-10-1912 16</inkml:trace>
  <inkml:trace contextRef="#ctx0" brushRef="#br0" timeOffset="96526.882">27479 9894 10626 0,'0'0'2200'0,"0"0"-1384"0,0 0-383 15,0 0 55-15,129 0 272 0,10 4-120 16,60 5-248-16,58 2-64 16,21-11-88-16,32 0 56 0,7 0-64 15,33-14-16 1,10-11-104 0,14 3-24-16,-15-1-80 0,-24-5-8 15,-18 6 32-15,-48-7-32 16,-37 1-120-16,-69 9-40 15,-57 5 160-15,-61 6 0 0,-21 3-8 0,-24-4-88 32,0 3-384-32,-69-7-632 15,-28 4-1033-15,6-1-5944 0</inkml:trace>
  <inkml:trace contextRef="#ctx0" brushRef="#br0" timeOffset="97377.699">27433 10913 9874 0,'0'0'2424'0,"0"0"-1680"0,0 0-304 16,0 0-72-16,24-36-240 15,10 31-128-15,2 5 0 16,9 0-152-16,-9 0-232 0,-3 9-120 0,4 9-208 15,-25 5-40-15,-12 6-64 16,0 8 448-16,-24-5 312 16,-10 9 56-16,-14-8 8 0,-9-1-8 31,9-8 136-31,26-5 96 0,-2-10 176 0,12-1 56 0,12-8-128 31,0 0 176-31,0 0-280 16,0 0-224-16,12 0-8 0,12 5 0 15,-2-5 0-15,26 0-152 16,9 0-704-16,25-5-696 0,-1-12-641 16,-27-2-1840-16</inkml:trace>
  <inkml:trace contextRef="#ctx0" brushRef="#br0" timeOffset="97699.708">27977 10927 9033 0,'0'0'2785'16,"0"0"-1993"0,0 0-488-16,0 0 8 15,0 0-184-15,0 0-56 0,0 0 88 16,-31 112-88-16,31-79 0 16,21-11 8-16,4-4-72 0,11-8 56 15,6-10 0 1,9 0-64-16,-17-10 0 15,-1-17-256-15,-9-6 56 16,-24 1-80-16,0 0 280 0,-9 4 64 16,-39 0-64-16,2 5 0 15,-14 18-72-15,3 5-104 0,11 5-984 32,10 18-1801-32,24-1-2000 0</inkml:trace>
  <inkml:trace contextRef="#ctx0" brushRef="#br0" timeOffset="97905.461">28562 10881 10658 0,'0'0'2856'15,"0"0"-2143"-15,0 0-617 0,0 0-72 16,0 0-24-16,0 0 8 31,-57 120 56-31,33-60-56 0,-1 5 40 16,4-5 8-16,-3-3-56 0,0-15-432 15,9-10-777-15,6-14-1767 16,9-18-2786-16</inkml:trace>
  <inkml:trace contextRef="#ctx0" brushRef="#br0" timeOffset="98064.012">28339 10927 4416 0,'0'0'9010'0,"0"0"-7993"15,0 0-553-15,0 0 80 0,0 0-312 16,0 0-232-16,0 0-408 16,24-8-1225-16,9 21-783 0,6 6-3065 15</inkml:trace>
  <inkml:trace contextRef="#ctx0" brushRef="#br0" timeOffset="98187.497">28698 11178 9434 0,'0'0'4240'0,"0"0"-3703"16,0 0-265-16,0 0-272 0,0 0-553 15,0 0-1983-15</inkml:trace>
  <inkml:trace contextRef="#ctx0" brushRef="#br0" timeOffset="98534.875">29320 10793 10122 0,'0'0'2776'0,"0"0"-1776"15,0 0-15-15,0 0-529 0,0 0-336 16,0 0-120-16,0 0-104 31,0 41 96-31,0-3 8 16,0-6 0-16,0 5-360 0,0-9-440 15,0-9-713-15,0-6-2376 16,0-13-3160-16</inkml:trace>
  <inkml:trace contextRef="#ctx0" brushRef="#br0" timeOffset="98668.644">29235 10602 9177 0,'0'0'2777'16,"0"0"-2209"-1,0 0-568-15,0 0-392 16,0 0-1760-16,0 0-785 0,0 0-3472 16</inkml:trace>
  <inkml:trace contextRef="#ctx0" brushRef="#br0" timeOffset="99212.943">29492 10765 9353 0,'0'0'1577'16,"0"0"-1041"-16,0 0-120 15,0 0 48-15,0 0 152 16,0 0-272-16,0 0-232 0,45 126-16 16,-45-95-96-16,15-2 48 15,-15-7-48-15,0-2 0 0,0-8-256 31,0-6-176-31,0-6 184 16,12 0 248-16,-6-13 0 0,9-12-384 16,-6-7-424-16,18 4 152 15,-2 6 344-15,-16 3 208 16,3 9 56-16,0 10 32 0,-12 0-120 31,9 5 136-31,6 9 56 16,-3 4 48-16,-3-4-8 0,12-5 8 15,6-9 312-15,-15 0 144 16,22 0-248-16,2-13-56 0,-12-15-256 16,9-5 0-16,-9 1 32 15,-12 4 368 1,-3 5 248-16,-9 5 88 16,0 13-159-16,0 1-313 0,0 4-264 15,0 0-104-15,-9 9-272 16,9 14-105-16,0 0-55 0,0 4 40 15,0 1-96 1,21-4 192-16,1-5 64 16,5-1 80-16,-3-5 184 15,-18-3 72-15,-6 4-120 0,0-6 16 16,-6 3 96-16,-30 3 8 16,-1 0-16-16,-8-6-232 0,0 2-1193 31,6-10-1007-31</inkml:trace>
  <inkml:trace contextRef="#ctx0" brushRef="#br0" timeOffset="99425.522">30131 10335 9994 0,'0'0'2584'16,"0"0"-1288"-16,0 0-607 15,0 0-497-15,0 0-192 16,0 0 0-16,10 138 0 0,14-59 120 16,-9 4-112-1,-3 1 0-15,0-15-8 16,9-9-600-16,-9-14-705 0,0-18-1495 16,-12-9-2385-16</inkml:trace>
  <inkml:trace contextRef="#ctx0" brushRef="#br0" timeOffset="100151.337">30141 10752 9281 0,'0'0'2849'15,"0"0"-1825"-15,0 0-312 16,0 0-279-16,0 0-305 16,0 0-128-1,0 0-304-15,144-29-121 16,-98 25 65-16,-10-6 128 0,-3 6 152 15,-24 0 72-15,18-1 8 16,-27 0 152-16,0 5 56 16,0 0-72-16,0 0-136 0,-12 0 0 15,-3 0-128-15,-6 10 120 32,0 3-112-32,9 6 64 0,0 0-48 15,12-6-48-15,0 5 8 16,12-3 56-16,9-1-16 15,3 0 0-15,12 0 88 0,-15 0 16 16,4-6-56 0,-13 7 48-16,0-1 0 15,0-1-72-15,-12 5 72 16,6-2 16-16,-6-3 0 0,0 1 0 16,15-10 0-16,-15 0-8 15,0 2-288-15,12-6-640 16,-3 0-400-16,6-14 623 15,9-13-151-15,-6-2 224 16,10 1 632-16,-16 1 8 16,-12 7 1008-16,12 6 329 0,-12 6 167 15,0 3-328-15,0 5-536 16,0 0-432 0,0 0-216-16,9 5-160 31,-9 3 96-31,12 12 64 15,0-6 8-15,0 4 0 0,0-4-8 16,12-9-104-16,-12-2-328 16,9-3-264-16,4 0-168 0,-4-13-328 15,15-9 463-15,-24-3 481 16,12 7 248-16,-24 0 665 16,12 13 895-16,-12 0-176 0,0 5-632 15,0 0-752-15,0 5-16 16,12 18-64-16,-12 1 80 0,9 3 96 31,0-3-40-31,6-11 16 16,-2 2-72-16,-4-12-56 15,15-3-456-15,0 0-760 0,0-13-1825 0</inkml:trace>
  <inkml:trace contextRef="#ctx0" brushRef="#br0" timeOffset="100556.78">31133 10760 10090 0,'0'0'1576'0,"0"0"-568"16,0 0-272-16,0 0-528 0,0 0-208 16,0 0-64-16,-12 52 64 15,24-30 48-15,1 3-48 0,-4-3 48 16,15-9-40-16,0-3-16 15,0-10-88-15,-6 0-56 0,21-10-208 32,-2-17-848-32,-4-20-520 15,-9-3 47-15,-12-11 729 16,-3-13 824-16,-9-4 128 0,0 3 592 16,0 10 736-16,0 19 681 15,0 13-401-15,0 20-616 0,0 13-551 31,0 4-441-31,0 34-160 16,0 36 144-16,0 5 8 0,0 14 8 16,0-5 0-16,0-15 8 15,12 1 0-15,12-18-8 16,-12-14-353-16,13-23-943 0,-13-15-1544 16,-12-4-1497-1</inkml:trace>
  <inkml:trace contextRef="#ctx0" brushRef="#br0" timeOffset="100791.078">31354 10709 7697 0,'0'0'2345'16,"0"0"-1033"-16,0 0-208 15,0 0-568-15,0 0-456 0,45-8-80 16,-9 8-104-16,1 4-272 16,5 0-472-16,-3 6 96 15,-18-6 320-15,3 15 272 0,-15-1 160 16,6 5 208-16,-15 6 232 0,0 3 248 31,13 1-72-31,-13-1-224 16,0-9-224-16,0-4-40 15,0-5-96-15,0-14-32 0,21-11-696 16,-12-16-680-16,6-9-3449 0</inkml:trace>
  <inkml:trace contextRef="#ctx0" brushRef="#br0" timeOffset="100892.157">31680 10523 6769 0,'0'0'2993'16,"0"0"-1833"-16,0 0-600 0,0 0-560 0,0 0-80 16,0 0-1480-16,0 0-281 15,0 0-1023-15</inkml:trace>
  <inkml:trace contextRef="#ctx0" brushRef="#br0" timeOffset="101426.513">31737 10793 7481 0,'0'0'1520'0,"0"0"-631"15,0 0 711-15,0 0-528 16,0 0-456 0,0 0-288-16,0 0-104 31,0 0-144-31,0 0-80 16,48 101 0-16,-36-101 48 0,7 0 161 46,-4-17-209-46,-3-6-169 16,0-11-231-16,-12 7 392 0,0-6 8 16,-24 11 176-16,3-2-120 15,-16 15-56-15,1 5-16 16,3 4 16-16,9 0-8 0,9 4-64 16,15 10-256-16,0-10-336 15,0 6 24-15,15-5 0 0,9-5 96 16,9 0 464-16,3 0-56 15,1-15 136-15,-4 11 40 16,-9-1 400-16,0 5 88 0,-6 0-264 16,-3 9-120-16,9 15 40 31,1 3-48-31,-16-3-32 0,15 4-40 16,-12-10-56-16,-3-3 72 0,-9-12-16 15,15 2-8-15,-15-5 280 0,9 0 624 16,15-13-239-16,-15-7-441 0,18-2-208 15,7 3-64-15,-10 0-8 16,0 10-48-16,-12 9-48 16,9 0-24-16,3 0-16 0,-12 9-64 15,12 10 0-15,10 0-129 16,14-1-463-16,-15-4-1336 0,3-10-3665 16</inkml:trace>
  <inkml:trace contextRef="#ctx0" brushRef="#br0" timeOffset="102290.354">28749 11516 9738 0,'0'0'2560'0,"0"0"-2176"15,0 0-384-15,0 0-168 16,0 111 168-16,0-36 168 0,-12 7-48 15,12 11-64-15,0-1-48 16,-12 2 48-16,12-20 0 31,0-5-56-31,0-14-56 0,0-8-720 16,0-18-816-16,-12-21-1297 0</inkml:trace>
  <inkml:trace contextRef="#ctx0" brushRef="#br0" timeOffset="102578.42">28444 12040 3392 0,'0'0'7730'0,"0"0"-6674"16,0 0-904-16,0 0-40 0,0 0 184 16,0 0 224-1,73 125-120-15,-43-84-216 16,9-3 121-16,-6-2-137 0,-11-8-32 15,5-4 72 1,-6-11-88-16,-12-8 232 0,6-5 456 0,-15 0 472 16,24-18-88-16,-3-20-655 31,27-12-537-31,-11-15-200 16,20-6-761-16,9-24-895 0,-17 16-897 15,-13 13-5472-15</inkml:trace>
  <inkml:trace contextRef="#ctx0" brushRef="#br0" timeOffset="103572.454">28212 12809 8689 0,'0'0'2873'15,"0"0"-2089"-15,0 0-520 16,0 0-16-16,0 0-136 0,0 0-112 0,0 69 96 16,0-32-16-1,0 5 88 1,0-5-56-16,0-4-32 0,0-5-32 16,9-10-48-16,-9-9-352 15,0-9-1376-15,15 0-2817 16</inkml:trace>
  <inkml:trace contextRef="#ctx0" brushRef="#br0" timeOffset="103712.284">28061 12629 2920 0,'0'0'8578'16,"0"0"-7426"-16,0 0-856 16,0 0-296-16,0 0-40 0,0 0-1280 31,0 0-3009-31,66 3-2048 0</inkml:trace>
  <inkml:trace contextRef="#ctx0" brushRef="#br0" timeOffset="104012.219">28517 12545 9674 0,'0'0'2744'0,"0"0"-1984"15,0 0 289-15,0 0-65 0,0 0-328 0,0 0-456 16,0 0-200 0,0 0-256-1,-94 51 160 1,82 18 72 0,12 9-24-16,0 15 48 0,0-5-16 15,0-3 16-15,0-12 0 16,12-7 0-16,-12-15-8 0,0-10 8 0,0-14-8 15,0-8-208-15,0-4-440 16,0-15-425-16,0 0-863 16,-12-20-537-16,-3-12-3104 0</inkml:trace>
  <inkml:trace contextRef="#ctx0" brushRef="#br0" timeOffset="104150.948">28272 12976 7281 0,'0'0'3153'16,"0"0"-1785"-16,0 0-400 0,0 0-344 31,0 0-328-31,0 0-56 16,139-5 41-16,-69 1-281 0,35-11-128 15,-23 6-1737-15,-13-10-5232 0</inkml:trace>
  <inkml:trace contextRef="#ctx0" brushRef="#br0" timeOffset="104847.894">29190 12451 7241 0,'0'0'3961'15,"0"0"-2953"-15,0 0 120 0,0 0-423 16,0 0-497-16,0 0-200 16,0 0-8-16,-58 209 192 0,22-60 96 31,-9 18-112-31,-6-5 16 16,17-33-88-16,25-45-104 0,-3-23 8 15,0-15 0-15,3 4-8 16,9 1-8-16,0-4-776 0,0-20-1129 15,21-17-2744-15</inkml:trace>
  <inkml:trace contextRef="#ctx0" brushRef="#br0" timeOffset="105094.968">29528 12790 10338 0,'0'0'2752'16,"0"0"-1928"-16,0 0-575 15,0 0-145-15,0 0-96 0,0 0 216 16,24 125-24 0,-12-78-200-1,-6-10 64-15,-6-1-64 16,0-11-560-16,0-17-897 0,0-8-2664 0,0 0-2848 15</inkml:trace>
  <inkml:trace contextRef="#ctx0" brushRef="#br0" timeOffset="105212.843">29410 12632 9874 0,'0'0'1856'0,"0"0"-1280"15,0 0-560-15,0 0-16 0,0 0-2160 16,0 0-537-16</inkml:trace>
  <inkml:trace contextRef="#ctx0" brushRef="#br0" timeOffset="105481.499">29896 12503 8313 0,'0'0'2705'15,"0"0"-1393"-15,0 0-40 0,0 0-423 0,0 0-449 16,0 0-264-16,-57 36-136 16,48 21-48-16,9 12 48 15,0 9 8-15,0 2-8 16,24 4 16 0,0-10-16-16,-6-6 0 15,-3-12 8-15,-3-9-8 0,-12-16-232 16,0-7-248-16,0-19-305 0,-27-5-623 15,-3-18-1248-15,3-10-4330 16</inkml:trace>
  <inkml:trace contextRef="#ctx0" brushRef="#br0" timeOffset="105628.287">29745 12892 8185 0,'0'0'4049'16,"0"0"-3073"-16,0 0-232 15,0 0-271-15,0 0-209 0,0 0-144 31,151-9-120-31,-79 4-648 16,1-3-1049-16,-28-2-2864 0</inkml:trace>
  <inkml:trace contextRef="#ctx0" brushRef="#br0" timeOffset="105797.481">30237 12888 7417 0,'0'0'3233'0,"0"0"-1913"16,0 0-552-16,0 0-432 31,0 0-336-31,0 0-520 0,151-28-3433 16,-115 14-3536-16</inkml:trace>
  <inkml:trace contextRef="#ctx0" brushRef="#br0" timeOffset="106794.91">30436 12924 6425 0,'0'0'4257'0,"0"0"-3001"16,0 0-536-16,0 0-472 0,88-60-248 15,-37 27-552-15,-27 1-784 16,9 1 312-16,-20-7 656 0,-1 5 368 16,-12 6 736-16,0 3 584 15,0 10-376-15,-25 0-400 16,10 9-272-16,-3 5-192 0,3 0-80 16,-9 16 0-16,3 12-8 15,6 12-8-15,-3 6-64 0,18 1 80 16,0-1-8-16,0-8-56 15,0-5-104-15,33-16-128 0,-12-7-216 16,18-10 280-16,7 0-24 16,-1-27-568-1,0-16-264-15,-18-3 415 16,6-9 337-16,-20-6 320 0,-13-9 16 16,0 5 561-16,0-4 295 15,0 9 376-15,-13 9-96 0,1 14-112 16,-3 8-263-1,15 20-417-15,0 9-344 16,-6 6-72-16,6 21-256 16,-12 25 80-16,-3 17 240 0,15 15 8 15,-9-2-16-15,9 3 0 16,0-12 16-16,9-13-8 16,18-13-40-1,-6-20-81-15,4-8-199 16,11-14-56-16,-3-5 312 0,3-28-88 15,9-9-192-15,-23-10-248 16,2 1 520-16,0 5 80 16,-15 9 416-16,-9 7 224 0,0 12 0 31,0 8-344-31,0 5-296 16,-21 5-168-16,9 13-424 0,3 10 136 15,-6-1-216-15,15 7-152 16,0-11 288-16,24-4 200 15,0-5 88-15,0-1 104 0,-12-8 144 16,0-1 192 0,-12 2 144-16,0-6-160 15,0 4-96-15,0 0 128 16,0 1-8 0,-12 4 216-16,-15-4-168 15,18 5-32-15,-3-7-120 0,0-3 56 16,12 0-48-16,0 0-32 0,0 0 32 15,12 0-48-15,9 0-56 16,18 0 48-16,6-18-48 16,4-4-232-16,-4-6-432 0,0-5-544 15,-9-8 440-15,-2 3 320 16,-25 5 448 0,6 10 1104-16,-15 6 464 15,0 6-304-15,0 11-455 16,-15 0-425-16,-3 11-296 15,3 16-80-15,-7 14 8 0,10 2-8 16,0-8 40-16,12-2-48 0,12-5-280 31,37-28-161-31,-7 0-567 16,6-4-3265-16</inkml:trace>
  <inkml:trace contextRef="#ctx0" brushRef="#br0" timeOffset="107503.728">31758 12201 4761 0,'0'0'5969'0,"0"0"-4761"15,0 0-264-15,0 0-520 0,0 0-424 16,0 0 272-16,0 186 273 16,-9-47-97-1,-24 37-16-15,-3 19 144 16,-9-10 88-16,8-27-40 16,4-52-120-16,21-32-312 0,0-22-88 15,0-16-96-15,12-8-8 16,-15-5 0-16,15-4-512 0,0-14-776 31,15-34 104-31,9-17-545 16,-3-4-7569-16</inkml:trace>
  <inkml:trace contextRef="#ctx0" brushRef="#br0" timeOffset="108393.094">29655 14050 9161 0,'0'0'2001'15,"0"0"-737"-15,0 0-136 16,0 0-447-16,0 0-457 0,-34 9-224 16,-2 24-16-16,15 13 16 15,-15 11 8-15,0 3 0 0,14 0-8 16,10-5-56-16,12-9 48 0,0-18-40 15,12-4-136-15,34-20-81 16,2-4 49 0,9-4-552-16,10-29-1696 15,-10-4-609-15,-6 0 184 16,-17 10 2889-16,-10 2 128 0,-24 17 2129 16,0 3 111-16,0 5-839 31,0 0-921-31,0 5-472 0,-15 14 200 15,15 3 64-15,0 2-112 16,0-6-184-16,0 0-104 0,27-9-56 16,-6-9 48-16,15 0-72 15,-12-13-176-15,10-10-168 32,-25-4 216-32,6-1 208 0,-15 4 16 15,0 5 536-15,-24 6-320 16,-10 4-176-16,-2 9-56 0,3 0-48 15,-6 4-64-15,18 11-224 16,9-2-512-16,12-9-1137 16,24 1-199-1,0-5-321-15</inkml:trace>
  <inkml:trace contextRef="#ctx0" brushRef="#br0" timeOffset="108688.379">30086 14227 5417 0,'0'0'1320'0,"0"0"-664"16,0 0 272-16,0 0-280 15,0 0-183-15,0 0-225 16,0 0-136-16,0 0-96 16,45 110-8-16,-35-105-184 15,-10-5 136 1,0 0 48-16,15 0 1296 16,-6-13-448-16,18-7-616 15,-15-2-136-15,9 9 40 0,-9 3-72 16,9 5-64-16,-6 5-48 15,-3 0-64-15,-3 5-72 0,4 5 56 16,-4 3 40-16,6 1 32 16,-3-6-24-16,0 3-352 15,0-7-560-15,-3 1-169 0,3 0 49 32,9-2 152-32,-6-3-368 15,9 0-4216-15</inkml:trace>
  <inkml:trace contextRef="#ctx0" brushRef="#br0" timeOffset="109244.3">30575 14198 9618 0,'0'0'1968'0,"0"0"-1376"0,0 0-232 0,0 0-88 16,0 0-208-16,0 0-64 16,-109 47-96-16,100-15-32 0,0-3-224 15,9-11 64-15,0-5-24 32,9-8 104-32,16-5 208 0,-1 0 152 15,21-22-48-15,-12-16-104 16,15-8-584-16,-11-10-840 0,-4-5-257 15,-9 1 361-15,-15-9 1320 16,6 4 904-16,-15 10 1297 31,0 12-1-31,0 16-368 0,-15 18-847 16,15 9-585-16,0 5-400 16,-9 32-176-16,9 23-72 0,-12 14 192 15,12 5 56-15,0 5-8 16,0-16-240-16,0-11-8 31,21-16-81-31,6-13-247 0,-6-18-408 0,4-10-376 16,-4 0 240-16,3-10 15 15,-12-13 689-15,9 4 424 0,-6 6 688 16,-15 8 825-16,0 5-137 16,0 0-888-1,0 0-400 1,0 0-88-16,0 5-80 15,12 8-360-15,-12-4-1416 16,12-4-2057-16</inkml:trace>
  <inkml:trace contextRef="#ctx0" brushRef="#br0" timeOffset="109339.805">30901 14064 10114 0,'0'0'1624'0,"0"0"-1200"16,0 0-424-16,0 0-1840 0,0 0-4098 15</inkml:trace>
  <inkml:trace contextRef="#ctx0" brushRef="#br0" timeOffset="109543.028">31094 13824 6129 0,'0'0'7585'15,"0"0"-6848"-15,0 0-593 0,0 0-16 0,0 0 24 16,0 143 8 15,0-92-96-31,0 0-64 16,0-4-112-16,0 4-913 0,0-15-1423 0,-6-8-2217 16</inkml:trace>
  <inkml:trace contextRef="#ctx0" brushRef="#br0" timeOffset="109797.215">31004 14078 7697 0,'0'0'2953'31,"0"0"-2257"-31,0 0-640 16,0 0-56-16,0 0-112 0,151 0-1192 16,-91-4-673-16,-15 4 1609 15,-9 0 368-15,-26 0 832 0,5 0 161 16,-6 0 319-16,-9 4-328 31,0 10-264-31,0 0-88 0,9 10-248 16,-9-6-184-16,0 4-112 15,0-3-88-15,0-5-56 16,15-3-680-16,-15-8-824 0,0-3-1473 16,9 0-2624-16</inkml:trace>
  <inkml:trace contextRef="#ctx0" brushRef="#br0" timeOffset="109926.518">31330 13903 8433 0,'0'0'3145'0,"0"0"-2401"16,0 0-632-16,0 0-112 0,0 0-2216 16,33 8-2897-16</inkml:trace>
  <inkml:trace contextRef="#ctx0" brushRef="#br0" timeOffset="112009.962">31622 14074 5249 0,'0'0'2664'0,"0"0"-1039"15,0 0-273-15,0 0-488 0,0 0-496 16,0 0-264 0,0 0-104-1,0 0-8 1,0 9-240-1,-15 4 32-15,-6 7 200 0,9 2 16 0,-9 2 8 16,9 3 104-16,12-2 168 16,0-8-56-16,0 1-120 0,0-3-96 15,24-10 200-15,-3-5 160 16,15 0-56-16,-11 0-144 16,8-24-168-16,-9 1-16 0,-12-4-136 15,-3-1 72-15,-9 4 80 16,0 0 152-16,-9 7-152 0,-15 7 0 31,-3 10-192-31,-3 0-584 16,-7 4-1192-16,25 10-1017 0,-9 0-4527 15</inkml:trace>
  <inkml:trace contextRef="#ctx0" brushRef="#br0" timeOffset="112363.472">31855 14124 10522 0,'0'0'1832'0,"0"0"-1064"0,0 0-112 16,0 0-351-16,0 0-201 15,0 0-48-15,0 0-40 16,0 0-16 0,12 93 48-16,-12-79-48 15,0-4-80-15,0-6 0 0,9-4 72 16,-9 0 8-16,15 0 232 0,3-9 120 15,6-10-344-15,25 0-8 16,-13 1-184 0,-12 8 32-16,9 7 136 15,-24 3-96-15,6 0-137 16,-3 3-127-16,0 16 160 0,-2-5 120 16,2 5-8-16,-12-10-168 15,12 5-760-15,24-14-1112 0,-15 0-185 31,0 0-768-31</inkml:trace>
  <inkml:trace contextRef="#ctx0" brushRef="#br0" timeOffset="113044.86">32344 14167 4440 0,'0'0'2465'15,"0"0"-881"-15,0 0 105 16,0 0-369-16,0 0-608 0,0 0-456 31,0 0-200-31,-24-29-56 16,12 29-64-16,-10 0 0 0,-2 0 0 15,-3 14 8-15,6 1 48 16,0-2-112 0,21 2-168-16,0-7-376 15,0-3-256-15,0 1 240 0,0-6 327 16,21 0 353-16,0 0 56 16,-6-11-48-16,9 3-8 0,-12-2 97 15,-6 10 215-15,10 0-128 16,-16 0-184-16,12 0-56 0,-3 10 48 15,15 3 16 1,-9-7-16-16,18-6 8 16,-9 0-80-16,22-6-104 15,-13-22-289-15,15-9-535 0,-24-4-152 16,12-11 608-16,-14-8 136 16,-10-5 416-16,-3-9 584 0,-9 0 584 31,0 4 392-31,0 10 265 15,0 14-209-15,0 18-616 0,-9 14-615 16,-3 14-385-16,-1 5-105 16,-11 32-183-16,3 23 96 15,-3 15 40-15,3 13-64 0,-6-1-232 32,18-8-16-32,9-10-32 15,0-12 32-15,9-16-40 0,18-13-96 16,6-10 160-16,-9-13 336 15,9-5 104-15,1-5 208 0,14-22-72 16,-24-6-32-16,12-4-96 16,-15 5 304-1,-9 4 176-15,-2 10 312 16,-10 3 56-16,0 11-480 0,0 4-376 16,-10 0-8-16,10 4 0 15,-12 11 0-15,12 7-320 0,0-3-72 16,22 4 296-1,5 1 104-15,3-5 200 16,-3-2-96-16,-3 1-104 16,-15-8-8-16,-9 5-16 0,-21-2 24 15,-27 1 160-15,-58 0-160 16,28-5-1512 0,-4-9-8042-16</inkml:trace>
  <inkml:trace contextRef="#ctx0" brushRef="#br0" timeOffset="115944.377">27584 12471 3648 0,'0'0'6266'0,"0"0"-5242"15,0 0-704-15,0 0 376 16,-12-28-160-16,-3 23-336 0,-3 5-200 16,-6 0-104-16,-12 9 104 15,-10 20-16 1,1 2 8-16,6 7 8 15,9 8 8-15,2 0 40 0,19 1-48 16,9 4-72-16,9-5-16 16,19 1-8-16,17-5 8 0,12-2 24 15,-12-2-48-15,4 3-16 32,-7-3-200-32,-15 3 40 0,-15 1 8 15,-12 0 128-15,-12 0 152 16,-21 4 112-16,-18-5 0 0,-7 5 240 15,16-4-56-15,-18 1 136 16,26-2-56-16,-2-3-120 31,24-7-128-31,0 1-128 0,12-3-40 32,24 3-96-32,12 0-168 15,7 6-112-15,8 3-112 0,-18 5 232 16,-9 6 176-16,-15 13 64 15,-9 9 56-15,0 5 160 16,-24 9 104 0,-12 4 64-16,6 1-112 0,3 0-40 15,18-11 160-15,9-3-136 16,0-14-144-16,0-13-8 0,24-11-48 16,54-28-232-16,-5-7-1128 15,-4-6-4889-15</inkml:trace>
  <inkml:trace contextRef="#ctx0" brushRef="#br0" timeOffset="118115.12">7477 2943 7345 0,'0'0'1704'0,"0"0"-1231"15,0 0-329-15,0 0 40 0,130 0 488 16,-52 0 256-16,64 0-432 15,58 0 56-15,20 10-216 0,24 9-24 16,13-1-88-16,-13-5-72 31,1 6-96-31,-1 0 64 16,-35-6-88-16,-34 7-32 0,-37-12-56 16,-59 6-40-16,-28-9-152 15,-18 5 16-15,-8-7-384 0,-16 3-616 16,6-6-496-16,-30 0 119 15,-19 0 417 1,1 0-400-16</inkml:trace>
  <inkml:trace contextRef="#ctx0" brushRef="#br0" timeOffset="118577.975">7200 3096 4929 0,'0'0'1456'0,"0"0"-864"15,0 0-352-15,0 0 696 0,0 0-440 16,0 0-272-16,0 0-120 31,66 5 264-31,-6 0 193 0,46 3 151 16,48 6-232-16,63 5 88 15,52 0-56-15,11 3 80 0,-2 3 0 16,-9-3-160-16,-16-3-183 0,-5-1-129 16,-19-4-112-16,-27-5 88 15,-63-9-96-15,-45 5 0 0,-49-5-72 16,-33 0-545 0,-12-14-1247-1,-12-5-3105-15</inkml:trace>
  <inkml:trace contextRef="#ctx0" brushRef="#br0" timeOffset="121894.504">7106 9560 5601 0,'0'0'1952'16,"0"0"-1472"-16,0 0-272 0,0 0 64 31,0 0 240-31,154-13-15 31,-64 8-41-31,52-4 40 0,51-5 512 16,43 4-272-16,20-4-96 15,-11 6-16-15,-13-3-47 16,-11 11-321-16,-34-3-88 0,-39 3-104 16,-40 0-56-16,-38-6-8 15,-25 6-48-15,3 0-32 0,-2-4-128 16,-10 4-369-16,-27 0-191 15,-9 0-288-15,0 0 440 16,-21 0-96-16,-49 0-1137 0,10 4-375 16,0 2-2929-1</inkml:trace>
  <inkml:trace contextRef="#ctx0" brushRef="#br0" timeOffset="122300.367">7073 9787 7057 0,'0'0'1960'0,"0"0"-703"16,0 0-409-16,0 0-192 16,0 0-104-16,0 0-320 0,139-19-88 31,-70 10 216-31,49 5-48 16,33-6 184-16,57-2-151 0,24-3 71 15,1 2 24-15,-10-2-160 16,-39 2-128-16,-9 2-80 15,-24-2 0 1,-21 4-72-16,-37-1-88 16,-35 2-144-1,-13 3-176-15,3 0-216 16,-17 1-321-16,-16-2-839 0,-15 2-593 16,0-5-1775-16</inkml:trace>
  <inkml:trace contextRef="#ctx0" brushRef="#br0" timeOffset="128119.756">13049 9681 5537 0,'0'0'1720'16,"0"0"-1240"-16,0 0 360 31,0-28 217-31,0 23 87 0,-6 1-216 15,6-1-272-15,0 0-80 0,0 5 32 16,-12-5-208 0,0 5-239-16,-16 0-145 0,-5 0-16 0,0 5 0 15,-3 9-8 1,3 4-56 0,8 6 56-16,1-1-153 15,15 1-15-15,9-6-48 0,0 5-24 0,0-4-8 16,9-1 144-16,15 1-32 15,25-1 64-15,-16 1 80 0,3-5-8 32,-3-1-64-32,-24-4-8 15,19 2-24-15,-16-3 16 16,-12-8-24-16,0 5 32 0,0 0-40 16,-25-1 112-16,-11 6 0 15,3-2 0-15,-6-2-8 0,9-6-96 31,-7 0-448-31,25 0-680 16,0-28-417-16,3-4-607 0,9-6-2561 16</inkml:trace>
  <inkml:trace contextRef="#ctx0" brushRef="#br0" timeOffset="128373.931">12889 9467 5905 0,'0'0'1608'15,"0"0"-88"-15,0 0-15 0,0 0-681 16,0 0-584-16,0 0-240 16,0 33 0-16,9 4 440 15,-9 14 16 1,15 9-16 0,-3 10-224-16,0 4-32 0,0 0-120 0,-12-4-56 15,9-9 56 1,-9-7-64-16,0-16-328 15,0-2-608-15,0-17-1208 16,0-14-1937-16</inkml:trace>
  <inkml:trace contextRef="#ctx0" brushRef="#br0" timeOffset="129196.8">13227 9700 5497 0,'0'0'2240'0,"0"0"-1328"16,0 0 121-16,0 0-417 0,0 0-208 15,0 0-176-15,130-56-152 16,-97 51 8-16,15 0-88 15,-27 5 0-15,3 0 0 0,0 5-312 16,-24 9-32 0,0 5-8-16,0 3 240 15,-24 2 112-15,0 3 64 0,3 1-56 16,-6-4 0 0,6-6 0-16,21-4 0 15,0-4-8-15,0-2 48 16,0 2 48-16,21-1 144 0,15 1-56 15,-15-1-56 1,18 0-32-16,-17 1-88 0,-10-1-8 0,-12 1-80 16,0-2 32-16,0 6-56 15,-34-1 104-15,-14 7 0 16,0-7-40 0,-6 1-64-16,5-14-352 15,16 0-873-15,18 0-1055 0</inkml:trace>
  <inkml:trace contextRef="#ctx0" brushRef="#br0" timeOffset="129529.815">13770 9713 7889 0,'0'0'2977'15,"0"0"-1881"-15,0 0-152 16,0 0-152-16,0 0-407 15,0 0-249-15,0 0-128 16,133-13-8-16,-100 7-241 0,3 2-575 16,-12 4-840-16,-2 0-1105 15,-22 0-2368-15</inkml:trace>
  <inkml:trace contextRef="#ctx0" brushRef="#br0" timeOffset="129694.194">13752 9844 5417 0,'0'0'2752'32,"0"0"-1616"-32,0 0-79 31,0 0-65-31,0 0-104 16,0 0-472-16,136-5-416 0,-64-5-208 15,-14 0-1384-15,-10 6-2329 0</inkml:trace>
  <inkml:trace contextRef="#ctx0" brushRef="#br0" timeOffset="135296.733">14491 9476 4905 0,'0'-3'856'0,"0"-3"-648"0,0 6-16 15,0 0-192-15,-6 0 0 16,-21 0-152-16,-6 9 8 0,9 10 144 16,3 0 200-16,-3 0 64 15,8 3 48-15,16-3-48 0,0 0 72 16,0 0-48-16,40-2 80 16,-19-2 8-16,3 3-112 15,9-3-152 1,0-2 16-16,-8 2-128 15,-10-7 8-15,-3 2 40 0,-12 0-48 16,0-2-80-16,-37 6 72 16,4-1-200-16,-27 6-656 15,3-9-272-15,-1-6-152 0,22-4-1521 0</inkml:trace>
  <inkml:trace contextRef="#ctx0" brushRef="#br0" timeOffset="135676.136">14401 9324 6825 0,'0'0'1120'15,"0"0"-840"-15,0 0-224 31,0 0 184-31,12 121 192 0,0-66-168 16,0 10-79-16,0-1-105 16,-12 7 40-16,0-3-16 15,0-7-104-15,0-5-16 0,-12-15-56 16,12-9-393-16,0-7-663 16,0-11-1448-16</inkml:trace>
  <inkml:trace contextRef="#ctx0" brushRef="#br0" timeOffset="136031.506">14727 9519 5801 0,'0'0'2160'0,"0"0"-1608"16,0 0-376-16,0 0 264 0,0 0 33 15,0 0-137-15,-9 125-144 16,9-92-48-16,0-5 56 0,0-6-16 16,0 1 64-16,9-8-8 15,3-2 112-15,9-4 40 16,6 1 16 0,-6-6-144-16,3 6-168 15,1-6-40-15,-4 10-48 0,-9-4-8 16,0 3-104-16,-12 1-200 15,0 5 32-15,0 0 40 32,-24 0 152-32,-22-6-136 0,13 1-104 15,-27-6-456-15,15-8-425 16,8 0-1599-16</inkml:trace>
  <inkml:trace contextRef="#ctx0" brushRef="#br0" timeOffset="136227.299">14666 9523 8465 0,'0'0'2497'16,"0"0"-1833"-16,0 0 8 16,0 0 56-16,133 10 176 15,-63-10-479-15,29 0-425 16,-5-6-1073-16,-10-2-2944 15</inkml:trace>
  <inkml:trace contextRef="#ctx0" brushRef="#br0" timeOffset="143801.688">9029 11789 5097 0,'0'0'1536'16,"0"0"-480"-16,0 0 32 15,0 0 49 1,0 0-89-16,0 0-280 16,0-5-176-16,0 5-56 15,0 0 48-15,0 0-120 0,0 0-143 16,0 0-113-16,0 0-56 15,0 0-104-15,0 0-48 0,0 0 0 32,0 0-8-32,0 0-64 15,-13 0-8-15,-2 10 80 16,-6-1 80-16,-3 5-80 0,-9-4 8 16,-6 3 0-16,21 2-8 15,-31-2 8-15,16-4 0 0,-18 6 0 31,9-1 8-31,-7-11-8 0,4 7 0 16,9-6 64-16,-10 1-72 16,10-5 8-16,-12 0 40 0,15 0-40 15,0-5 72-15,-4-9-32 16,4 0-32-16,-6 1 192 16,6-6-32-16,-13 1-120 15,13 0 40-15,-6-6-40 16,18 1-8-16,-12-1-32 15,9 2 96-15,-1-2 0 0,4 2-56 16,-6-7 16-16,-6-3-72 16,21 9-48-1,-21-5 48-15,18 0 0 16,5 5-8-16,-5 1-72 16,6-3 72-16,9 3 0 0,0 3-144 15,0-8 152-15,0 3-8 16,0-4-32-16,0 5 40 0,0-5-8 31,9 6 0-31,6-6-64 31,-15 4 48-31,10 2 16 16,-10-3-56-16,15 3 64 0,-3-2 8 16,-3 6-8-16,3-5-8 15,0 4 0-15,0-3-80 0,0 3 88 16,-3 0-64-16,18 4 56 0,-6-2 0 15,4-2-56-15,11 4 64 16,-3-1 8-16,15-9 0 0,-3 6 48 16,1-3-56-16,14 4 8 15,-3-6 80-15,-2 6-88 16,8-1 0 0,7 0 8-1,-13 5 72 1,-12 1-64-16,4 4-8 0,-16-1 0 15,-9 5-8-15,0 5 8 0,-12-4 40 16,-6 4-40-16,9-5-16 16,-3 0 16-16,-3 1-8 0,6 0 0 15,-15 4-208-15,9 0-376 16,-9 0-497-16,0 0-463 0,0 0-984 16,0 0-585-16</inkml:trace>
  <inkml:trace contextRef="#ctx0" brushRef="#br0" timeOffset="144243.489">8422 10627 7513 0,'0'0'1376'0,"0"0"-599"15,0 0 471-15,0 0-168 0,0 0-360 16,0 0-472-16,0-10-240 16,0 10 112-16,0 0-120 15,0 0-48 1,9 0 48-16,18 0 104 16,6 0 40-16,-9 0-8 15,22 10-56-15,-10 4 48 0,9-1-48 0,4 6-72 16,-16-1-8-16,3 0 0 15,-6 6 0 1,-3-5 0-16,-18-6-8 16,6 2-8-16,-6-2 8 15,7-8 0-15,-16 4 8 0,0 0-16 32,0 5 16-32,-40 0 248 15,4 9 33-15,6 1-105 16,-18-2-168-16,2 3 40 0,1-3-48 15,6 1-80-15,-3 9-753 16,17 1-1679-16,1-9-2953 0</inkml:trace>
  <inkml:trace contextRef="#ctx0" brushRef="#br0" timeOffset="155554.339">12240 11571 5025 0,'0'0'1848'0,"0"0"-992"15,0 0-64-15,0 0 65 16,0 0 143-16,0-46-256 16,0 37-480-16,0-4-120 15,0-2-32 1,9-3 8-16,3 4-16 16,-3-5 0-16,18 0-48 0,-3 1 24 0,-3 0 24 31,1-6-56-31,14 6-48 15,-15 3 0-15,30 2-8 16,-18-2 0-16,16 3-48 0,-4 2 56 16,12 0 0-16,4 6 0 15,-4 0 0-15,0-2 0 0,1 6 0 16,-10 0 0-16,-15 0-64 16,16 6-8-16,-25 2-8 0,9 12 64 15,0 2-96-15,-9 6 112 31,12 0-8-31,-11 5 8 0,8 3 0 16,-9 2 16-16,0 3 72 16,-6-4-88-16,6 0 8 15,3 5 40-15,-14-5 8 0,-4 1-48 16,3-6 40-16,-12 5 32 31,0-10 24-31,0 6-40 0,0-5 48 16,-12 5 56-16,-10-2 24 0,-14-2-48 15,12-2-32-15,-9 7-64 16,-3-7-32-16,-10-4 48 0,-2 4 8 16,3-3-56-1,-12-5 72 1,-4-5 16-16,-8-6 8 0,-1-3 0 16,-2 0 88-1,-7-5-63-15,10-5-49 0,-12-14 0 0,-1-8-16 16,10-1 32-1,-7-13 24-15,7-2-8 16,17-3 88-16,-5-4 32 16,24-7-32-1,3-3-152-15,21-5 40 16,-4 5-96-16,16-6-88 16,0 6-16-16,0 0 56 0,28 10-32 15,5-1 72-15,-9 9-112 16,24-3-16-16,-3 6 16 0,16 2-56 15,8 6 64-15,10 7 48 16,5 5 56-16,7 15-40 16,2 4 24-16,-11 4-136 0,-1 20-513 15,-20 3-271-15,-4 25-320 32,-36-10-881-32,-9-5-663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4T03:40:03.13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15822 7995 6977 0,'0'0'2465'0,"0"0"-2345"32,0 0-40-32,0 0 520 15,0 0 384-15,151-9-72 16,-93 9-320-16,20 0-176 0,31-6 32 16,42 6-56-16,36 0 33 0,9 0-89 15,15 0-32-15,-27-5-24 16,-33 5 16-1,3 0 32-15,-30 0-104 16,-30 0 104-16,-22 0 8 16,-30 0-96-16,19-5-168 0,-1 5-16 15,-15-3-40-15,-9-2-16 16,-11 5-8-16,-25-5-200 16,9 5-240-16,-9 0-136 15,0 0-432 1,0 0-905-16,0-4-3248 0</inkml:trace>
  <inkml:trace contextRef="#ctx0" brushRef="#br0" timeOffset="1402.893">15765 6155 7257 0,'0'0'1552'16,"0"0"-1208"-16,0 0 25 0,0 0 303 16,0-43 272-16,-24 40-472 0,0 3-352 15,-3 0-120-15,8 3-8 16,-17 12-48-16,24 8-24 31,0 4 72-31,0 1-96 16,12 0 96-16,24 5 0 0,9-6 8 15,1 2 56-15,5-6 8 0,-3-5 8 16,-3 1-16-16,-9-5-56 16,1 0 0-16,-25-6-8 31,0-3-72-31,0 4 80 0,-25-4 72 16,-11 0 64-16,-9-5-64 0,-6 0-48 15,8 0-24-15,7-5-32 16,15-14-776-16,-3-22-896 0,12 9-921 15,12-5-1648-15</inkml:trace>
  <inkml:trace contextRef="#ctx0" brushRef="#br0" timeOffset="1641.667">15705 5992 5169 0,'0'0'2080'0,"0"0"-1376"15,0 0 328-15,0 0 161 16,0 0-153-16,0 0-632 0,0 0-328 16,0 9 88-16,0 28 256 15,0 10 48-15,0 13-88 0,-15 11-80 16,15 2-200-16,0 6 48 16,-6 0-88-16,6-15-56 0,0-4 0 15,-13-13-8-15,13-10-400 16,0-10-608-16,0-17-1176 0,13-10-1009 15,8 0-3608-15</inkml:trace>
  <inkml:trace contextRef="#ctx0" brushRef="#br0" timeOffset="2534.936">16076 6090 7665 0,'0'0'1857'0,"0"0"-353"0,0 0-152 16,0 0-200-16,0 0-239 15,0 0-505-15,0 0-272 16,0 0-136-16,0 28 64 0,0 4 160 16,15 15 8-16,-15 4-56 31,0-1-80-31,0-3-96 0,0 4-72 0,0-10-528 15,0-14-312-15,9-2-929 16,0-17-1328-16,6-8-1920 16</inkml:trace>
  <inkml:trace contextRef="#ctx0" brushRef="#br0" timeOffset="2873.914">16586 6127 11002 0,'0'0'1696'0,"0"0"-1360"16,0 0 88-16,0 0 377 31,0 0 55-31,0 0-408 32,133 0-312-32,-76 0-136 0,-3 0-320 15,-2 0-408-15,14 0-545 0,-18 0-1327 16,-11 0-1369-16</inkml:trace>
  <inkml:trace contextRef="#ctx0" brushRef="#br0" timeOffset="3067.417">16719 6276 3088 0,'0'0'5457'0,"0"0"-4721"0,0 0-127 15,0 0 303 1,0 0 328-16,0 0-280 0,0 0-576 0,0 0-256 31,18 3 288-31,33-3-143 0,-9 0-273 16,10 0-529-16,29 0-1055 15,-11 0-2577-15,-25-3-3312 0</inkml:trace>
  <inkml:trace contextRef="#ctx0" brushRef="#br0" timeOffset="3592.364">17766 6020 9762 0,'0'0'1912'0,"0"0"-1376"0,0 0-8 0,0 0 32 16,0 0 152-16,0 0-479 15,0 0-233-15,-81-64-8 0,56 64 0 31,-11 0-48-15,3 18 56-16,9 0 56 0,12 6-56 16,0-2-16-16,12 6-112 0,0 5-185 15,24-5 57-15,12 0 112 0,-6 4-96 16,22-3 96-16,-19-2-8 31,3-4 40-31,-15-5 64 16,3 1 24-16,-12-5-208 0,-12-1-256 15,0-3 48-15,-27-5 312 16,-3 4 128-16,-18-9 16 0,2 0 48 31,1 0-64-31,-3-28-56 16,24-5-1272-16,0 1-1353 0</inkml:trace>
  <inkml:trace contextRef="#ctx0" brushRef="#br0" timeOffset="3787.523">17706 5779 1480 0,'0'0'8394'0,"0"0"-7354"15,0 0-864-15,0 0 104 0,0 0 856 16,0 129-96-16,0-63-255 0,0-2-73 16,0 7-96-16,0 3-16 0,0-6-392 31,0-2-120-31,0-11-88 15,0-9-88-15,12-8-440 16,-12-2-608-16,9-7-1057 0,-9-15-2984 16</inkml:trace>
  <inkml:trace contextRef="#ctx0" brushRef="#br0" timeOffset="4208.398">18068 6025 9690 0,'0'0'2616'0,"0"0"-1552"16,0 0-247-16,0 0-241 0,0 0-88 16,0 0-296-16,127-38-192 15,-91 38-152-15,-12 0-96 0,-15 5-256 16,3 19-25-16,-12 4 145 15,0 4 104 1,-12 1 176-16,-9 3 96 16,-3 2 8-16,-12-10 64 0,27-6-64 15,-4 2 8-15,13-11 112 16,0 1-64-16,0-5 40 0,22 1-8 0,-1 4 8 31,6-5-40-31,-15 5-8 31,9 0-48-31,-9 4 0 16,-12 0 0-16,0 6 0 0,-12-1 249 16,-9 4 87-16,-18-2-40 0,9-6-56 15,-19-6-240-15,13-10-568 16,15-3-2057-16</inkml:trace>
  <inkml:trace contextRef="#ctx0" brushRef="#br0" timeOffset="10876.107">9819 13360 8785 0,'0'0'2153'0,"-12"0"-1745"15,12 0-408-15,0 0 0 16,0 0 152-16,24 0-136 16,-3 5-16-16,28-5 152 0,8 0 8 15,0 0 200-15,10 0-128 0,17 0-160 16,-17-5-72-16,17 0-56 16,-11-4-640-1,-4-1-1208-15,-27 1-825 16,10 1-3840-16</inkml:trace>
  <inkml:trace contextRef="#ctx0" brushRef="#br0" timeOffset="11177.575">10317 13142 8065 0,'0'0'2569'16,"0"0"-2569"-16,0 0-272 0,0 0 272 15,0 0 536-15,0 0-40 32,0 0-288-32,163 57-160 15,-127-40-24-15,1 1 24 0,-4-3-48 16,-9 3 8-16,0-4-8 16,-15 0-8-16,-9 5 8 0,0 3 176 15,-9 7 176-15,-30 2 32 16,3 3-128-1,-7 8-144-15,-14-1-112 16,-3 5-104-16,2-8-1408 0,25-15-2681 16</inkml:trace>
  <inkml:trace contextRef="#ctx0" brushRef="#br0" timeOffset="20631.808">11190 9050 6649 0,'0'0'1976'0,"0"-5"-1352"16,0 5-463-16,0-3 223 15,0 3 544 1,24-6-48-16,12 2-392 15,9 0-32-15,16-2-16 16,-4-2-136-16,12 8-152 0,-2-10-96 16,5 6-48-1,-2-1-8 1,-10-5-232-16,-3 7-176 0,-14-7-256 16,-4 6-504-16,-18 4 8 0,-9 0-153 15,-12 0-303-15,-21 0 88 16,-15 4-873-16</inkml:trace>
  <inkml:trace contextRef="#ctx0" brushRef="#br0" timeOffset="20842.794">11180 9153 6993 0,'0'0'2721'0,"0"0"-1809"31,0 0-616-31,0 0 0 0,0 0 720 16,0 0-32-16,176-4-512 16,-98-5-344-16,7-10-80 0,-4 4-48 15,10-2-280-15,11-11-400 16,-5 3-1008-16,-28 7-1401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4T03:40:42.0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10435 11738 5169 0,'0'0'912'0,"0"0"-760"16,0 0-96-1,0 144 0-15,24-98 24 0,-12 5-80 16,9-4-248-16,3-10-424 16,1-10-745-16</inkml:trace>
  <inkml:trace contextRef="#ctx0" brushRef="#br0" timeOffset="630.111">10704 11645 7097 0,'0'0'1848'0,"0"0"-1415"0,0 0-425 15,0 0 400-15,21 111 336 16,-9-59-168-16,12 3-376 0,-15 1-144 31,18-9 0-31,-21 0-56 16,9-15-152-16,-3-4-384 0,0-25-480 16,1-3-977-16,-13 0-983 0</inkml:trace>
  <inkml:trace contextRef="#ctx0" brushRef="#br0" timeOffset="845.245">10713 11688 8937 0,'0'0'1761'0,"0"0"-681"31,0 0 64-31,0 0-264 16,0 0-423-16,0 0-393 0,0 0-64 31,151-106-96-31,-94 91-737 0,0 5-839 16,-5 6-1289-16,-19 4-1512 0</inkml:trace>
  <inkml:trace contextRef="#ctx0" brushRef="#br0" timeOffset="1001.443">10797 11784 5801 0,'0'0'2832'0,"0"0"-1527"16,0 0-361-16,0 0 272 0,0 0-496 31,0 0 64-31,0 0-376 16,151-31-408-16,-69 2-664 0,-25 11-1392 0,0-6-3009 16</inkml:trace>
  <inkml:trace contextRef="#ctx0" brushRef="#br0" timeOffset="6293.265">14552 11303 8705 0,'0'0'2049'0,"0"4"-1481"16,0 6-384-16,0 8-56 16,0 14 232-16,15 11 96 0,-6 3-176 15,15 4-144-15,0-3-88 0,-3-5-40 16,-9-10-8-16,13-4-72 0,-13-6-552 16,0-7-992-1,-12-11-585 1,0-4-607-16,0 0-2753 15</inkml:trace>
  <inkml:trace contextRef="#ctx0" brushRef="#br0" timeOffset="6480.196">14437 11307 8913 0,'0'0'1937'16,"0"0"-1473"-16,0 0-136 15,0 0 248 1,0 0 56-16,0 0-416 16,151-102-216-16,-103 88-336 15,10 9-864-15,-13 5-1465 0,-24 0-3016 16</inkml:trace>
  <inkml:trace contextRef="#ctx0" brushRef="#br0" timeOffset="6676.811">14437 11728 7841 0,'0'0'2697'0,"0"0"-2033"0,0 0-464 16,0 0 624 0,0 0 184-1,151 0-448-15,-94-8-560 0,16-6-160 16,-4-4-672-16,1-6-1200 0,-16 2-1177 15,-15 2-4351-15</inkml:trace>
  <inkml:trace contextRef="#ctx0" brushRef="#br0" timeOffset="6933.512">14926 11271 3752 0,'0'0'6314'15,"0"0"-5538"-15,0 0-608 0,0 14-104 16,24 4 344-16,-12 9 312 16,21 10-400-16,-8 0-208 0,-1 1-112 15,-6 3-56-15,6 1-856 16,-9-10-1232-16,-3-13-905 0</inkml:trace>
  <inkml:trace contextRef="#ctx0" brushRef="#br0" timeOffset="7184.487">14845 11201 9794 0,'0'0'2280'0,"0"0"-1576"0,0 0-56 16,0 0 113-16,0 0-121 15,0 0-376-15,138-47-176 16,-68 47-88 0,11 10-8-16,-8 27-48 15,-4 5-120-15,-24 12 56 0,-8 7 16 16,-25 5-32-16,-12-7 88 0,-40-4 48 16,-14-3 152-16,-15-10 24 15,-13-5-104 1,1-18-72-16,-13-15-280 15,34-4-913 1,15-4-3064-16</inkml:trace>
  <inkml:trace contextRef="#ctx0" brushRef="#br0" timeOffset="13295.234">10459 9940 3576 0,'0'0'4385'0,"0"0"-3865"16,21-33-464-16,15 20 88 15,1-2 256-15,5 2 265 16,15 4-297 0,16-1-208-16,5 2-32 15,7 8 64-15,5 0 56 0,-5 0-104 16,8 18-72-16,-11 15 32 16,11 3-96-16,-11 11 48 46,11 9-56-46,-11 8 0 0,-13 7 0 16,-11 7-64-16,-13 1-8 16,3 3-88-16,-36 3 32 15,0-3 72-15,-12 2 56 0,0-5 136 16,-39-10 96-16,6-4 16 0,-12-10 88 16,-13-4 96-16,-11-4-64 0,0-1-56 15,-49 0-32-15,-9 1 248 16,-48-1-47-16,-12-5-121 15,0-12-128-15,48-11-112 0,45-8 88 16,25-10 8-16,-4 0-56 16,7 0 16-16,-18-6-32 15,-7-16-16-15,-3-10 48 16,10-20-32-16,5-13-144 16,-14-31 0-16,11-43-136 15,10-51 48-15,39-10 80 16,33 6-208-16,57 26-72 0,28 48 64 15,41 14 104 1,37 8 40-16,34 20-16 16,38-1 88-16,9 27-80 15,13 30 8-15,-37 22-80 0,-45 22-64 16,-60 25-305-16,-42 45-783 16,-67 34-840-16,-12 28 103 0,-43-21-23 31,-20-31-3385-31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4T03:41:35.42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9131 9213 5433 0,'0'0'1704'0,"0"0"-1112"16,0 4-208-16,0 1-72 0,0 8-56 16,12 7 352-16,12 7 209 0,1 15-137 31,-7 0 64-31,9 8-184 16,6-3-192-16,-9-5-192 0,-15 0-104 15,18-15-64-15,-15 1 40 16,-3-9-48-16,1-6-208 0,-10-3-600 15,15-10-1120-15,-15-10-1001 32,12-12-1720-32</inkml:trace>
  <inkml:trace contextRef="#ctx0" brushRef="#br0" timeOffset="363.487">9330 9140 7153 0,'0'0'1696'15,"0"0"-1151"1,0 0-169 0,0 0-80-16,0 0 248 0,0 0 368 0,0 0-288 31,91 129-232-31,-67-84-152 16,0-3-8-16,12 0-104 0,-14 1-24 15,-10-8-96-15,12-6-8 16,-15-7 0-16,6-7-424 15,-6-5-576-15,0-10-984 0,-9-5-561 16,0-19-408-16</inkml:trace>
  <inkml:trace contextRef="#ctx0" brushRef="#br0" timeOffset="546.903">9376 9096 5753 0,'0'0'4721'0,"0"0"-3737"15,0 0-368-15,0 0 72 16,0 0 40-16,0 0-376 16,0 0-31-16,117-106-257 0,-71 70-64 15,11 3-497-15,3 1-391 16,-14 8-936 0,2 7-1153-16,-27 1-2872 0</inkml:trace>
  <inkml:trace contextRef="#ctx0" brushRef="#br0" timeOffset="747.082">9493 9235 6385 0,'0'0'1992'0,"0"0"-1184"31,0 0 177-31,0 0 567 16,0 0-104-16,0 0-519 0,0 0-505 15,127-4-344-15,-82-14-80 16,28-14-833-16,-16 4-2199 16,-12-4-5666-16</inkml:trace>
  <inkml:trace contextRef="#ctx0" brushRef="#br0" timeOffset="1598.727">13194 8666 8793 0,'0'0'2689'0,"0"0"-2081"16,0 0-608-16,0 0-96 0,0 0 96 16,0 0 384-16,45 158-160 31,-24-103-64-31,-6 5 16 16,3 1-80-16,-3-11-88 0,-6-11-8 15,18-7 0-15,-14-10-848 16,-13-16-1360-16,9-6-865 0,-9 0-3120 0</inkml:trace>
  <inkml:trace contextRef="#ctx0" brushRef="#br0" timeOffset="2077.281">13483 8666 6001 0,'0'0'4417'16,"0"0"-3737"-16,0 0-472 31,0 0-208-31,0 0 384 16,0 0 168-16,46 144-112 0,-22-98-56 15,-15 1-184-15,18-11-96 0,-15-3-56 16,-3-10-48-16,0-4-128 16,-9-5-520-16,15-14-936 15,-15 0-1289 1,0 0-2104-16</inkml:trace>
  <inkml:trace contextRef="#ctx0" brushRef="#br0" timeOffset="2367.755">13411 8597 10002 0,'0'0'1720'0,"0"0"-1000"15,0 0 80 1,0 0-48-16,0 0-287 15,142-79-321-15,-76 74-144 16,7 5 8-16,-13 10-8 0,-3 18-48 31,-11 12-128-31,-22 7 48 16,0 5-24-16,-24-2 96 0,0 1 56 16,-24 6 8-16,-9-12 120 15,-16-3 48-15,4-5-56 16,-15-9-96-16,2-10-24 0,25-8-152 15,-15-10-841-15,36-6-999 16,0-16-2601-16</inkml:trace>
  <inkml:trace contextRef="#ctx0" brushRef="#br0" timeOffset="3922.041">18741 7785 6665 0,'0'0'1904'15,"0"0"-1047"-15,0 0 439 0,0 0-424 16,0 0-216-16,0 0-440 0,0 0-200 16,0 38 72-16,0 3 368 15,0 15-48-15,0-1-104 0,0 1-144 16,0-10-64-16,0-3-23 16,0-16-65-1,0-14-8-15,0-3 0 31,0-10-121-31,0 0 121 32,0-18 0-32,0-19-24 0,0-14-360 15,0-14 232-15,0 1 56 16,0-3 96-16,12 8 8 0,-12 12 168 16,12 14 48-16,-12 11-224 31,9 9-64-31,18 13-136 15,-6 0 192-15,16 3 8 0,-1 25-8 16,9 9 0-16,-3 5 8 16,10 0-8-16,-28 5 8 0,9-5 0 15,-9-2 8-15,-3-7-8 0,-9-10-256 16,-12-8-352-16,0-7-968 16,0-3-753-16,0-5-479 0</inkml:trace>
  <inkml:trace contextRef="#ctx0" brushRef="#br0" timeOffset="4084.892">18732 7948 6041 0,'0'0'2232'15,"0"0"-1111"-15,0 0 207 0,0 0-208 16,0 0-216-16,21-13-576 16,15 2 176-16,-3 2-296 0,13 1-208 15,-10-6-208-15,36-11-856 16,-14 7-1816-16,-16 1-2418 0</inkml:trace>
  <inkml:trace contextRef="#ctx0" brushRef="#br0" timeOffset="4401.581">19218 7618 9522 0,'0'0'2312'15,"0"0"-1512"-15,0 0-160 31,0 0-104-31,0 0-103 0,0 0-241 32,0 0 24-32,0 0 152 0,9 103-8 15,6-62-64-15,-15 1-136 16,12 0-64-16,0-10-24 0,-12-3-48 16,0-7 24-16,12-13-48 15,-12 1 48-15,0-5 0 0,9-5 152 16,-9 0 152-16,12 0 120 15,12 0-72-15,13-10-176 16,5-4-224-16,9 0-200 0,-9 1-488 0,7-1-448 16,11-6-352-16,-18 8-1073 15,-2-3-2424-15</inkml:trace>
  <inkml:trace contextRef="#ctx0" brushRef="#br0" timeOffset="4859.952">19535 7586 9882 0,'0'0'1624'0,"0"0"-752"16,0 0-344-16,0 0-216 15,0 0-48-15,0 0-152 0,0 0 128 31,0 0 145-31,69 92-193 16,-48-63-104-16,0-1-40 16,7-9-40-16,-4-1 0 0,-18-9-8 0,9 0-96 15,-3-9-8 1,12 0-152-16,-24 0-73 0,24-18 329 16,-15-10-8-1,0-9-136-15,6-5 144 16,-3-5 56-16,-12 1 64 15,0 5 121-15,0 3 159 0,0 16 224 16,0 8 40-16,0 14-216 16,0 0-424-1,13 14-24-15,-1 27 0 16,-3 15 0-16,27 9 456 0,-15 5-136 16,12-5-192-16,6-15-56 15,-5-12-64-15,2-16-8 0,9-17-240 31,28-32-872-31,-16-25-1345 16,-15 2-10025-16</inkml:trace>
  <inkml:trace contextRef="#ctx0" brushRef="#br0" timeOffset="6381.685">24023 7694 6913 0,'0'0'2256'0,"0"0"-1095"16,0 0-273-16,0 0-408 15,0 0 40-15,0 0 168 0,0 63 232 16,12-16-143-16,0-1-193 31,0 6-80-31,-12-1-128 16,12-5-32-16,-3-9-160 0,-9-9-72 15,15-5-64-15,-15-14-40 0,0-4 48 16,0-5 56-16,0 0 160 31,0-14 40-31,0-24-72 16,0-8-240-16,0-19-112 0,-15-5 112 16,6 6 0-16,9-5 0 15,0 18-8-15,0 10 8 0,0 8 0 31,0 14 0-31,0 11-56 16,9 8-128-16,6 0-104 16,-3 17 128-16,21 11 48 0,-8 9 32 15,8 10 72-15,-9-5 8 0,0 0 16 16,0-10-16-16,-6-4 8 16,-3-10 0-16,-3-9-8 0,-12-9 8 15,10 0 72 1,-10 0 112-1,15-23 8-15,-6-14-200 16,15-5-96-16,0-4-64 16,-12 0 72-16,12 8 88 15,-18 10 0-15,-6 10 8 16,15 13 40-16,-3 5-48 0,0 0-336 16,10 23 200-16,2 15 88 15,0 4 48-15,0 9 8 0,-6-5-8 16,9 0 0-16,-3-14-272 15,-14-8-480-15,14-16-624 16,0-8-1553 0,0 0-1984-16</inkml:trace>
  <inkml:trace contextRef="#ctx0" brushRef="#br0" timeOffset="6561.494">24801 7628 4809 0,'0'0'6809'0,"0"0"-5857"16,0 0-328-16,0 0-304 31,0 0-32-31,0 0 97 0,0 0-65 16,0 121-112-16,16-74-136 0,-16-7-16 15,12-2-56-15,-12-10-216 16,9-6-545-16,-9-22-983 0,0 0-1273 16,12 0-1183-16</inkml:trace>
  <inkml:trace contextRef="#ctx0" brushRef="#br0" timeOffset="6714.074">24744 7577 8617 0,'0'0'2785'15,"0"0"-1881"-15,0 0 336 16,0 0-327-16,0 0-449 0,48-41-96 16,-11 31-368-16,8 1-160 0,12 4-536 15,-21 5-593-15,7 0-1119 16,-4 0-529-16,-27 14-1440 15</inkml:trace>
  <inkml:trace contextRef="#ctx0" brushRef="#br0" timeOffset="6885.401">24874 7735 5753 0,'0'0'1464'16,"0"0"-296"-16,0 0 393 0,0 0 111 15,0 0-504-15,0 0-672 31,0 0-160-31,0 0-336 0,93-14-400 16,-50 5-1296-16,-4 4-2265 16,-18 1-3096-1</inkml:trace>
  <inkml:trace contextRef="#ctx0" brushRef="#br0" timeOffset="7047.024">24792 7907 6041 0,'0'0'2544'0,"0"0"-1687"15,0 0 407-15,0 0-16 16,0 0-256-16,0 0-16 0,0 0-343 0,127 0-337 31,-79-5-296-31,22-19-552 16,-25 6-1209-16,3 4-2312 0</inkml:trace>
  <inkml:trace contextRef="#ctx0" brushRef="#br0" timeOffset="7559.971">25245 7643 9962 0,'0'0'1744'16,"0"0"-1336"-16,0 0-96 0,0 0 152 16,0 0 128-16,0 111-168 31,0-80-247-31,0-2-73 0,9-2-32 15,-9-12-64-15,15-7 0 32,-15-4-8-32,9-4 0 0,-9-8 72 15,0-24-72-15,0-11 0 0,0-7-24 16,0-1 24-16,15 4 56 16,-15 15 144-16,0 4 168 0,12 19 64 15,-12 5-224-15,6 4-208 16,22 0-184-16,-16 19 176 15,24 3 0-15,-27 10 8 0,24-4-48 16,-18 1-72 0,-3-11 120-1,0-9-48-15,-12-1 48 0,9-8 8 0,-9 0 136 16,13-13 80-16,-1-9-168 16,0-11-56-16,12-10-48 15,-12 2 40-15,9 3 8 0,3 11 0 31,-12 8 144-31,12 10 72 16,-18 9-184-16,31 9 16 0,-13 29 8 16,9-1 88-16,6 10-32 15,-6-1-32-15,4-13-80 0,-13-6-120 16,21-19-456-16,-12-8-760 31,3 0-3698-31</inkml:trace>
  <inkml:trace contextRef="#ctx0" brushRef="#br0" timeOffset="8255.263">27992 7804 10642 0,'0'0'1752'0,"0"0"-1528"15,0 0 56-15,0 111 344 16,0-51-47-16,12 6-73 0,0-1-296 31,-12-5-112-31,12-10-40 31,-12-4 40-31,9-8-48 0,-9-16-48 16,0-11-352-16,0-11-721 16,0 0-1039-16,0-19-2545 0</inkml:trace>
  <inkml:trace contextRef="#ctx0" brushRef="#br0" timeOffset="8680.107">28028 7776 9498 0,'0'0'2424'0,"0"0"-1992"0,0 0 0 0,0 0 208 16,0 0-200-16,151-51-7 16,-94 51-433-16,0 14-24 0,-11 9 16 15,-22 5-160 1,0 10-265-1,-15-2 105-15,-9 2-16 16,-9-5 64-16,-39 2 208 0,2-10 72 0,-11-3 0 16,-12-12 8-16,11-6 64 15,10-4 184-15,15 0 56 0,9-4-56 32,12-6 48-32,12 7 121 15,0-3 7-15,0 6-168 16,0 0-264-16,24 0 16 0,9 13-8 15,15 7 64-15,10 3 24 0,-1 0-88 16,3 5-8-16,-14-5-152 47,8-9-272-47,-3-6-665 16,-6 2-1479-16,-8-10-4666 0</inkml:trace>
  <inkml:trace contextRef="#ctx0" brushRef="#br0" timeOffset="9105.817">28631 7757 6385 0,'0'0'6985'0,"0"0"-6144"16,0 0-609-16,0 0-104 16,0 0 272-16,0 0 464 15,67 107-216 1,-28-56-376-16,-18-9-224 15,3 0 0-15,0-10-48 16,-14-4-160-16,-10-10 32 16,15-3-168-16,-15-11-16 15,0-4 272-15,0 0 40 16,0-4 248-16,12-20 136 0,-6-13-240 16,21 1-144-16,-15-11-8 15,9 9 8-15,-6 11 88 0,6 8-32 16,-9 19-56-16,13 0-104 15,-7 14-56-15,21 15 112 0,-3 12 48 32,-3 6 0-32,4-11 0 15,-16-3 0-15,3-10 0 0,-12-9 64 16,-3-14 40-16,6 0 696 16,-6-27 264-16,15-20-647 15,-15-18-361-15,18-9-56 0,-2-10-248 31,-4-23-569-31,-9 25-1063 16,0 11-5146-16</inkml:trace>
  <inkml:trace contextRef="#ctx0" brushRef="#br0" timeOffset="40164.767">19743 10899 4016 0,'0'0'1201'0,"0"0"-897"15,0 0 72-15,12-27 0 16,12 17 176-16,-6 2-312 15,9-6-136-15,7 8-24 0,2-2-80 32,0-2 40-32,-3 6-32 0,16-1-8 15,-16 0 8-15,3 5 72 16,-3 0 0-16,16 0-72 0,-16 0 96 16,3 0 0-16,-3 0-48 15,3 0 0-15,-2 5-56 0,-10 4 0 16,9 5 8-1,-6-4 8-15,-6 4 72 16,3 4-40-16,-3-4 24 16,4-1-64-16,-13 1-8 0,9 5 0 15,-6-5 56-15,-3 5-48 16,0-1 0-16,-3 0 8 0,3-4 16 31,-12 4-16-31,12 1-16 16,0-5 16-16,-12 5 32 0,0-5-40 31,0-1 8-31,0 1 48 16,0 0-16-16,-12 5 24 0,0-5-64 15,0-1 0-15,3 2 8 16,-3-2 40-16,-15-3 32 16,-6 9 56-16,8-11 64 0,-8 6-24 15,-12-4-72-15,6 5-40 16,-4-8-64-16,7-1 0 0,-9-2 1 15,9-4 63-15,-9 0-64 32,-4 0 72-32,1 0 0 15,-6-4-72 1,5-6 56-16,1-4-56 0,-9 0-8 16,11 0 8-16,-2 1 8 15,3-6-16-15,12 5 8 0,-16-8 40 16,25 3 32-16,-9-5-16 0,6 2 0 15,18-6 40-15,-12-1-96 16,9 1 200-16,12 6 112 0,-16-6-144 16,16 5-48-16,0-5 16 15,0 0-56 1,16 1-72-16,-4 4-8 16,0 3-8-16,6-2 56 15,9 8-56-15,6-4-8 0,15 3 0 16,10 2 8-16,11 3 0 15,1 10-8-15,11 0 8 0,-8 0-8 16,-19 10-152-16,3 12-136 31,-17 11-352-31,-19 14-56 16,-9-7-521-16,-12-7-1703 0</inkml:trace>
  <inkml:trace contextRef="#ctx0" brushRef="#br0" timeOffset="46179.019">19115 11789 2800 0,'0'0'4881'0,"0"0"-4321"15,0 0-376-15,0 0 96 0,0 0 304 16,0 0-119-16,-24-9-289 16,24 9-128-16,-15 18 144 0,-3 15 104 31,3 9 64-31,-9 8 144 15,3 6-104-15,5 10-144 0,10-3-40 32,-6 3-144-32,12-11 80 15,0-4-16-15,0-13-120 16,18-6-16-16,34-14-56 0,17-18-264 16,-12 0-1408-16,1-14-4114 0</inkml:trace>
  <inkml:trace contextRef="#ctx0" brushRef="#br0" timeOffset="46446.662">19194 12080 6241 0,'0'0'4641'0,"0"0"-4057"16,0 0-368-16,0 0 264 0,0 0 88 15,0 0-192-15,0 0-376 32,105 0-144-32,-44-4-600 15,-19 1-856-15,-6-7-1249 0</inkml:trace>
  <inkml:trace contextRef="#ctx0" brushRef="#br0" timeOffset="46745.584">19580 11696 7113 0,'0'0'3025'0,"0"0"-2161"16,0 0-464-16,0 0 456 16,0 0-64-16,151 139-240 15,-103-79-256-15,10 11-200 16,-13-2-88-1,-12 4-8-15,-9 3-72 0,-24-7-256 16,-57-1-304-16,-1-17-624 0,-23-8-1753 16</inkml:trace>
  <inkml:trace contextRef="#ctx0" brushRef="#br0" timeOffset="59690.685">6723 15483 6345 0,'0'0'2192'0,"0"0"-1496"15,0 0-367-15,0 0 447 16,0 0 152-16,0 0-400 16,12-9-232-16,9 4-184 0,27-9 136 0,0 4-16 31,7 1-96-31,17 4-64 15,-2-3-16-15,-4 2-40 16,19 1 40-16,-4-4-48 0,1-4-8 16,-4 4 0-16,-6-6-176 15,-11 1-352-15,-4 1-768 0,-21 4-457 32,-27 0-479-32,-9 4-601 0</inkml:trace>
  <inkml:trace contextRef="#ctx0" brushRef="#br0" timeOffset="60032.655">6638 15644 5169 0,'0'0'2960'0,"0"0"-1808"15,0 0-687-15,0 0 351 0,0 0 32 16,0 0-168-16,0 0-120 16,175-13 48-1,-42-10 40-15,36-15-151 16,21-3-81-16,-27 3-48 15,-45 10 8-15,-52 10-192 0,-17 9-168 16,-13 0-16-16,9-1-48 16,-9 2-432-16,-36-2-624 0,-15-5-1377 31,-6 7-2648-31</inkml:trace>
  <inkml:trace contextRef="#ctx0" brushRef="#br0" timeOffset="95870.646">24315 8295 4096 0,'0'0'4537'15,"0"0"-3873"-15,0 0-191 0,0 0 487 16,0 0 40-16,0 0-208 15,0 0-280-15,0 0-136 0,25 0-96 0,8 0-40 16,27-8 17 0,31-7 71-1,51 2-128-15,30-11-24 16,27 1-48-16,-48 4 64 0,-34 11-120 16,-59 3-64-16,-13 0-8 15,15 0-152-15,-14 5-112 16,-1-4-256-16,-24-2-457 15,6 6-431-15,-27 0-600 16,-12 0 87-16,-24 0-119 16,0 0-2249-16</inkml:trace>
  <inkml:trace contextRef="#ctx0" brushRef="#br0" timeOffset="96183.556">24279 8472 6689 0,'0'0'1848'0,"0"0"-1432"0,0 0 129 15,0 0 583-15,0 0-40 16,0 0-376-16,0 0-256 0,130 5 112 15,-27-5 41-15,51 0-201 16,39-15-72 0,18-8-64-16,-27 1 32 15,-42 6-56-15,-61 3-96 0,-20 9-72 16,-28-7-80-16,-9 7-216 16,-12-5-480-16,-12-5-849 0,-12 6-3352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2T08:14:44.30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5630 5848 6081 0,'0'0'1968'15,"0"5"-920"-15,0-5-175 16,0 0-433-16,0 0 384 16,0 0-120-16,12 0-280 0,0 0-88 15,6 0 176-15,10-14-104 16,5 1-8-16,0-6-119 0,18-3-129 15,-6-7-64-15,1 1-72 0,14 0-8 16,-3 1-8-16,-14 8-240 16,8 0-217-16,-18 6-431 15,-9 4-8-15,1-1-984 0,-13 6-817 16,-12-1-87-16</inkml:trace>
  <inkml:trace contextRef="#ctx0" brushRef="#br0" timeOffset="368.02">5663 6016 4152 0,'0'0'1305'16,"0"0"-81"-16,0 0-304 15,0 0 640-15,0 0-255 0,0 0-417 32,0 0-384-32,0 0-192 15,0 0 0-15,0 0-32 0,-9 0 24 16,9 0-128-16,0 0-72 16,18 0 96-16,10 0 240 15,5-10 209-15,15-9-337 0,-6-3 8 31,34-6-168-31,-19-1-88 0,0-2-64 16,-2-7-280-16,-4 11-352 0,-6 0-257 16,4 2-871-16,-28 3-1313 15,-12 8-2960-15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4T03:43:34.79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7737 7596 6265 0,'0'0'1784'16,"0"0"-1232"-16,0 0 24 15,0 0 225-15,0 0 39 0,0 0-248 16,0 0-320-16,0 4-176 16,0-4-16-16,0 0-8 0,9 5 24 15,15 0 200-15,24 0 160 16,-5 3-144-16,17 2-96 16,0 0-104-16,22 3-40 0,-13-4-64 15,13 4 40-15,-1-7-40 0,-11 4 8 16,-4-10-16-16,-6 3-200 15,-11-3-264-15,-16 0-208 0,-9 0-400 16,0 0-400 0,-24 0-193-16,-24 0-495 0</inkml:trace>
  <inkml:trace contextRef="#ctx0" brushRef="#br0" timeOffset="394.025">7592 7744 6121 0,'0'0'1480'0,"0"0"-896"31,0 0 80-31,0 0 457 16,0 0-225-16,0 0-480 0,0 0-408 16,0 0 8-16,0 0 296 15,0 0 424-15,145 28-112 0,-79-19-200 16,40 0-96-16,24 1 65 16,-7-6-73-16,-2 1-88 31,-15-5-48-31,-37 0-80 0,13 0-56 15,8 0-48-15,-17 0 0 16,-28 0-456 0,-9-5-369-16,-30-3-463 0,-6-3-640 15,0 2-3489-15</inkml:trace>
  <inkml:trace contextRef="#ctx0" brushRef="#br0" timeOffset="4645.473">5060 16446 3728 0,'0'0'2137'16,"0"0"-1033"-16,0 0 32 15,-15 0 425 1,15 0-89-16,0 0-368 0,0 0-344 15,0 0-72-15,0 0-151 16,0 0-73-16,0 0-96 0,0 0-88 16,15 0-128-16,-15 0-96 15,24 0-48 1,9 0 40 0,3 0-40-16,22 0 0 0,11 0 0 0,-3 0 8 15,10 0-8-15,5 0-8 16,-26 0 0-16,17 0-152 0,-15 5-88 15,-11-5-256-15,-22 0-265 32,0 0-263-32,-24 0-560 15,0 0-841-15,-15 0-1535 0</inkml:trace>
  <inkml:trace contextRef="#ctx0" brushRef="#br0" timeOffset="5022.075">5512 16228 4152 0,'0'0'5466'0,"0"0"-4538"31,0 0-720-31,0 0-24 0,0 0 80 0,0 0-200 16,0 0 24-16,0 0 64 15,94 37 96-15,-58-23-16 0,-6 5-104 16,7 0-64-16,-1 0 0 16,0-6-56-1,-12 2 48 1,-6-2-56-16,-3-9 0 0,-3 6 0 16,-12-5-8-16,0-5 8 0,0 3 272 15,0 7 120-15,-27 8-160 0,-3 11 32 16,-30-1-72-16,-1 8-88 31,4-4-56-31,15-4-48 16,-7-4-152-16,28-19-560 0,-3-5-1368 15,24 0-3313-15</inkml:trace>
  <inkml:trace contextRef="#ctx0" brushRef="#br0" timeOffset="13842.426">6783 10121 5097 0,'0'0'5201'0,"0"0"-4329"16,0 0-576-16,0 0 256 31,0 0 88-31,0 0 80 16,0 0-200-16,163-10-327 0,-94 6 71 15,13 4 8-15,-4-4 0 16,7-2-64-16,-28 6-64 0,10 0-136 31,-19 0-8-31,-12 0-160 0,-12 0-472 16,-24 0-833-16,0 0-1751 15,-15 0-3258-15</inkml:trace>
  <inkml:trace contextRef="#ctx0" brushRef="#br0" timeOffset="14742.143">6677 12332 10186 0,'0'0'2056'0,"0"0"-1520"15,0 0-80-15,0 0 417 16,34 0 15-16,11 0 32 0,12 0-432 16,16-6-144-16,-4 1-72 0,0-4-96 31,-11 5-128-31,-10 0-48 15,-3-6-40-15,-20 6-840 0,-1-10-776 16,-15-1-1313-16,-9 7-5137 16</inkml:trace>
  <inkml:trace contextRef="#ctx0" brushRef="#br0" timeOffset="15779.177">6747 14593 4216 0,'0'0'5474'0,"0"0"-4338"16,0 0-360-16,0 0 384 16,0 0-64-16,0 0-303 0,57 0-89 15,-9 0 72-15,7 0 256 16,29 0-192-16,-17-10-240 0,17 1-135 0,-2 1-121 15,-13-3-152-15,-21 3-112 16,-14 8-16-16,-10-6-64 16,-12-2-392-16,-12-11-937 0,-27 0-1351 15,-7 1-6426-15</inkml:trace>
  <inkml:trace contextRef="#ctx0" brushRef="#br0" timeOffset="16859.964">10175 9727 3136 0,'0'0'4361'0,"0"0"-3513"0,0 0-592 16,0 0 56-16,0 0 393 31,0 0 175-31,0 0-416 16,0 0-96-16,0 0 216 0,154 14-248 15,-84-10-112-15,32 1-72 16,40 0 88-16,33-1-88 0,21-4 32 16,-8 0 8-16,-25 0 48 31,-46 0-112-31,-23 0-64 16,-37 0-64-16,1 0 0 0,-10 0-112 15,-15-4-88-15,15 4-224 0,-36 0-216 16,-3-5-168-16,-9-4-376 0,0 1-73 15,0-2-1935-15</inkml:trace>
  <inkml:trace contextRef="#ctx0" brushRef="#br0" timeOffset="17177.068">11458 9523 7889 0,'0'0'2345'0,"0"0"-1753"16,0 0-432-16,0 0-152 15,0 0 168-15,0 0 224 0,118 19-120 32,-61-1-136-32,1 6-64 15,11-2-32-15,-9 1-48 0,-14 1 8 16,11 4-8-16,-36-9-8 15,18-1-8-15,-39-3-40 0,0-7-64 16,0 6 120-16,-24 4 40 31,-12 6 112-31,-21 8-48 16,-1 1-64-16,-11 3-40 0,-1 20-712 16,10-13-1593-16,0-7-2560 0</inkml:trace>
  <inkml:trace contextRef="#ctx0" brushRef="#br0" timeOffset="18006.317">9874 11789 4368 0,'0'0'1921'0,"0"0"-1409"31,0 0-304-31,0 0 208 16,0 0 368-16,0 0 24 0,0 0-335 16,0 0-169-16,-43 9 0 15,43-9-120-15,21 10 96 0,16-1 648 16,20 1 0-16,49-2-344 31,33 6-168-31,69-8-120 16,27-2-56-16,7-4 9 0,2 0 31 15,-33 0-32-15,-23 0-96 16,-29 0-64-16,-53 0-80 0,-39-4 0 16,-7 4-8-16,-27 0 8 31,18-6 0-31,-17 6-8 15,-22 0 0-15,0 0-72 0,-12-4-48 0,0-1-216 16,0-8-321 0,0-6-1111-16,-24 5-3505 0</inkml:trace>
  <inkml:trace contextRef="#ctx0" brushRef="#br0" timeOffset="18332.221">11540 11627 11106 0,'0'0'1784'15,"0"0"-1320"-15,0 0-112 0,0 0 89 16,36 5-137-16,-3 5-136 31,27 3-80-31,-2 1-40 16,8 5-32-16,7 3 40 0,-16-4-56 15,3 2 8-15,-26-6-8 16,2-1 0-16,-12-4 0 0,-15 1-64 16,-9-1-8-16,-9 1 72 15,-27 4 8-15,-22 8 112 16,-35 11-48-16,-4-1-72 0,-5 6-208 31,-40 4-865-31,51-10-1663 0,7-5-4074 16</inkml:trace>
  <inkml:trace contextRef="#ctx0" brushRef="#br0" timeOffset="18992.891">9656 14198 6433 0,'0'0'2544'0,"0"0"-1591"0,0 0-273 15,0 0 504-15,0 0-8 16,175 33-192-1,-60-19-287-15,60 5-105 16,45-6 16-16,-8-3 72 16,-4-6 0-16,-48 6 32 0,-18-5-392 15,-25-5-192-15,-23 0-88 16,-37 0-40-16,1 0 0 0,-13 0-72 31,3 0-128-31,-5 0-96 16,-19-5 0-16,3-5-48 0,-15 6-264 15,-12-1-368-15,0-13-456 16,0 3-1593-16,-12 2-3721 0</inkml:trace>
  <inkml:trace contextRef="#ctx0" brushRef="#br0" timeOffset="19348.245">11168 14064 11082 0,'0'0'2000'16,"0"0"-1208"0,0 0 1-16,0 0-49 15,0 0-304-15,0 0-440 0,0 0 48 16,0 0 80-16,139 60 80 16,-81-32-64-16,2-4-40 0,-3-2-40 15,-14 2-56 1,8-1-8-16,-18-4 0 15,-9-6 0-15,0-3 0 16,-12-1-64-16,-12-4-8 0,0 0 24 16,0 4 48-16,-36 5 376 15,3 8 144-15,-18 2-40 0,-16 3-168 32,-2 1-208-32,12-3-32 15,-19-8-72-15,19-2-32 0,2-15-936 16,7 0-1088-16,15-10-4394 0</inkml:trace>
  <inkml:trace contextRef="#ctx0" brushRef="#br0" timeOffset="22306.113">17869 5585 8857 0,'0'0'1593'0,"0"0"-1169"15,0 0-376-15,0 0-40 16,24 9-8-16,0 0 8 0,-6 10 8 16,9-1 32-16,22 9 80 15,-16 6-24-15,3 0 48 16,-15 8-8-1,15 2 48-15,-12 3 8 0,-2-1-104 16,-10-2 72-16,12 4 56 16,-24-7-72-1,0 2 56 1,0 0-8-16,0-5-24 0,0 1-40 16,0-2-8-1,0 1-32-15,0-9-24 16,-15 0-64-1,15-9 8-15,-9-6 0 0,9-3 48 0,0-1-56 16,0-4 0-16,0 0 48 16,0-5-40-16,0 0-8 0,0 0 0 15,0 0-8-15,0 0-72 0,0 0-304 16,0-19-512-16,0-4-1376 16,0 0-3025-16</inkml:trace>
  <inkml:trace contextRef="#ctx0" brushRef="#br0" timeOffset="22716.762">18011 6159 6329 0,'0'0'1840'16,"0"0"-1112"-16,0 0-55 16,0 0 55-16,0 0 32 0,0 0-384 15,0 0-248 1,9 10 0-16,0 8 296 16,15 6-56-16,3 3 8 15,-6 5-64-15,3 1-32 16,-3 4-56-16,-6-9-24 0,7 0-48 15,-10-1-47-15,-3-13 7 0,-9 0 8 32,15-4 0-32,-15-10-8 0,0 0 208 31,0 0 312-31,12 0 184 16,0-5 136-16,9-19-256 15,3-7-696-15,25-7-112 0,20-22-1296 16,0 5-864-16,-23 7-3970 15</inkml:trace>
  <inkml:trace contextRef="#ctx0" brushRef="#br0" timeOffset="24011.307">18614 5594 6281 0,'0'0'1664'0,"0"0"-1248"15,0 0-248-15,0 115 112 0,9-58 48 0,-9-6-87 16,27-5-105 15,-21-1-88-31,10-7-32 0,-16-10-16 16,0-15-385-16,0-8-1583 0,0-5-4289 15</inkml:trace>
  <inkml:trace contextRef="#ctx0" brushRef="#br0" timeOffset="24278.202">18566 5589 10386 0,'0'0'1616'0,"0"0"-1280"15,0 0-240-15,0 0-48 0,142-19-40 16,-85 19-8-16,0 29-224 16,4 3-312-16,-28 10-136 0,-9 4 8 15,-12 4 144-15,-12 7 200 16,-12-6 176-16,-33-4 144 0,-15-12 72 15,-1-2 0-15,4-9-8 16,-4-10-64-16,19-14-104 31,6 0-1321-31,24-10-1567 0</inkml:trace>
  <inkml:trace contextRef="#ctx0" brushRef="#br0" timeOffset="24599.784">18964 5877 6425 0,'0'0'4393'0,"0"0"-3801"15,0 0 104-15,0 0-232 0,0 0 192 16,0 0-656 0,0 0-24-16,139-89-800 15,-106 52-376-15,-9-5-40 16,1 6 279-16,-16 3 729 0,-9 15 232 15,0-5 833 1,0 13 327-16,-9 6-440 0,-16 4 136 0,13 0-432 31,-9 14-264-31,-3 9-80 32,-3 14-72-32,9-5-8 0,18 10-8 15,0-9-168-15,0-6-8 16,9-3-208-16,27-15-248 0,21-9-416 15,1-9-937-15,-10-20-3224 0</inkml:trace>
  <inkml:trace contextRef="#ctx0" brushRef="#br0" timeOffset="24913.919">19360 5575 8161 0,'0'0'2617'15,"0"0"-1921"1,0 0 48-16,0 0-208 15,0 0-120-15,-82 116-144 0,82-93-264 16,9 1 40-16,15-11-48 16,10-4-128-16,-1-9-40 0,18 0-320 15,6-22-896 1,-8-7-1161-16,-16-7-183 16,3 12 1752-16,-27 2 976 15,-9 12 560-15,0 6 1264 0,0 4-208 16,0 0-815-16,0 0-625 15,0 18-168-15,0 0 240 16,0 6 88-16,0-6-160 0,12 0-112 31,0-8-64-31,37-10-512 0,-31-13-1017 16,21-11-1679-16</inkml:trace>
  <inkml:trace contextRef="#ctx0" brushRef="#br0" timeOffset="25028.353">19674 5483 5873 0,'0'0'1160'16,"0"0"-1040"-16,0 0-120 15,0 0-288-15,0 0-560 16,12 0-1633-16</inkml:trace>
  <inkml:trace contextRef="#ctx0" brushRef="#br0" timeOffset="25461.888">19764 5728 5297 0,'0'0'2200'0,"0"0"-1184"16,0 0 753-16,0 0-1 0,0 0-560 15,0 0-736-15,0 0-472 16,130-129-24-16,-109 86-224 15,12 12-160 1,-18 2 16 0,-6 7 392-16,-9 12 104 0,0 6 32 0,-9 4-136 15,-6 0-112-15,-3 14 40 16,3 8-80-16,6 2 48 16,9 3-128-16,0-4-200 0,0-4 144 31,33-5 128-31,-9-4 56 15,25-1-24-15,-28-4-288 0,12-1-192 16,-18 0 192-16,-3 1-25 16,-12 4 57-16,0 1 224 15,-27 4 160-15,6 0 88 0,-12-1 8 32,-7-4-88-32,7 1-8 15,24-10-24 1,-6-10-496-16,15-8-1768 0</inkml:trace>
  <inkml:trace contextRef="#ctx0" brushRef="#br0" timeOffset="25618.769">20184 5488 5417 0,'0'0'2136'0,"0"0"-1624"0,0 0 296 0,0 0 401 15,0 92-249-15,0-65-424 16,0-3-248-16,0-1-112 15,0-13-24-15,0-1-152 0,12-9-16 16,24-14-760-16,-3-10-1273 16,-24-12-3064-16</inkml:trace>
  <inkml:trace contextRef="#ctx0" brushRef="#br0" timeOffset="25739.364">20196 5348 2496 0,'0'0'3945'0,"0"0"-3553"0,0 0-392 31,0 0-552-31,0 0-1913 0</inkml:trace>
  <inkml:trace contextRef="#ctx0" brushRef="#br0" timeOffset="26562.002">20464 5455 7401 0,'0'0'2561'15,"0"0"-1401"-15,0 0-408 16,0 0-264-16,0 0-152 16,0 19-160-16,0 0-72 0,0-2 24 15,0 1 0-15,0-3 24 0,12-5-48 16,-3-7-104-16,16-3-64 15,-1 0-240 1,-15-3-256-16,18-22-432 16,-27 3-840-16,0-10 631 15,0 8 1153-15,-12 6 48 0,-24 3 696 0,15 6 345 16,-4 9-297-16,-11 0-328 16,15 6-104-1,9 7-88-15,-12 6-136 16,24-1-88-16,0-5-192 15,9-2-192-15,18-11 88 16,6 0 168-16,16-14-256 0,-7-10-728 16,6-9 319-16,-12 11 601 15,-12 9 192 1,-2 2 656-16,-22 11 137 16,12 0-561-16,-12 15 0 15,0 13-96-15,9-1 64 0,6 0 8 16,-15-2-80-16,0-8-72 15,12-12 40-15,-12-5-16 0,12 0 440 32,6 0 272-32,9-14-96 15,6 1-200-15,16-7-263 16,-7 12-129-16,9-2-104 0,-8 10-24 16,-4 0-337-16,6 0-527 15,3 0-992-15,-30 0-3433 0</inkml:trace>
  <inkml:trace contextRef="#ctx0" brushRef="#br0" timeOffset="29095.065">19755 5886 7801 0,'0'0'2673'0,"0"0"-1873"0,0 0-32 16,0 0-464-16,0 0-48 15,0 9-256-15,9 20-56 16,6 3 56-16,3 10 80 0,-3 8 64 31,10 6-64-31,-13-1 72 0,-3 2-24 16,3-16-64-16,0 0-16 16,-12-13 0-16,0-9-48 15,12-14-256-15,-12-5-560 0,0-20-960 31,0-2-2321-31</inkml:trace>
  <inkml:trace contextRef="#ctx0" brushRef="#br0" timeOffset="29580.071">20045 6062 6425 0,'0'0'936'0,"0"0"-776"16,0 0-160-16,0 0-144 16,0 0-24-16,0 0-296 0,0 0-8 15,0 0 448 1,36 28 24-16,-36-24 480 16,0-4 160-16,-15 5 8 0,6-5 8 15,-3 0 16-15,0 0 97 16,0 5-161-16,12-5-184 15,-9 5-88-15,-16 4-144 0,10 0-48 32,-9 1-72-32,6 8 8 0,-6-4-72 31,0 0 88-31,0-6-96 16,3 1 48-16,8 2 96 15,13-6-32-15,-12-5 8 0,12 3-8 16,0-3-8-16,0 0-88 15,0 0-8-15,12 0 0 0,13 0 96 16,-4 0 48-16,15 0-8 16,-12 0-64-16,-6 0-72 15,21 0 8-15,-14 10-16 0,8-1 0 16,-12 1 0-16,6 3-240 31,-18-4-336-31,12 5-424 0,6-5-560 16,-14 1-305-16,-1-5-759 0</inkml:trace>
  <inkml:trace contextRef="#ctx0" brushRef="#br0" timeOffset="30075.24">20274 6150 4456 0,'0'0'6082'0,"0"0"-5338"15,0 0-600-15,0 0-144 16,0 0 152-16,0 0 152 0,0 0-88 31,0 0-88-31,61 83-32 16,-61-73-8-16,0-5-24 0,12-5-16 15,-12 0 88-15,0 0 24 16,12-5-96-16,-3-19-64 0,6 2-400 16,9-3 16-16,-12 12 176 31,-6-1 160-31,9 9 48 0,-3 5 0 15,0 0-40-15,0 5 40 16,-3 9 8-16,16-1 8 16,-13 6 32-16,9-13-40 0,-6-3 72 15,-3-3 56-15,9 0 72 32,3-3-104-32,-3-17-104 0,4 7 0 15,-13 4 0-15,0-1 0 0,-3 5-16 16,6 5-48-1,-3 0 8-15,0 10 56 0,-3-1 16 0,0 4-16 16,6-8 8 0,-3 1 0-1,-3-6 40-15,6 0 48 0,-6-6-96 0,3-7-200 16,1-6-568 0,-4 1-696-1,6 0-193-15,-15 3-599 16,0 6-3249-16</inkml:trace>
  <inkml:trace contextRef="#ctx0" brushRef="#br0" timeOffset="30471.252">20977 6062 6345 0,'0'0'2656'0,"0"0"-1831"0,0 0-233 16,0 0-96-16,0 0 152 31,0 0-168-31,0 0-168 16,0 0-40-16,0 75-80 0,9-62-64 15,1-4-32-15,5-4 0 0,-3 0-96 16,0-5-88-16,0 0-64 0,-3-5-48 15,-9-19-288 1,0 6-336 0,0-10 440-16,0 0 384 15,-21 6 128-15,-18 3 112 0,5 5 16 16,1 4 0-16,6 10-96 0,9 0-160 16,-6 0 0-16,9 10-440 0,15 4-472 31,15 5-833-31,9-1-543 15,-6-14-809-15</inkml:trace>
  <inkml:trace contextRef="#ctx0" brushRef="#br0" timeOffset="30880.681">21113 6025 5857 0,'0'0'2296'15,"0"0"-1031"-15,0 0-385 0,0 0-416 16,0 0-24-16,27 5-176 15,-21 3-88-15,-6 2-96 0,16 4-64 16,-7-5 16-16,6 0-32 31,-15-4-264-31,12-5-40 16,-12 0 80-16,9 0 224 0,6 0 8 16,-6-9 0-16,3-1-8 0,-12 2-72 15,12-2 24-15,-3 6 40 16,-9-2-8-16,0 6 8 15,0 0-72 1,15 0 0-16,-15 0-40 16,12 0 16-16,0 0 104 0,-3 0 0 15,16 0 0-15,-13 0 0 16,12 0 8-16,-15-8 72 0,3-6 24 0,9-4 200 31,-6-2 368-31,-15 7 88 31,12-1-80-31,-12 0-256 16,0 9-200-16,0 0-224 0,0 5-432 16,0 0-1040-16,0 0-2633 15</inkml:trace>
  <inkml:trace contextRef="#ctx0" brushRef="#br0" timeOffset="31259.736">21566 5895 8905 0,'0'0'1913'0,"0"0"-1537"0,0 0-328 15,0 0 96-15,0 0 216 31,0 0-144-31,51 111-48 0,-30-87-80 16,-21-2 80-16,12-12 0 16,1-1-96-1,-13-4 24-15,0-5 136 16,12 0 440-16,-3-14 177 0,6-4-737 16,3-10-112-16,6 4-224 0,3 6 48 15,-15 3 88-15,9 12-9 16,-9 3-79-16,10 3-88 0,-7 16 176 15,6 4 88-15,0-4-16 16,6-19 8-16,-3 0-1496 0,-3-22-5209 16</inkml:trace>
  <inkml:trace contextRef="#ctx0" brushRef="#br0" timeOffset="31966.736">18439 5163 7561 0,'0'0'2777'0,"0"0"-2089"15,0 0-688 1,0 0-16-16,0 0 16 0,0 0 256 16,9 130-128-16,-9-84-56 0,0 5-64 15,0-14-8-15,0-4-544 16,0-16-1585-16,0-6-2336 15</inkml:trace>
  <inkml:trace contextRef="#ctx0" brushRef="#br0" timeOffset="32339.284">18415 5046 10362 0,'0'0'1496'0,"0"0"-808"0,0 0-56 16,0 0-192-16,0 0-288 15,130-82-152-15,-97 82-360 0,3 5-200 16,0 12-48-16,-30 16-80 16,10-1 8-16,-16 11 304 15,0-2 192-15,-16-4 144 0,-2 0 40 32,-6-10 0-32,9-2 16 15,6-11-8-15,9-1 40 0,0-4-48 0,0-4-24 16,24 4 24-1,12-5 256-15,-14 6-48 0,14 4-72 16,-12-10-64-16,-3 10-72 16,-9-9-88-1,-12 9-184-15,0 0 32 16,-12 0 240-16,-9 4 0 0,-27 6 80 16,14-10-80-16,-2-6 0 0,12-8-144 15,12-4-408-15,12-28-1337 16,0-1-4072-16</inkml:trace>
  <inkml:trace contextRef="#ctx0" brushRef="#br0" timeOffset="32596.622">18789 5163 8785 0,'0'0'1481'0,"0"0"-1089"31,0 0-320-31,0 0 8 16,0 0 280-16,0 0-32 0,0 0-96 15,0 0-120-15,0 0-32 16,115 107-64-16,-115-99-16 16,0-3-8-16,0 0-160 0,0-5 168 31,0 0 40-31,0 0 344 16,0-5-88-16,0-14-296 0,0-3-128 15,0-11-432 1,21 0-656-16,6 11-1129 15,-3 3-1888-15</inkml:trace>
  <inkml:trace contextRef="#ctx0" brushRef="#br0" timeOffset="33194.025">19173 5149 5169 0,'0'0'2832'0,"0"0"-1848"0,0 0-199 0,-37 14-265 16,28-1-136-16,-3 2-200 16,0 3-168-16,0 1-8 0,-3 4 8 15,6-4 40-15,0-6-56 16,9-3-16-16,0-6-448 0,0 1-464 16,0-5 263-16,0 0 617 15,0-5 48-15,9-9 128 16,15-5-128-16,0 2-56 0,-12-2 56 15,-3 9 16-15,-9 1 40 16,12 9 56-16,-12 0 16 0,0 0-128 31,12 0-8-31,-12 0-80 16,13 0 72-16,-1 0-32 16,-3 9-16-16,-9 1-8 0,15 4 72 15,-6 5 0-15,0-10 24 0,6 4 32 16,-15-3 16-16,12-6-24 15,-12-4 136 1,12 0 473-16,0 0 135 16,-3-14-320-16,15-8-320 15,-12 3-144-15,10-5 0 0,-7 10 168 16,-3 6-16-16,-6 3-80 0,9 5-80 16,-6 0-64-1,18 0-8-15,-3 5 64 16,-3 3 8-16,0 2 8 15,-5-1 0-15,-4-9 8 16,0 0 40-16,-12 0-56 0,9 0-128 16,-9 0-176-16,0 0-40 0,9 0-176 31,-9 0-72-31,15 0-1 16,-3 5-31-16,0 0-128 15,0-2-208-15,-3 3-624 0,3-6-3729 16</inkml:trace>
  <inkml:trace contextRef="#ctx0" brushRef="#br0" timeOffset="33840.807">19592 5214 4721 0,'0'0'2608'0,"0"0"-1056"0,0 0 65 0,0 0-241 16,0 0-216-1,0 0-600-15,0 0-208 0,0 0-143 16,0 0-105-16,33-79 40 0,-21 66-96 16,-3 3-48-16,6 5 0 15,-2 5-80-15,-1 0-72 16,0 5-201-16,9 8 89 16,3 3-56-1,-3 1-64-15,-6 1-304 16,3-8-728-16,9-5-897 0,-14-5-2088 0</inkml:trace>
  <inkml:trace contextRef="#ctx0" brushRef="#br0" timeOffset="34136.002">19939 5065 4689 0,'0'0'4488'0,"0"0"-3951"0,0 0 191 31,0 0-248-31,0 0 64 16,0 0-280-16,0 0-216 0,0 0-32 15,-45 47-8-15,45-29-8 0,12-4 0 16,-3 0-72-16,15-4 24 15,0-10-32-15,13 0-8 0,8-14-728 16,3-18-1289-16,-27 0-3056 16</inkml:trace>
  <inkml:trace contextRef="#ctx0" brushRef="#br0" timeOffset="34459.911">20045 4626 9113 0,'0'0'1505'15,"0"0"-849"1,0 0-312-16,0 0-272 0,0 0-16 16,0 144 64-16,0-70-40 15,21 5-72-15,-6-11 64 0,-3 3-16 16,-3-21 72-16,3-13 80 16,-3-14-112-16,6-13 0 31,-15-10 8-31,12 0 232 0,1-24 376 15,8-12-712-15,3-2-256 16,0 0 0-16,0 7 256 0,-6 12 8 16,-3 14 96-16,9 5-8 15,-2 0-16-15,-10 19 72 32,9 8-24-32,3-2-8 0,-9-8-120 15,3-2-304-15,-3-15-1144 16,-15 0-4489-16</inkml:trace>
  <inkml:trace contextRef="#ctx0" brushRef="#br0" timeOffset="43243.603">17950 7059 5417 0,'0'0'1496'0,"0"0"-832"15,0 0 216-15,0 0 0 16,0-28 225-16,0 13-257 0,24 5-408 15,-3 3-208-15,4-3-48 32,23-5 48-32,-3 7-48 15,16 3-64-15,-4 5-72 0,9 0 40 16,19 0-40-16,-19 23-48 0,7 5-32 16,-16 13-144-16,3 6-48 15,-14 13-112-15,-13 0 32 31,-9 11-8-31,-12-3 48 0,-12 6 120 16,-12-9 56-16,-21 1 88 16,-3-15 0-16,-13-1 56 0,-8-12 24 15,-13-6-8-15,-11-5-16 32,3-8 120-32,-4-10 0 0,-12-3 0 15,1-6 184-15,-1-11-64 0,13-17 176 16,-1-8-152-16,25-15 0 15,-12-28 64-15,8-33 49 0,40 2-161 16,9 7-104-16,12 11 56 16,24 28-72-1,21-1-152 1,22 0-80-16,42 13 32 0,-16 24-24 16,7 23-16-16,17 5 88 0,-32 28-80 15,8 20-272-15,-11 12-185 16,-25 4-447-16,-24 28-360 0,-8-13-488 31,-25-14-833-31</inkml:trace>
  <inkml:trace contextRef="#ctx0" brushRef="#br0" timeOffset="51572.085">23549 9431 8545 0,'0'0'1889'0,"0"0"-1033"16,0 0-40-16,0 0-368 16,0 4-128-16,0 24-272 15,0 9-32-15,0 23 136 0,9 9 24 16,-9 20-24-16,12-6-144 16,0 6 72-16,-12-15-72 0,12-9-8 15,-12-19-280-15,0-14-344 16,0-22-656-1,0-10-136-15,0-14 896 16,0-32-977-16,-12-14-63 0,0-14 1560 16,-9-10 120-16,9 0 736 15,12 10 64-15,-12 5 192 0,12 9 73 16,0 8-329 0,24 11-376-16,9 8-240 15,3 10 32-15,-3 8-224 16,16 11-48-16,-4 4-8 0,0 10-144 15,4 22-152-15,-19 5 40 16,-15 5-24-16,-15 0 8 0,0 4 136 31,-15-5 144-31,-27 2 0 16,-4-12 8-16,-2-2 0 16,3-7-8-16,18-8-408 0,5-14-849 15,22 0-271-15,0 0-1000 0</inkml:trace>
  <inkml:trace contextRef="#ctx0" brushRef="#br0" timeOffset="52196.324">24047 9694 5537 0,'0'0'1120'0,"0"0"-552"15,0 0 288 1,-142 33-80-16,106-15-360 15,18 5-199-15,-6-4-73 0,24 0-96 16,0-6-48-16,0-3-280 16,12-10-105-16,0 0 233 0,21 0 152 15,-12-10 80 1,18-3-80-16,-30-1 48 16,15 0 56-16,-11 9 233 15,-13 5-169-15,0 0-168 0,12 5-72 31,-12 14 72-31,12-1 48 16,-3-8 8 0,3-1-48-16,0-4 64 15,12-5-64-15,-15-5-8 16,18-14-112-16,-6-9-153 0,4-4 201 16,-13 4 56-16,-12 9 8 15,9 5 177-15,-9 10 303 0,0 4-144 16,0 0-336-16,0 0-88 15,0 0-8-15,0 10 96 16,0-2 0-16,0-3-8 0,0-5 8 16,0 0-248-16,0 0 56 15,0 0 168-15,0 0 24 0,0 0 160 16,0 0-56-16,0 0-104 16,0 5-40-1,0 0-128-15,0 9 96 16,15-1 48-16,-6 2 24 0,3-2-8 15,0 6 8-15,-3-5-8 16,6-6 8-16,-3 2 0 0,0 0 0 16,-3-2 0-1,0-8 0 1,6 5 0-16,-3-5 0 0,-2 0 0 16,5 0-16-16,18-13-297 0,-9-7-1175 15,12-2-1817-15</inkml:trace>
  <inkml:trace contextRef="#ctx0" brushRef="#br0" timeOffset="52380.704">24466 9398 6793 0,'0'0'1792'0,"0"0"-943"0,0 0 679 16,0 0-752-16,0 0-552 15,0 0-216-15,0 0-8 31,0 111 80-31,12-55-32 0,1 5-48 16,-4-6-232-16,-9 5-1096 16,0-14-849-16,0-14-639 0</inkml:trace>
  <inkml:trace contextRef="#ctx0" brushRef="#br0" timeOffset="52623.314">24421 9644 6993 0,'0'0'2184'15,"0"0"-2064"1,0 0-7-16,0 0 31 0,139-23-56 16,-109 23-88-1,21 0-136-15,-17 18-145 16,-10 5 89-16,0 1 64 0,-12 3 128 16,-3 1 288-16,-9 4-15 0,0-8-113 15,0-2-72-15,0-7-88 16,0-5-152-1,0-10-169-15,0-10-7 16,0-13-992-16,-9-10-1993 16</inkml:trace>
  <inkml:trace contextRef="#ctx0" brushRef="#br0" timeOffset="52718.42">24675 9495 4072 0,'0'0'208'16,"0"0"-208"-16,0 0-80 0,0 0-520 15,0 0-1512-15</inkml:trace>
  <inkml:trace contextRef="#ctx0" brushRef="#br0" timeOffset="53066.328">24967 9681 4745 0,'0'0'1400'0,"0"0"-48"0,0 0-72 0,0 0-47 16,0 0-433-16,0 0-488 15,0 0-256-15,-48 0-56 16,39 5-8-16,-15-1 0 16,12 0 0-1,-3 2-352-15,6 2-344 16,9-3 120-16,0 0-97 0,0 0 1 0,9 5 192 16,6-6 248-16,-3-4 232 15,0 0 8-15,0 0 56 16,-3 0 8-16,3 0 184 0,-12 0 192 15,12 0 176-15,-12 0-168 16,9 0-215-16,6 4-153 0,10 0-64 16,-16 6-8-16,15-6 0 15,-12 5-8-15,12-4-281 0,-15 0-287 32,3-5-168-32,9-10-784 15</inkml:trace>
  <inkml:trace contextRef="#ctx0" brushRef="#br0" timeOffset="53259.095">25103 9231 10138 0,'0'0'1512'0,"0"0"-752"15,0 0-288-15,0 0-280 0,0 0-104 16,0 0-80-16,0 135 120 15,27-70-56-15,-2-1-64 0,-4-4-8 16,3-13-264-16,-3-15-552 16,3-22-832-16,0-6-577 0,0-4-639 15</inkml:trace>
  <inkml:trace contextRef="#ctx0" brushRef="#br0" timeOffset="53743.237">25311 9320 5313 0,'0'0'1904'0,"0"0"-64"16,0 0 57-16,0 0-601 15,0 0-576-15,0 0-592 16,0 0-72-16,0 0-40 0,0 0 88 16,-33 147 8-16,33-77-40 0,0-9-48 31,0-11 24-31,15-12-48 16,3-16-16-16,10-7-224 0,-4-15 64 15,0 0-120-15,-15-15 0 16,15-3 64-16,-15 0 176 15,6 8 56-15,-15 6 176 0,12 4-128 32,-12 0-48-32,12 0-184 15,-12 4 96-15,9 6 80 0,4-1 8 16,11-9 0-16,0 0 128 16,-3-9-88-16,15-19-40 0,-12 0-304 15,-12-4 256-15,10 3 48 16,-10 7 216-1,-12 12 272-15,0 6-16 16,0 4-472-16,0 23-144 0,9 19 56 16,6 13 88-16,-6 14 0 15,6 15 16-15,3 0 0 0,9-2-16 16,-27 3 0 0,12-17-88-16,-12-15 40 15,-12-18 48-15,-15-16 88 16,-15-19 320-16,-10 0-144 15,-5-19-112-15,15-12-152 0,6-40-656 16,2 11-2288-16,34 1-7002 16</inkml:trace>
  <inkml:trace contextRef="#ctx0" brushRef="#br0" timeOffset="54667.308">26247 9677 8265 0,'0'0'2593'0,"0"0"-2065"15,0 0-56-15,0 0-224 16,0 0-248-16,82-117-152 16,-58 84-432-16,-3 1-120 15,-9 0 112-15,-12 0 304 16,0 9 288-16,0 9 296 0,-27 4-112 15,9 10-96-15,-22 14 176 16,19 14 80 0,0 13-112-16,9 6-40 15,12-6-136-15,0-3-8 16,12-5-40-16,9-20 56 0,16-8 8 16,5-5-72-16,9-18-48 15,-18-20-176-15,16 5-224 0,-28-3 96 31,3 9 352-31,0 8 240 16,-24 9 240-16,9 6 8 31,-9 4-488-31,15 4-24 0,-3 14-48 16,-3 6 16-16,3 4 48 16,-3-1-40-16,6-3-24 0,-2-6-136 0,-13-8-432 15,0-1 8-15,0-9 352 16,0 0 280-1,0 0 488-15,0 0 0 0,0-9-200 0,-13-5 48 16,13-5-24-16,0-5-312 16,13 6-8-16,11-10-808 15,9 6-136-15,12-2 255 16,-9 14 353-16,-11 2 264 16,-4 8 80-1,3 3 8-15,-15 22 176 0,-9 2 224 0,0 0 161 16,15 1-89-1,-15 1 8-15,12-11-104 16,-12-8-32-16,12-6-216 31,-3-4 64-31,15 0 40 16,0-10-144-16,-2-17-96 0,2-5-488 16,0-1-48-16,-15-5 144 15,6 7 208-15,-15 12 184 0,0 1 240 16,0 8 216-16,-15 10-272 15,6 0-184-15,-6 15 0 16,6 17 24-16,-3-1 64 0,0 7-16 16,12 3-72-16,12-12-24 15,24-7-424-15,33-22-320 0,-11 0-1065 32,2 0-3600-32</inkml:trace>
  <inkml:trace contextRef="#ctx0" brushRef="#br0" timeOffset="55098.237">27349 9426 6601 0,'0'0'2728'16,"0"0"-1783"-16,0 0-129 16,0 0-112-1,0 0-40-15,0 0-184 16,0 0-272-16,0 0-64 0,-79 121-80 16,79-108-64-16,12 1-120 0,12-9 24 15,10-5-192-15,2 0-424 16,-6-5-760-1,21-14-601-15,-17 1 425 16,-10-5 1224-16,-12 9 424 16,0 6 680-16,-12 3 696 0,0 5-287 15,0 0-649-15,0 0-440 16,0 0-88-16,0 13 88 0,0 1 80 31,0-5-72-31,0 1 8 16,12-6-16-16,-6-4 0 15,21 0-144-15,-15 0-64 0,0-4-136 16,12-6-33-16,-24 6 193 16,9 4 184-16,-9 0 72 0,0 0-64 31,10 18 136-31,5 5 80 16,-15 1-71-16,12-6-65 15,0-4-16-15,9-4-72 0,-9-10-224 0,24-24-49 16,0-4-967-16,-14-9-1312 15</inkml:trace>
  <inkml:trace contextRef="#ctx0" brushRef="#br0" timeOffset="55299.833">27946 8800 10314 0,'0'0'1488'0,"0"0"-1200"15,0 0-8-15,-27 108 232 0,27-39-88 16,0 10-104-16,0-1-176 0,0-4-72 16,0-8 8-16,15-6-80 15,-15-13-336-15,0 3-616 32,0-8-1144-32,0-20-1881 0</inkml:trace>
  <inkml:trace contextRef="#ctx0" brushRef="#br0" timeOffset="55438.569">27783 9334 9458 0,'0'0'2144'0,"0"0"-1072"0,0 0-248 16,0 0-504-16,0 0-320 16,115-42-128-16,-67 37-840 0,22 0-1184 15,-25 0-1097-15,-21 5-1768 0</inkml:trace>
  <inkml:trace contextRef="#ctx0" brushRef="#br0" timeOffset="55769.324">27958 9514 4608 0,'0'0'1609'0,"0"0"-225"0,0 0-120 16,0 0-175-16,0 0-137 31,0 0-16-31,0 0-328 16,79 23-560-16,-19-51-48 0,-2-5-888 15,-10 2-584 1,-15-6 119-16,3 10 209 0,-30-7 816 0,-6 15 328 16,0 5 880-16,0 2-200 31,0 6-264-31,-18 6-103 0,6 0-81 16,-15 10 96-16,9 8 88 15,3 5-112-15,6 11-40 0,9-7 24 16,0 0-168-16,9 1-40 15,24-10 16-15,18-4-96 32,-5-4-8-32,8-10-728 0,18 0-1113 15,1-13-487-15,-28-6-545 0</inkml:trace>
  <inkml:trace contextRef="#ctx0" brushRef="#br0" timeOffset="56127.403">28656 9347 1224 0,'0'0'5041'0,"0"0"-3681"15,0 0-32 1,0 0-143-16,0 0-329 0,0 0-224 16,-130-13-264-16,121 35-192 15,-3 6-48-15,12-4-72 0,0-1-56 16,0-9-8-16,21 0-128 0,0-10-32 16,6-4-192-16,6-4-40 15,1-24-24-15,-7-15-232 0,-6-8 408 16,3-12 136-16,-24-30 112 15,0-38 496-15,0 16 344 0,-15 12 72 16,-3 24 88-16,18 44 17 31,-12 7-217-31,12 13-416 16,-12 15-384-16,12 18-224 0,0 58-24 16,12 44 240-16,9 36-16 0,3-6 24 15,0-35-240-15,-12-41 40 16,9-27-193-16,15-2-519 31,-11-2-448-31,8-20-544 0,-9-18-737 16,-3-5-4056-16</inkml:trace>
  <inkml:trace contextRef="#ctx0" brushRef="#br0" timeOffset="58979.14">17006 10760 4841 0,'0'0'1720'16,"0"0"-1112"-16,0 0 328 31,0 0-8-31,-136-27 113 16,87 13-345-16,16-9-368 0,-24 0-144 15,6-6 64-15,8-2 120 16,-8-12 72-16,9-4-80 0,-7-13-144 16,4-3-104-16,9-16 72 15,0-5-64 1,3-9-112-16,33-18 0 15,0-18 8-15,24-25-16 0,33-3-104 16,3 27 0-16,-2 33-224 16,-16 33-8-16,9 8 88 0,7-15 136 15,23-2-80 1,-2-7-152-16,14 21 240 16,-8 4 96-16,8 12-64 15,-11 15 16-15,-1 10-16 0,-11 9 72 16,-4 9 8-16,-6 5-8 15,-2 23-8-15,2 8 0 0,7 10-40 32,-10 6 48-32,0 3 8 15,4 5-8-15,-1-3-8 16,-30 2-72-16,21 7 8 0,-17-6 56 16,-1 9-128-16,-6 4 40 0,-27 6-32 15,0 5-96-15,0 4 88 31,-36 10 136-31,-13 0-48 16,-11-2 48-16,-6 6 8 0,-4-8 0 16,-11-2 0-16,-4-4 120 15,-5-10 240-15,5 1 56 0,-5-14-8 16,-4-5 112-16,4-14-88 31,-16-9-128-31,-24-14-96 0,-6-13 32 16,-30-10 32-16,28-13 40 0,23-11-55 15,42 1 23-15,13-9 24 16,18-6-88-16,-10-8-56 0,22-19 16 16,18-31 24-1,24-35 96-15,70-26-160 16,20 8-136-16,40 24-8 16,-3 37-200-16,-21 41-112 0,-16 21-88 15,-20 11-216-15,-13 15-321 16,4 27-543-16,-28 15-1377 0,0 5-2952 15</inkml:trace>
  <inkml:trace contextRef="#ctx0" brushRef="#br0" timeOffset="62346.631">17274 12684 4825 0,'0'0'968'0,"0"0"-752"16,0 0-144-16,-139-24 160 0,82 6 392 0,24-11-32 16,-16-2 16-16,1-12-48 31,3-11-88-31,12-26-31 15,-16-26 23-15,25-38-80 0,24-4 40 16,0 18-48-16,15 33-120 16,3 37-48-16,22 4 24 0,-7-10-224 15,36 3-8-15,4-8 0 32,17 17-72-32,4 7 72 0,-1 19 0 15,1 18 0-15,0 10-96 16,-1 10-56-16,-2 27 80 0,-1 19-8 15,4 13 0-15,-10 10-16 16,-2 19-192-16,-13 26-80 31,-36 20 40-31,-18-10 120 0,-15-26 96 16,-15-34 96-16,-18-14 16 16,-12 0 0-16,-28 9 80 0,-17 1 176 0,-4-9-64 15,1-16 184-15,-1-8-40 16,4-18-16-1,-4-14-40 1,13-5 16-16,-4-19-8 0,7-17 48 16,-4-11 224-16,22-9-32 0,12 1-111 15,26-6-9-15,10 1-192 16,12-4-80 0,49-2-136-16,29-13-40 15,37 1-392-15,18 17-345 16,17 11-783-16,-44 21-1305 0,-49 20-5104 15</inkml:trace>
  <inkml:trace contextRef="#ctx0" brushRef="#br0" timeOffset="66068.061">16939 13878 3872 0,'0'0'5898'16,"0"0"-4970"-16,0 0-744 0,82-120-136 16,-37 94 64-1,15 1-40 1,10 11 8-16,-1 6-72 0,25 8-8 16,-1 0-120-16,-2 19-144 0,-1 17 0 31,4 10-72-31,-10 14-144 15,-17 11-129-15,-10 2 177 0,-18 11 40 16,-27 4 48-16,-12 5 256 16,-12 0 88-16,-33-6 152 0,-27 5 344 15,-10-3 184-15,-8-10 177 16,-19-6 167-16,-15-2-48 16,-21-7-304-16,-27-17-184 0,0-25-216 31,30-22-72-31,40-4 8 15,29-24-104-15,13-13 25 0,-6-34 39 16,-4-36 64-16,13-52-56 16,33-12-176-16,24 3 0 15,45 19-136-15,15 42-112 0,10 28-8 32,23-1-73-32,34 16 49 0,48 7 120 15,12 15 88-15,-15 32 64 0,-18 14 0 16,-39 28 8-16,-22 13 64 15,-35 0-64 1,-10 15-8-16,-15 13-64 0,13 16 72 16,-22 11-16-1,-24 1 16-15,0-4 0 16,-33-5 0-16,-19-9 0 0,10-8-48 0,-15-17-144 16,-4-16-248-16,13-16-1520 15,15-16-3385-15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4T03:45:20.38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10317 9337 3992 0,'0'0'8522'15,"0"0"-7626"1,0 0-760-16,0 0 56 16,0 0 225-16,154 0 463 0,-15 0-424 15,36 0-304-15,-12 0 16 16,-24 0-16-16,-46 0-24 16,-50 0-128-16,14 0-248 0,3 0-336 15,-11 0-232-15,-49 0-737 16,0 0-1535-16,-15-9-2242 0</inkml:trace>
  <inkml:trace contextRef="#ctx0" brushRef="#br0" timeOffset="287.265">10936 9157 8617 0,'0'0'2585'16,"0"0"-1841"-16,0 0-448 15,0 0 248-15,0 0 320 16,0 0-183-16,175 46-345 0,-130-22-152 16,13 4-64-16,-10 4 0 0,-3-5-16 15,-12 1-96 1,-8 0-8-16,-16-4 72 16,-9-2-64-16,-9 3 184 15,-37-3 208-15,-11 2-24 16,-25 3-376-16,1-8-200 0,-25-15-992 15,25-4-1481-15,24 0-5977 16</inkml:trace>
  <inkml:trace contextRef="#ctx0" brushRef="#br0" timeOffset="1136.035">10390 10482 7761 0,'0'0'3089'0,"0"0"-1969"0,0 0-704 15,0 0 120-15,0 0-8 31,0 0-16-31,0 0-31 0,151 24-1 32,-73-10 8-32,28-5-56 15,-13-4 16-15,25-5-88 0,-15 0-40 32,-22 0-200-32,1 0-120 15,-4 0-128-15,-27-5-336 16,-17-1-368-16,-10-2-440 0,-24-1-817 15,0 4-2120-15</inkml:trace>
  <inkml:trace contextRef="#ctx0" brushRef="#br0" timeOffset="1391.594">11111 10338 8769 0,'0'0'1993'0,"0"0"-1529"0,0 0-360 16,0 0 432-16,0 0 488 15,0 0-352 1,163 57-376-16,-118-30-136 16,-8 7-15-16,-4-8-137 15,-9 7 8-15,-12 0 0 0,-12-6-8 16,0 5 160-16,-36-4 264 0,-13 5 40 16,-11 0-208-16,3-1-120 31,-10-9-144-31,10 1-600 15,-3-6-1257-15,26-9-2944 0</inkml:trace>
  <inkml:trace contextRef="#ctx0" brushRef="#br0" timeOffset="2043.18">10501 11391 9882 0,'0'0'2040'0,"0"0"-1360"0,0 0 248 15,0 0 65-15,0 0-161 32,0 0-328-32,0 0-328 0,40 13 224 15,5-7 304-15,21 2-56 0,31 2-208 16,-4-6-216-16,13 6-96 16,-3-6-80-16,-10-4-8 0,1 0-40 15,-13 0-280 1,-26 0-232-1,-4 0-288-15,-18 0-560 0,0 0-24 16,-5-4-345-16,-28-1-999 16,0-4-441-16</inkml:trace>
  <inkml:trace contextRef="#ctx0" brushRef="#br0" timeOffset="2374.79">11223 11178 9634 0,'0'0'2984'31,"0"0"-2032"-31,0 0-247 0,0 0-201 16,0 0-16-16,0 0-88 16,0 0-48-16,117 46-16 15,-68-24-96-15,-4 7-160 0,3-1-8 16,-11-6-64-16,-16 3 0 31,3-8-8-31,-12 2 0 0,-12-5 0 16,0 0 0-16,-36 4 384 15,2 6 8-15,-26 3-160 0,3-4-40 16,-1 1-24-16,1-1-168 0,21-9-48 16,12-10-920-1,12-4-984 1,12 0-3025-16</inkml:trace>
  <inkml:trace contextRef="#ctx0" brushRef="#br0" timeOffset="3881.556">8120 10441 9129 0,'0'0'1297'15,"0"0"-905"-15,0 0 176 0,0 0-128 16,0 0-192-16,0 0-248 15,-118 0 0-15,97 22 0 0,-6 16 56 16,6 3 72 0,9 6-48-16,0-6 24 15,12-3-88-15,0-5-16 16,0-11-120-16,24-12-96 0,-3-10 96 16,15-5 48-16,1-22 72 15,8-25-440-15,-21-8 208 0,0-9-480 31,-12-10-16-31,-12 5 207 16,0-1 217-16,-27 11 304 16,6 4 256-16,0 17 993 0,-15 11-193 15,20 14-440-15,7 8-112 0,-3 10-192 16,3 0-312-16,9 14-88 31,0 24-8-31,0 16 96 16,0 17 136-16,0-3 40 0,21 11-176 15,4-12-8-15,20-8-48 16,-12-12 56-16,6-10 0 0,6-15 0 16,-11-13-152-16,-1-9-240 15,6 0-192 1,-27-28-32 0,9-4-152-16,-21-9 344 0,0 3 224 0,0 7 200 15,0 2 512-15,0 11 160 16,-15 14 160-16,9 4-248 0,6 0-440 15,-12 8-144 1,12 16-104 0,-12 13 104-16,12-5 48 15,0 0-48-15,0-4-120 0,24-9-24 0,-3-14 144 16,3-5-104-16,-2 0-56 16,2-24-168-16,9-8-296 0,-6-10-528 31,-6-8 319-31,-9 4 473 15,-12-5 48-15,0-6-24 0,0 2 48 16,-21-11 288-16,-18 2 144 31,6-6 88-31,0-3 280 0,-4 16 497 16,16 7 431-16,-3 18-816 16,12 13 176-16,-3 14-240 15,15 5-544-15,0 18-16 0,0 25-24 16,15 18 24-16,9 16 336 15,-6 12-152-15,21 3-40 0,-2-3-8 16,5-10-31-16,6-15-33 47,-2-9-64-47,-10-13-8 0,0-14-145 16,-3-18-279-16,3-10-208 0,-11-6-280 15,8-40-600-15,-9-4-1489 16,-12 4-2680-16</inkml:trace>
  <inkml:trace contextRef="#ctx0" brushRef="#br0" timeOffset="6272.709">8875 10232 4977 0,'0'0'2328'0,"0"0"-1160"0,0 0 33 15,0 0-89-15,0 0-472 32,0 0-312-32,0 0-144 0,-58-93 56 15,46 85 88-15,-9 8-200 16,-3 0-128-16,12 5-56 0,-24 23-40 16,15 7-40-16,-4 8 64 0,13 3 0 15,12-5-136-15,0-3-152 16,0-16-80-16,12-11 104 15,25-11-96 1,-16 0-144-16,15-19 15 16,-6-13 33-16,6-1 88 0,-12 5 424 15,1 5 16-15,-16 8 280 0,-9 11 128 16,0 4-408-16,15 0-40 16,-15 14 40-1,12 4 144-15,0 1-32 16,9-6-96-16,-9 2-16 15,12-15-560-15,-3 0-1592 0,7 0-4017 16</inkml:trace>
  <inkml:trace contextRef="#ctx0" brushRef="#br0" timeOffset="6999.634">9029 10060 7721 0,'0'0'2593'0,"0"0"-1921"0,0 0-296 32,0 0-40-32,0 0-224 15,0 0 264-15,0 0-64 16,0 0-104-16,57 104-88 0,-48-87-112 16,15-2-8-16,-12-7-368 0,9-8-392 15,6 0-40-15,-14-5 456 16,-4-23 192-1,15 1 72-15,-24-6 88 16,12 11-8-16,-12-2 440 16,0 10 456-16,0 6-72 0,0 2-144 0,0 6-104 15,0 0-432-15,0 0-144 16,0 20-200 0,0 7 128-16,24 14 16 15,-15 15 56-15,15 9 0 16,12-1-200-16,-5 7 8 15,8-6-152-15,-18-10 8 0,3-4-160 16,0-9-120-16,-24-9-120 0,0-11 392 31,-15-8 344-31,-18-4 128 16,0-6 64-16,-13-4 8 16,-14 0 184-16,24-18-72 0,-9-11 104 15,36-17-32-15,-4-4-208 16,13-16-176-16,13-7-112 0,20-12-112 31,12 3-40-31,15-2-144 16,-14 5 200-16,11 11 168 15,-21 11 40-15,0 21 160 0,-30 8 192 0,10 14 88 16,-16 9-48-16,0 5-224 16,-16 9-144-16,-2 15-24 15,6 12-16 1,0 2-56-16,12-2-80 15,0 1-56-15,24-9 56 16,10-4 152-16,11-10-16 0,3 4-192 16,-3-8-136-16,-20 3-40 0,-13 1 128 31,-12 4-408-15,-37 21-88-16,-23-8 183 15,-6 1-1279-15</inkml:trace>
  <inkml:trace contextRef="#ctx0" brushRef="#br0" timeOffset="11133.082">18137 5468 8377 0,'0'-8'1137'16,"0"-2"359"-16,0 10-128 15,0-4-576-15,0 4-392 0,9 0-320 16,6 9-8-16,7 19 32 0,-1 4-16 16,6 14-16-16,-3 15 57 0,-3 4-25 15,0 14-32-15,-6-6 0 16,-3 2-64-16,1-5 0 16,-4-16 40-16,-9-7-48 0,0-10-112 15,0-9-289-15,0-6-543 16,0-7-1112-16,-22-11-1809 0,-5-4-2120 0</inkml:trace>
  <inkml:trace contextRef="#ctx0" brushRef="#br0" timeOffset="11425.608">18113 6052 7841 0,'0'0'2257'16,"0"0"-1313"-16,0 0-264 0,0 0-296 31,0 0 56-31,0 0-120 16,0 0 112-16,0 0-112 0,0 0-56 15,130 120-136-15,-109-95-23 0,-9-3-25 16,9-8-72-16,-6 1 40 16,-15-12-40-16,12-3 96 15,-12 0 248 1,13-18 528-16,5-15-272 15,21-17-608-15,-18-6-256 0,27-8-552 16,-5-7-561-16,-4 17-1655 16,-18 12-3378-16</inkml:trace>
  <inkml:trace contextRef="#ctx0" brushRef="#br0" timeOffset="13449.727">19076 5483 3872 0,'0'0'544'16,"0"0"-536"-1,0 0 329-15,0 0 215 0,0 0 112 16,0 0-8 0,0-37 248-1,0 32 224-15,0 5 169 16,0 0-169-16,0 0-272 0,0 0-152 0,0 0-192 16,0 0-200-16,0 0-152 15,0 0-64-15,0 0-96 0,0 0-96 16,0 5-128-16,0 17 40 15,0 16 88-15,15 3 88 0,-15 15 8 16,12 5 16-16,-12-6 64 16,12-5-80-16,-12-7 16 0,0-16-8 31,0-3-8-31,0-15-192 16,0-4-424-16,0-5-128 15,0 0 744-15,0-14-96 0,0-19-56 16,0-12-296-16,0-2 432 31,0-9 16-31,0-4 200 0,0 5 184 16,12 8 24-16,-3 1 32 15,3 13-280-15,13 6-112 0,-4 8-48 16,3 10-8-16,-15 9-40 0,18 0-104 16,-3 9-48-16,-15 13-64 15,-9 7-248-15,0 2-104 16,0 7-288-1,-9 0 640-15,-27-2 264 16,12-3 56-16,0-6-8 0,15-3-40 16,-3-6 56-16,12 0-64 0,0-8-184 15,0-1 56-15,12 1 128 16,-3-2 56 0,15 2 160-16,0 0-8 15,12-7-112-15,-27 7-88 16,3-1-8-16,-12 5-96 15,0 1-120-15,0 3-8 0,-21 0 216 16,-15 6 8-16,3-6-209 0,-16 1-495 31,16-9-376-31,9-10-672 16,12 0-1481-16</inkml:trace>
  <inkml:trace contextRef="#ctx0" brushRef="#br0" timeOffset="13711.3">19278 5714 832 0,'0'0'7313'31,"0"0"-6249"-31,0 0-399 16,0 0-97-16,0 0 32 31,0 0-160-15,139 24-240-16,-118-2-144 0,-6 3-48 15,-6 2-8-15,-9-4-72 16,0-10-168-16,0 2-376 0,0-6-336 15,-9-9 952-15,-6 0 384 16,15-9 96-16,-9-15-72 0,9-8-408 16,0-6 0-16,0 7-296 15,9-1-488-15,15 13-401 0,25 10-591 16,-16 4-560 0,3 5-897-16</inkml:trace>
  <inkml:trace contextRef="#ctx0" brushRef="#br0" timeOffset="14215.348">19731 5709 7473 0,'0'0'1216'15,"0"0"681"1,0 0-681-16,0 0-832 16,0 0-296-16,-94 15-88 0,82 7-144 15,0-2-344-15,3-1-568 16,9-6-64-16,0-4-65 15,0-4-199-15,9-5 216 0,3 0 216 16,9-10 311-16,7 1 641 16,-16 1 96-16,0-3 425 0,-12 6-41 15,0 5-96-15,0 0-64 16,0 0-224 0,6 0-88-16,-6 0-8 15,0 0 8-15,0 0 48 0,15 0 16 16,-15 0 112-16,12 0 288 15,0 0 200-15,-12 0 32 0,12-9 72 16,-12 5-127-16,9 4-193 16,6 0-456-1,-6 0-96-15,0 18 40 16,6 1-16-16,10 0-184 0,-13-11-41 16,-3 2 9-16,15-10 112 15,0 0 0-15,-15-10-240 0,6-12 240 16,-6-2 176-16,0 6 80 31,6 8 280-31,-15 10 32 0,0 0-392 16,9 5-112-16,6 18-40 15,-2 5 152-15,8 5 56 0,-9-5-56 16,21-14-192-16,-6-11-976 16,3-3-2153-16</inkml:trace>
  <inkml:trace contextRef="#ctx0" brushRef="#br0" timeOffset="14710.241">20256 5709 6385 0,'0'0'4001'16,"0"0"-3569"-16,0 0 8 0,0 0-8 15,0 0-200-15,0 0-224 16,0 0 112-16,0 0-120 0,-39 126 0 15,39-98-48 1,27-11 48-16,-6-6 0 31,-12-11-120-31,30 0-136 0,-17-28-176 0,11-15-864 0,-9-8-1 16,3-9 561-16,-21 0 48 16,9-4 176-16,-15 7 512 0,0 6 384 15,0 15 832-15,0 12-200 31,0 21 97-31,0 3-961 0,0 8-152 16,0 30 0-16,0 12 64 16,0 10 192-16,-15 5-128 0,15-5-112 15,0-9-16-15,0-12 0 16,0-17-72-16,0-9 64 31,15-3-264-31,-3-10-272 0,12 0 264 16,-15 0 120-16,16-10-385 15,-1 2 257-15,0 8 288 0,-12 0 32 16,0 0-32-16,-3 8 0 31,-9 7 16-31,12-2 120 0,0 2 0 16,9-15-136-16,4 0-472 0,-1 0-1928 16</inkml:trace>
  <inkml:trace contextRef="#ctx0" brushRef="#br0" timeOffset="19945.351">19661 6169 96 0,'0'0'9842'16,"0"0"-8682"-16,0 0-456 16,0 0-400-16,0 0-304 15,0 0-48-15,-36 36 40 0,36 2 8 16,0 8 16-16,-12 1-8 15,12-1 8-15,0-10 40 0,0 2-56 32,0-15-528-32,0-10-600 15,-9-13-633-15,9 0-791 0,-12 0 207 16</inkml:trace>
  <inkml:trace contextRef="#ctx0" brushRef="#br0" timeOffset="20182.246">19486 6261 5297 0,'0'0'2592'0,"0"0"-1216"16,0 0 361-1,0 0-689-15,0-106-440 16,25 91-528-16,17 6-72 16,9 5 80-16,-9 4-88 0,16 10-144 15,-7 17-344-15,-18 9 80 0,3 12 40 16,-23-3-24 0,-13 7 136-16,0-10 232 15,-40 3 24-15,7-3 208 16,-12-8-48-16,0-12-8 15,8-3-152-15,4-10-144 0,21-9-528 32,0-15-1057-32,12-4-2792 0</inkml:trace>
  <inkml:trace contextRef="#ctx0" brushRef="#br0" timeOffset="20470.371">19788 6456 6009 0,'0'0'848'16,"0"0"-552"-16,0 0 352 16,0 0 256-16,49 0 209 15,-16-9-345-15,3-9-456 0,6-15-312 0,10 5-512 16,-31-4-152-16,3-1 143 16,-3 9 521-1,-21 11 48 1,0-2 497-16,0 15-33 0,-21 0-424 15,-3 0-40-15,3 15-48 16,8 8 0-16,-11 5 8 0,9 0 72 0,15-1-80 16,0-9-208-1,0-3-96 1,39-6-248-16,19-9-265 16,-1-18-727-16,-9-6-1001 0</inkml:trace>
  <inkml:trace contextRef="#ctx0" brushRef="#br0" timeOffset="20865.993">20265 6276 3712 0,'0'0'2361'0,"0"0"-1393"16,0 0-712-16,0 0-64 15,0 0 240-15,0 0 8 0,0 0-96 16,-9 82-184-16,9-68-112 0,0 1-48 16,0-12-72-16,18-3-392 15,9 0 120-15,-3-18-256 31,10-4-632-31,-10-6-240 0,0 4 847 16,-12 5 625-16,-6 10 1153 0,-6 9 295 16,0 0-600-16,0 0-680 15,0 19-104-15,0 4 56 16,15 5 96 0,-3-5-72-16,0-9-64 15,0-4 16-15,13-10-96 16,-4 0-408-1,0-19-840-15,6-4-1409 16,-15 0-103-16,-12 4 2760 0,9 5 976 0,-9 14 552 16,0 0-495-16,0 0-377 15,0 4-136-15,0 15 24 16,0-5-264 0,0-14-280-16,12 0-800 15,0 0-2121-15</inkml:trace>
  <inkml:trace contextRef="#ctx0" brushRef="#br0" timeOffset="20965.535">20452 6025 6753 0,'0'0'200'0,"0"0"-200"16,0 0-1136-16,0 0-65 16,0 0-2799-16</inkml:trace>
  <inkml:trace contextRef="#ctx0" brushRef="#br0" timeOffset="21448.265">20742 6308 6425 0,'0'0'1616'0,"0"0"177"0,0 0-257 15,0 0-480 1,0 0-592 0,0 0-416-16,0 0-48 0,0 0-80 15,0-108 72-15,0 95-40 16,0 3-8-16,-9 5-120 0,9 5-8 15,-12 0-56-15,12 11-160 16,0 6-72 0,0 7-288-1,12 0 240-15,21-2 48 0,3-3 263 0,-2-5 9 16,2 0 64-16,-24-5 128 16,0-5 8-16,-12 2 48 0,0-2 280 15,0 1-31-15,-24 4 111 31,-12 0-296-31,11 0 80 0,1-4-112 16,15 0 8-16,-3-5-16 16,12 0 136-16,0 0-208 0,21-19-336 15,15-4-408-15,1-5 199 16,-13 5 233-16,-6 10 312 31,-3 3 48-31,-3 5 497 0,-12 5-113 16,12 0-296-16,-12 5 16 15,12 13 8-15,-3 6-8 0,6-2-72 16,-15-2-24-16,9-2-56 16,-9-9-32-16,10-9-816 15,5 0-1057 1,-15 0-743-16</inkml:trace>
  <inkml:trace contextRef="#ctx0" brushRef="#br0" timeOffset="21566.153">20941 6104 3104 0,'0'0'0'0,"0"0"-168"15,0 0-296-15,0 0-992 0</inkml:trace>
  <inkml:trace contextRef="#ctx0" brushRef="#br0" timeOffset="22047.696">21146 6238 4849 0,'0'0'1176'0,"0"0"352"16,0 0-336-16,0 0-151 0,0 0-377 16,0 0-344-16,0 0-192 15,0 0-128-15,16 98-80 32,8-98-264-32,-12 0-192 0,-3 0 168 15,15-24-425-15,-12-4-383 16,-12-5 32-16,0 1 624 15,-12 4 520-15,3 9 232 0,-15 2 400 16,-3 12 456-16,2 5-464 31,19 0-416-31,-6 0-208 0,-3 5-72 0,15 9 72 16,0-6-208-16,0-2-32 16,15-2 64-16,3-4 176 15,7 0 40-15,2 0-40 0,6-4 0 16,-9-2 16-1,-15 6-8 1,18 0 0-16,-15 14 112 0,-3 11-32 16,0-3 40-16,19 1-48 15,-16-8-16-15,9-7-8 0,-9-3 16 16,0-5 72-16,12-5 80 0,-12-13 16 31,9 0 377-31,3-6 567 16,1 11-328-16,-13 2-224 0,-3 11-344 15,3 0-288-15,24 16-176 16,-12 11 0-16,34 14-288 0,-13-13-1296 16,3-4-2537-16</inkml:trace>
  <inkml:trace contextRef="#ctx0" brushRef="#br0" timeOffset="22648.332">20485 6669 4865 0,'0'0'1440'31,"0"0"-312"-31,0 0 432 0,0 0-127 16,0 0-297-16,0 0-496 15,0 0-456-15,-9-33-184 0,9 52-120 16,0 18 120-16,0 10 288 0,9 3-56 16,-9 10-104-1,16-4-72 1,-7-5-56-16,-9-8-184 0,24-8-744 15,-15-10-1384-15,6-17-2297 16</inkml:trace>
  <inkml:trace contextRef="#ctx0" brushRef="#br0" timeOffset="22941.644">20733 6845 5801 0,'0'0'2920'16,"0"0"-2199"-16,0 0-185 15,0 0 56-15,-151 9 8 0,112 5-288 32,18-4-168-32,9-1-56 0,3-4-48 31,9-2-32-31,0-3 40 16,0 5-48-16,9 0 0 15,3 10 72-15,24-2 16 0,-12 6-16 16,9 0-64-16,-12 3 56 15,16 1-64-15,-16-5 8 0,6-3-8 16,-6-5 0-16,15-7-320 16,-12-3-352-16,10-9-752 15,2-10-985-15,-6-9-3024 0</inkml:trace>
  <inkml:trace contextRef="#ctx0" brushRef="#br0" timeOffset="23701.128">20941 6905 4216 0,'0'0'2761'0,"0"0"-1905"15,0 0-480-15,0 0-304 16,0 0 192-16,0 0-16 0,0 0-120 0,21 42-24 47,-6-28-24-47,-15-4 0 31,9-1-72-31,-9 0-8 16,0-9 0-16,0 0 0 0,10 0 0 15,-10 0 361-15,15-15-113 0,-3-3-248 16,12 1-8-16,-15-2 0 16,15-1-40-16,-12 12 40 15,0 3-72-15,-3 5-24 0,6 0-97 16,-3 0-31-16,-6 0 0 16,-6 8 128-16,16 7 64 0,-7-5 32 15,6-2 8-15,-15-3 0 16,12 1 0-16,-3-6-192 15,15 0 64-15,-12 0-8 0,9-16-144 16,-6 13-184-16,-3-7 304 16,0 10 152-16,-12 0 8 0,9 0 48 15,-9 0 56-15,9 10 48 16,-9 3-48 0,28-7 152-16,-28-3-40 15,24-3 200-15,-15 0 329 0,3 0-97 16,9-3-240-16,6-16-144 15,-6-1-136-15,-12 2-56 0,19-1-64 16,-16 5-8 0,-12 0-40-1,0 0-272-15,0 6 24 0,0 3-24 16,0 5 88-16,0 0-88 0,0 0 175 31,0 0 121-31,-12 0 8 16,12 0 8-16,-13 0 129 0,13 0 175 15,-15 0-88-15,15 0-144 16,0 0-72-16,-9 0-56 0,9 0-24 16,0 9 64-16,0 6-192 15,0-2 56-15,0 2 144 0,0-2-8 16,9-4 8-16,6 1 0 31,-15-10 0-31,13 0 8 16,-13 0 184-16,0 0 536 0,0-10-56 15,0-4-320-15,0-9-136 16,-13 5-160-16,-11-1-48 0,15 0-80 31,-3 11-256-31,-15 8-584 16,18 0-945-16,-3 0-2432 0</inkml:trace>
  <inkml:trace contextRef="#ctx0" brushRef="#br0" timeOffset="24118.533">21663 6817 9329 0,'0'0'1865'16,"0"0"-1329"-16,0 0-472 0,0 0-64 31,0 0-128-31,0 0 128 15,0 0 0-15,0 0 0 0,36 93-200 16,-27-83-192-16,0-2-408 16,15-8-112-16,-9 0 607 0,9-5 249 15,-15-13 48-15,3 0 8 32,13 4 64-32,-25 1 609 15,9 7 183-15,-9 1-128 0,0 5-408 16,15 0-320-16,-15 5-24 15,12 9 16-15,9 0 0 0,-12-1 8 32,18-8-8-32,-3-5-144 15,-15 0 72-15,3-5 80 0,9-12 128 16,-5-16 56-16,-16 5 264 0,0 0 200 16,0 0-248-16,0 10-400 15,0 9-48-15,0 4-872 0,0 5-2329 16</inkml:trace>
  <inkml:trace contextRef="#ctx0" brushRef="#br0" timeOffset="24619.217">22151 6748 6513 0,'0'0'4425'15,"0"0"-3697"-15,0 0-200 32,0 0-352-32,0 0-120 15,0 0-56-15,0 27 88 0,0-13-8 0,10 5 8 16,-10-6-16-16,0-7 48 16,0-1-112-16,15-5 88 15,-15 0 16-15,0 0 168 16,9 0 368-1,0 0 17-15,6-11-185 16,9-7-352-16,-3 4-112 0,-9-4-16 0,12 13-16 16,-3 5-88-16,-5 0-200 15,2 15 48-15,21 7 136 16,-18 2 96 0,3 3-56-16,0-8-1009 15,-15-14-3072-15</inkml:trace>
  <inkml:trace contextRef="#ctx0" brushRef="#br0" timeOffset="27666.092">17995 6540 5673 0,'0'0'760'16,"0"0"-504"-16,0 0-72 0,0 0 120 15,166-71 88-15,-108 66-72 32,11 5-152-32,-2 0-88 0,-7 5-16 15,12 18-56-15,-2 15-8 16,-13 13-184-16,-15 4-168 0,10 15 104 16,-28 5 128-16,-3 4 64 15,-21 0-8-15,0-6 64 31,-12 1 72-31,-12 0 16 0,-9-9 88 16,-1 1 88-16,-26-12-8 16,3 3 136-16,-1-12 24 0,-11-8-104 15,0-9-55 1,-4-9 71-16,-8-19-32 16,-1 0-24-16,-8-27-112 15,-4-25 72-15,-12-17 72 0,13-34 64 16,-1-22 88-16,37-24 208 15,24 11-200-15,18 27-232 0,15 42-128 16,36 17-104-16,12-3 0 0,9-2-160 31,49 2-32-31,21 15-96 16,33 21 80-16,18 19-24 0,-54 4-104 16,-16 29-240-16,-50-1-288 15,-13 5-168-15,-12 15 47 0,18 2 185 31,-29 12 144-31,-22-1 56 16,0 9-168-16,-34-14-209 0,10-19-1591 16</inkml:trace>
  <inkml:trace contextRef="#ctx0" brushRef="#br0" timeOffset="35534.321">18355 13597 8793 0,'0'0'1969'0,"0"0"-1385"16,0 0-248-16,0 0 360 0,0 0 320 0,27 0-271 16,-3-10-417-16,-3-9-144 15,27-3 64 1,-2-2-48-16,-1-7-56 0,12-7-80 0,-8 5-48 31,11-4-8-31,-18 0-8 0,6 0-176 16,-2 4-208-16,-10 1-112 15,-15 9-505-15,-6-4-1015 16,-3 13-969-16,-12 0-2296 0</inkml:trace>
  <inkml:trace contextRef="#ctx0" brushRef="#br0" timeOffset="35848.094">18614 13212 7585 0,'0'0'2841'0,"0"0"-2113"15,0 0-552-15,0 0 88 0,0 0 224 16,0 0-136-16,0 0-240 16,139 0-40-16,-79 0-64 15,-5 0 48 1,2 0-56-16,-6 0-8 15,-17 0-72-15,-10 9-64 0,-15 0 8 16,6 5-48-16,-6 4 176 0,-9 1 8 16,0 9 56-1,-9 4-48-15,-15 1 80 0,0 0-88 0,-4 0-640 32,10-7-1320-32,6-12-2073 15</inkml:trace>
  <inkml:trace contextRef="#ctx0" brushRef="#br0" timeOffset="40478.405">26805 8074 9153 0,'0'0'1689'0,"0"0"-1265"0,0 0-312 32,0 0 120-32,0 0 72 15,0 0-80-15,0 0-144 16,0 0-72-16,115-15 40 0,-54 15-48 15,-4 0 80-15,0 5-64 32,13 5-8-32,-10 3 0 0,-3-4 0 15,1 1 16-15,2 4-24 0,-18-6 8 16,7 2 0-16,-13-6-8 16,-12 1 0-16,-18-5 0 0,-6 0 0 15,0 5 8 1,0-5 224-1,0 0 48-15,0 0-120 0,0 0-152 0,0 4-8 16,0 6-104-16,0 4-16 16,0 13 120-16,0 11 0 15,0 4 0-15,0 12 16 0,0 6-16 16,-6 11 0-16,6-2 8 16,0 15-8-1,0 3 0-15,0 1 0 16,0 10-8-16,0-6 8 15,0 1 8-15,0-1 8 0,-12-7-8 16,12 2-8-16,0-8 0 31,0 0 8-31,12 0 64 0,-12-5 8 16,6 1-32-16,9-2-48 16,-3-3 8-16,-12-6-8 15,0 6 0-15,0-10-96 0,0 6 80 16,0-6 8-16,0 0 0 15,0 0 0-15,0 5 8 0,0-5-8 32,0 5-8-32,0-4 16 0,0-1-8 15,0-10 8-15,0 1 0 16,0-5 0-16,0-4 8 0,0-4 88 16,0-6-88-16,0-5 0 15,0-2 0-15,0-3 0 16,0-9 8-1,0-3-16-15,0 0 8 16,0-5 8-16,0-2 72 0,0 1 8 16,0-4 0-16,0 0 8 0,0 0 8 15,0 6 56-15,0-6 65 16,0 0-1 0,0 0 24-16,0 0 64 15,0 0-8-15,0 0-16 16,0 0-88-16,0 0 16 0,-27 0-8 15,9 0-80-15,-42 4-80 32,2-4-48-32,-14 0 72 0,-7 0-80 15,7 0-96-15,5 0-72 16,31-10-184-16,15 3-728 16,21-8-1569-16</inkml:trace>
  <inkml:trace contextRef="#ctx0" brushRef="#br0" timeOffset="41295.825">27539 9552 6617 0,'0'0'1856'31,"0"0"-503"-31,0 0 63 0,0 0-248 16,0 0-288-16,0-5-288 15,0 5-207-15,0 0-129 0,0 0-64 16,18 0-64-16,9-5 48 31,21 5 128-31,-2 0-32 16,11-5-112-16,9 5-64 0,-5 0-96 15,11-4 0-15,-14-2-656 16,-1-7-753-16,3-6-1415 0,-26 5-4026 0</inkml:trace>
  <inkml:trace contextRef="#ctx0" brushRef="#br0" timeOffset="41581.563">27992 9310 7937 0,'0'0'2753'0,"0"0"-2057"16,0 0-616-16,24 0 16 16,-3 0 104-16,12 10 56 0,6-2-152 15,-5 6-48-15,-10 0-56 0,-3 5 0 16,-6-6-8-16,3 7-80 15,-18-2-16-15,0 4 24 16,0-3 32-16,0 6 48 0,-18-3 8 16,-6 1-8-16,0 0 0 15,-10 1-184-15,-17-2-736 0,18-7-745 16,12-7-1319-16</inkml:trace>
  <inkml:trace contextRef="#ctx0" brushRef="#br0" timeOffset="42099.833">28831 9018 992 0,'0'0'11322'0,"0"0"-9922"0,0 0-735 31,0 0-153-31,0 0-336 16,0 0-176-16,0 0 0 0,0 0-184 15,151-41-184-15,-133 49-201 16,9 11-135-16,-15 9-96 0,-12 1 32 16,0 2 80-16,-24 1 288 15,-9 1 336-15,8-5 32 32,13-5 32-32,-9-4 264 0,21-5-168 15,0 0 8-15,9 0 136 16,15-1-48-16,13 1-32 0,8 0-64 15,-9 0-48-15,-3-1-48 32,-9 3-8-32,-11-3-200 15,-13 5-344-15,0 1 64 0,-28-1 280 0,-29 2 8 16,12-8 128-16,-4 2-144 16,-8-14-297-16,12 0-223 0,24 0-1728 15</inkml:trace>
  <inkml:trace contextRef="#ctx0" brushRef="#br0" timeOffset="42918.989">29715 9064 7513 0,'0'0'3081'0,"0"0"-2153"16,0 0-184-16,0 0-232 15,0 0-192-15,0 0-312 32,0 0-8-32,-94 70 0 0,82-19 8 15,12-5 0-15,0-3-8 0,0-7 0 16,12-12 8 0,13-5 88-16,-4-6 16 0,15-13 8 15,-3 0 80 1,15-19-48-16,-2-14-152 15,-10-12-248-15,9-16-200 0,-21-4 80 16,-3-14 64-16,-9-3-48 0,-12-2 352 16,0 15 168-16,-12 9 408 15,3 17 288-15,-3 15-111 0,12 20-321 32,-12 8-320-32,12 0-112 15,-12 32-176 1,-3 23 64-16,15 16 112 15,0 11 0-15,0 2-80 16,0-6-264-16,15-13 39 0,9-19 1 16,-3-8-56-16,13-16-176 15,-7-8-184-15,-3-14-96 0,-3 0 216 16,3 0 272-16,-3-14 144 16,-6 6 184-16,-6-1 992 15,-9 4 208-15,0 5-408 0,0 0-480 31,0 0-296-31,10 0-16 16,-10 0-72-16,15 9 72 0,9 1-8 16,0-1 8-16,-3-4-128 0,3-5-16 15,0 0-168-15,-3 0 0 16,1-14 168-16,-7-5 136 0,-15 0 8 16,0-3 176-1,0 3-144 1,-24 0-32-16,-10 10-136 0,-2 5-192 15,3 4 48-15,9 0-264 16,9 0-696-16,15 8-513 0,15-3-671 16,9 0-2505-16</inkml:trace>
  <inkml:trace contextRef="#ctx0" brushRef="#br0" timeOffset="43425.921">30506 9061 10178 0,'0'0'2032'15,"0"0"-1232"-15,0 0-320 0,0 0-168 32,0 0-184-32,0 0-120 0,0 0 64 15,-40 82-7-15,40-58-65 16,0-6-137-16,16-3-239 16,8-12-112-16,9-3 176 0,3-8-72 31,21-25-592-31,-11-23-696 15,2-5 383-15,-12-12 953 0,-3-6 336 16,-20-4 200-16,-13 9 584 31,0 9 1081-31,0 19-177 16,-13 8-464-16,-14 20-383 0,27 18-417 0,-6 0-392 16,-6 10-32-16,-3 25-152 15,6 17 72-15,-3 22 72 0,12 5 0 16,0 5 0-16,0-5-88 15,0-16 16 1,0-6 16-16,0-19 0 16,0-11-24-16,0-9 0 0,12-8-8 15,-12-5 24 1,0-5-32-16,0 0 104 0,0 0 72 0,0 0 8 16,9-5-72-16,-9-5-8 15,15-4-112-15,-15 0-24 16,12 0-201-1,-12 5-143-15,0-1-304 16,0 7-480-16,0 3-416 0,0 0-265 16,0 0-735-16,-12 0-1401 0</inkml:trace>
  <inkml:trace contextRef="#ctx0" brushRef="#br0" timeOffset="43930.725">30714 9096 8793 0,'0'0'2353'16,"0"0"-1689"-16,0 0-384 16,0 0-16-16,0 0-184 15,115-78-80 1,-79 74 0-16,0 4-16 15,-24 0-112-15,0 0-184 16,-3 4-488-16,-9 10-184 0,0-1 392 16,-9 3 255-16,-15-3 97 15,-12 2 216-15,15-8 24 16,-3-1 112 0,12-2 281-16,-1-4 215 15,13 0-56-15,0 0-240 16,0 5 144-16,0 5-456 0,13 9-40 15,23-2 40-15,-3 11 128 16,15-5-8-16,31-4-120 0,-19-5-1200 16,-3-9-1897-1</inkml:trace>
  <inkml:trace contextRef="#ctx0" brushRef="#br0" timeOffset="44342.014">29947 9662 3424 0,'0'0'7354'31,"0"0"-6370"-31,0 0 112 16,0 0 32-16,0 0-223 15,0 0-345-15,0 0-384 0,0 0-176 16,-108-50-120-16,87 77-96 15,-1 11 56-15,10 8 8 0,0 4-80 32,12-4 48-32,0-3 32 0,24-7 48 15,-2-8 40-15,26-9-112 16,-18-10-233-16,42-13-695 0,1-20-2008 16,-28-12-6106-16</inkml:trace>
  <inkml:trace contextRef="#ctx0" brushRef="#br0" timeOffset="44733.696">30156 9759 6225 0,'0'0'3088'0,"0"0"-1839"0,0 0-561 15,0 0-224-15,0 0-208 16,0 0-16-16,-15 56-120 0,15-37-80 31,0-1-40-31,15-4-64 16,9-9 0-16,0-5-64 0,-3 0-40 15,3-14 32-15,0-9-8 16,-3 0 144-16,-8-1 64 0,-4 10 512 16,-9 0 512-16,0 10-87 31,0 4-353-31,15 0-640 31,-15 0-8-31,0 10-232 0,12 17 136 16,0 0 96-16,0 16-216 15,-12-7-168-15,0 6-25 0,0-9-7 16,0-6 96-16,0-8 104 16,-24-1 176-16,-12-4 40 0,2-8 96 15,-14-3-16-15,3-3-64 16,6 0-16-16,29-3-184 0,10-35-632 16,10 5-2233-16,29-3-3648 0</inkml:trace>
  <inkml:trace contextRef="#ctx0" brushRef="#br0" timeOffset="45498.025">30551 9681 10458 0,'0'0'2168'16,"0"0"-1272"-16,0 0-247 16,0 0-289-16,0 0-312 15,0 0-48-15,0 0 0 16,0 0-8-16,-45 87 8 0,45-68-72 15,0-9-64-15,18-6-112 0,9-4 47 16,6 0 73-16,15-23-240 31,-2-10-776-31,-10-7-864 32,0-12 663-32,-24 5 873 0,-6-4 472 15,-6 10 0-15,0 3 985 16,-6 15 495-16,-6 5 208 0,-3 9-480 15,6 9-647-15,-3 0-369 16,12 5-192-16,-24 27-16 0,12 14-32 16,3 5 48-16,9 10-16 15,0-1 8-15,0-4-112 0,21-6-40 16,15-12-97-16,0-16-119 16,10-7-112-1,-1-15-272-15,3-5-864 16,-6-23-505-16,-5-4-55 15,-22-10 1776-15,-6 10 408 0,-9 9 2112 16,0 4 89-16,-9 10-593 0,-6 3-272 31,-7 6-592-15,7 6-463-16,-3 16-209 0,6 7-48 0,0 3-24 16,12-3-56-16,0-7-273 15,12-3-95-15,18-15 160 0,7-4 200 31,11 0 56-31,0-14-584 16,-3-14-432-16,4-4 120 0,-31 0 904 16,9 3 64-16,-27 12 680 15,0-2 352-15,0 9-328 0,0 6-544 16,-12 4-176-16,-12 0-48 16,15 4-56-16,-6 14-32 31,15 2-128-31,0 2-136 0,0 7-8 15,24-11 0-15,12 0 104 16,-6-4 56-16,21-4-88 0,-17-1-360 16,-10-4-96-16,-15-1 480 0,6 6 264 15,-15-1 112 1,-15 9 304 0,-9 1 160-16,-9 4-136 0,-1-4-184 15,1-1-256-15,9-18-104 16,12 0-1416-16,-3-5-3169 0</inkml:trace>
  <inkml:trace contextRef="#ctx0" brushRef="#br0" timeOffset="45631.648">31725 9644 10762 0,'0'0'2944'15,"0"0"-2223"-15,0 0-721 16,0 0-969-16,0 0-3528 15</inkml:trace>
  <inkml:trace contextRef="#ctx0" brushRef="#br0" timeOffset="92544.701">29166 11928 7137 0,'0'0'2977'0,"0"0"-2153"15,0 0-408-15,0 0 536 31,0 0-128-31,0 0-464 16,36-19-360-16,-12 11-80 0,9 2 72 0,-9 3 0 16,13 3-112-16,-4 0-64 15,-9 0-88-15,-15 0-136 0,6 9 40 16,-6 9-24 0,-9 5-168-1,0 9 144-15,-9 1 136 16,-15 8 136-16,-12 1 136 15,-10 5 16-15,10-10-8 16,3-5 136-16,-3-4 64 16,12-4 112-16,3-11-128 0,8-4-96 15,13-3-24-15,0-2-56 16,0-4 0-16,0 0 224 16,0 0-80-16,13 0-56 0,8 0 120 15,15 0 88-15,-3 0-96 0,0 0-128 16,19 0-80-16,-7-4-432 31,0-6-1024-31,3 0-1065 16,-26 2-2296-16</inkml:trace>
  <inkml:trace contextRef="#ctx0" brushRef="#br0" timeOffset="92907.517">29609 11892 8225 0,'0'0'2881'15,"0"0"-2137"1,0 0-744 0,0 0 0-16,0 0 0 15,0 0 168-15,0 0 48 0,-57 138 8 16,57-92-88-16,0-3-8 0,0-11-24 15,18 1 64 1,6-11-40-16,12-13-128 16,13-4-8-16,-13-5-128 15,9-14-392-15,-9-18-512 16,-2-15-216-16,-25-4 87 0,-9 1 233 16,-9-7 496-16,-25 7 440 15,-17 8 88-15,9 10 896 0,-6 22-392 31,2 10-592-31,7 14-336 16,21 24-904-16,3-6-1000 0</inkml:trace>
  <inkml:trace contextRef="#ctx0" brushRef="#br0" timeOffset="93211.763">30225 11808 10266 0,'0'0'2824'0,"0"0"-2144"0,0 0-680 16,0 0-96-1,0 0 24-15,0 0 72 16,-60 139 16-16,36-73-8 16,-10 1 88-16,13 4-88 15,-3-7-8-15,3-13-360 0,-3-5-688 16,12-18-1232-16,-3-18-1929 16</inkml:trace>
  <inkml:trace contextRef="#ctx0" brushRef="#br0" timeOffset="93375.937">29981 11928 9842 0,'0'0'2920'32,"0"0"-2224"-32,0 0-552 15,0 0-144-15,0 0-96 0,0 0-808 16,0 0-1048-16,36 33-2105 0</inkml:trace>
  <inkml:trace contextRef="#ctx0" brushRef="#br0" timeOffset="93544.973">30294 12141 10906 0,'0'0'2712'0,"0"0"-2712"0,0 0-592 16,0 0-2272-16</inkml:trace>
  <inkml:trace contextRef="#ctx0" brushRef="#br0" timeOffset="94929.071">30808 11817 7817 0,'0'0'4105'0,"0"0"-3313"16,0 0-424-16,0 0 64 0,0 0-152 31,0 0-280-31,0 0 0 15,0 0 0-15,0 120 8 16,-13-78-8-16,13-8-24 0,0-7-648 0,-12-19-608 16,-3-3-2585-16,15-5-2760 15</inkml:trace>
  <inkml:trace contextRef="#ctx0" brushRef="#br0" timeOffset="95072.552">30690 11553 7825 0,'0'0'3049'16,"0"0"-3049"0,0 0-48-16,0 0-800 15,0 0-161-15,0 0-999 16</inkml:trace>
  <inkml:trace contextRef="#ctx0" brushRef="#br0" timeOffset="96121.114">31028 11808 6913 0,'0'0'3289'0,"0"0"-2273"16,0 0-664-16,0 5-216 16,0 13-64-16,0 6 192 15,0 8-96-15,0 0-56 0,9 5-48 16,-9-9-8-16,0 1-8 16,0-12-40-16,0-7-8 0,0-5 8 15,15-5 0-15,-15 0-8 0,12-15 136 31,12-13-136-31,-3-8-168 16,3-2-40-16,-2 2 24 0,-7 12 184 16,3 5 48-16,-18 15 192 15,0 4-240-15,15 0-136 0,-15 18-96 16,12 6 184-16,0 8 48 31,0-4 0-31,9-6 0 0,-9-7 0 16,12-15-64-16,-14 0-32 15,23-15 0-15,-9-20-376 0,3-7-352 16,6-5 440-16,-21 5 232 16,9 10 152-16,-21 9 640 31,16 9 256-31,-16 8-88 0,0 6-408 16,0 0-400-16,0 0-192 15,0 15-40-15,0 4 96 0,0 8-168 16,0-3-64-16,21-2 176 15,0-8 192-15,6 5 0 16,-3-5 72 0,-3-4-64-16,-9 4 48 0,-12-11-48 15,0 11-8 17,0-3 112-32,-12 2-112 0,-21 1-160 0,9-6-472 15,-21-8-128-15,17 0-497 16,7-13-1055-16</inkml:trace>
  <inkml:trace contextRef="#ctx0" brushRef="#br0" timeOffset="96324.403">31622 11363 7177 0,'0'0'4817'0,"0"0"-4169"0,0 0-552 15,0 0-88-15,0 0-8 16,0 0 544-16,34 140 8 0,-25-72-295 15,6 6-105-15,-15-3-96 16,12-3-56-16,-12-12-208 31,0-9-529-31,12-25-919 0,-12-12-1449 16,0-10-3496-16</inkml:trace>
  <inkml:trace contextRef="#ctx0" brushRef="#br0" timeOffset="96545.978">31505 11706 4608 0,'0'0'1425'0,"0"0"-617"0,0 0 648 16,0 0 513-1,0 0-425-15,0 0-512 16,0 0-392-16,0 0-208 15,151-18-215-15,-103 4-217 0,6-5-625 16,-2 9-1487-16,-19-3-3041 0</inkml:trace>
  <inkml:trace contextRef="#ctx0" brushRef="#br0" timeOffset="96855.372">31785 11720 10442 0,'0'0'2024'0,"0"0"-1352"15,0 0-144-15,0 0-264 16,0 0-200-16,58 23-64 0,-34-4 8 16,9 3-8-16,0 11-8 31,-18-1-72-31,10 11-72 15,-16-7-32-15,-9-8 88 0,0-5 0 0,0-4 40 16,0-15 56-16,0-4 48 16,0-4 384-16,0-28-432 15,-9-11-8-15,9-12-168 0,9 0-136 16,15 4-136 0,21 5-248-1,3 18-1136-15,-2 9-1449 0</inkml:trace>
  <inkml:trace contextRef="#ctx0" brushRef="#br0" timeOffset="97437.426">30409 12600 6953 0,'0'0'5009'0,"0"0"-4265"0,0 0-744 16,0 0 24-16,0 0-24 16,0 117 416-16,0-53-160 0,0 5-152 15,15 5-56-15,-15-4-32 31,0-4-8-31,0-11-8 0,0-15-496 32,0-6-408-32,-15-11-1104 15,15-9-1905-15</inkml:trace>
  <inkml:trace contextRef="#ctx0" brushRef="#br0" timeOffset="97662.124">30273 13115 8601 0,'0'0'1673'0,"0"0"-1425"16,0 0 192-16,0 0 328 0,0 0-168 0,58 106-224 16,-34-78-168-1,-3-1 16 1,3-2 56-16,-15-12 24 0,6-4-16 16,-3-9 145-16,0 0 215 15,22-14 160-15,-10-22-152 16,9-16-592-16,3-8-64 0,-3-33-1040 15,-9 14-1289 1,1 14-5296-16</inkml:trace>
  <inkml:trace contextRef="#ctx0" brushRef="#br0" timeOffset="98385.558">29202 13777 9113 0,'0'0'2113'16,"0"0"-1409"-16,0 0 312 0,0 0 56 15,0 0-567-15,-27-32-505 0,27 51-48 16,0 17-56-16,0 25 104 15,0 8 0-15,0 14 16 16,0 0-8-16,-9-9 40 0,9-3-48 16,0-16 8-16,0-9-8 31,0-18 0-31,0-10-8 0,0-12 8 16,0-6 72-16,9 0 264 15,6-14 256-15,6-10-336 16,3-8-248-16,9-1-8 0,7 6 0 15,-7 8-128-15,12 15-96 16,-12 4-160 0,6 4-72-16,-17 15 56 15,-10 13-89-15,-12-4 57 0,0 4 152 16,-12-4 152-16,-22-1 88 16,-11-8 32-16,-3-14-104 0,3-5-448 15,5-14-816 1,7-19-945-1,24-7-2976-15</inkml:trace>
  <inkml:trace contextRef="#ctx0" brushRef="#br0" timeOffset="98655.811">29446 14064 3928 0,'0'0'5986'0,"0"0"-5010"32,0 0-608-32,0 0 328 15,0 0 88-15,0 0-144 0,139 66-200 16,-103-26-63-16,-2 4-105 15,-10 1-64-15,0-3-72 0,-12-6-72 16,-12-7-64-16,0-7-8 31,0-8 0-31,-12-5 8 16,-3-9 216-16,15 0 136 0,-9-27-80 16,9-9-176-16,0-11-96 15,0-5-272-15,0 6-264 0,9 5-192 16,6 14-465-16,27 11-1127 15,-15 13-1753 1,-3 3 168-16</inkml:trace>
  <inkml:trace contextRef="#ctx0" brushRef="#br0" timeOffset="99245.733">29923 14217 5129 0,'0'0'3288'0,"0"0"-2135"16,0 0-33-1,0 0-16-15,0 0-432 16,-45-14-376-16,33 14-200 0,-15 0-96 16,6 11-8-16,-1 6-8 15,-2 11-40-15,-12 4 8 0,15 1-56 16,9-9-96-16,12-6 8 16,-15-4 0-16,15-14 80 0,0 0 104 31,27 0 8-31,-18-14 168 15,27-10-88-15,-12-3-72 0,-2-1 40 16,2 10 536-16,-15 4 176 16,-9 8-23-16,0 6-393 15,0 0-344-15,15 0-56 0,-15 10-168 16,12 8 64-16,-12 1 88 16,12 0 16-16,-12-10-25 0,9 1-191 15,0-10-40-15,-9 0 312 31,0 0 0-31,15-5 160 16,-3-9-64-16,-12 5-88 0,12-1 0 16,0 10-8-16,-12 0-88 0,21 0-8 15,-8 13 88-15,11 2 0 16,0 3 0-16,-12-4 8 16,9-9 0-1,-9-5-24-15,0 0-104 0,0-10-72 16,12-17-192-16,-15 4-112 15,1-4 240-15,5 8 264 0,-6 9 8 16,-9 10 160-16,15 0-152 0,-3 4 32 31,-12 16 48-31,21 7 16 16,3 1-48-16,-12-10-8 16,-3 1-56-16,18-14-144 0,-5-5-392 15,-13-10-1528-15,6-9-4298 0</inkml:trace>
  <inkml:trace contextRef="#ctx0" brushRef="#br0" timeOffset="99747.579">30482 14180 7497 0,'0'0'4825'31,"0"0"-4281"-31,0 0-400 0,0 0 112 0,0 0 104 16,0 0-112-16,0 0-96 15,-94 135-63-15,94-108 39 0,12 1 16 16,-3-14 40-16,18-4 48 16,3-10 8-16,10 0-40 15,-7-14-176-15,-12-18-24 0,18-10-448 16,-6-5-312-16,-8-14-137 0,-13-2-191 15,-12-8 88-15,0 2 752 0,0 4 248 32,-12 10 1136-32,0 13 192 15,-1 23-423-15,-2 10-337 16,15 9-416-16,0 22-152 0,0 26-64 16,0 16 64-16,0 10 8 15,0 1 48-15,15-11-40 0,-2-13 48 31,-1-9-56-31,-12-18 0 16,12-11 0-16,-12-13-8 0,9 0-8 16,15 0 8-16,-12 0 0 15,24-5 0-15,-18 5 0 16,22 0-96-16,-4 14 40 0,-3 10 8 31,-9-2 40-31,18-8-240 16,10-9-929-16,-19-5-2719 0</inkml:trace>
  <inkml:trace contextRef="#ctx0" brushRef="#br0" timeOffset="100268.254">31321 13458 9522 0,'0'0'3256'0,"0"0"-2280"0,0 0-463 16,0 0 7-16,0 0-304 15,0 0-152-15,-37 125 200 16,13-9 56-16,-21 36-88 0,0 15-16 16,8-9 48-1,-8-33-64-15,21-42-104 16,12-18-40-16,-3-19-48 0,15 6 0 16,-9-6-8-16,9-5-152 15,0-13-488-15,0-18-368 16,9-15-689-16,30-19-279 15,-6-12-2273-15</inkml:trace>
  <inkml:trace contextRef="#ctx0" brushRef="#br0" timeOffset="100730.292">31529 14032 7137 0,'0'0'5881'0,"0"0"-5113"0,0 0-87 15,0 0 423-15,0 0-320 16,0 0-720-16,0 0-64 16,-57 10-152-16,41 31 144 0,-5 6 0 31,21-1-176-31,0-8-120 16,0-7 64-16,0-2-64 0,12-16-160 15,13-9-232-15,8-4 151 16,3-4-111-16,9-19-648 15,-9-10-592-15,-2 5 295 0,-10 5 1601 16,-12 10 696 0,-12 3 1049-16,0 10-417 15,0 0-832-15,0 0-432 0,0 5-64 16,0 13 0-16,12-3-16 16,-12 4 16-16,21-11 8 15,3-8-8-15,12 0 0 16,-11-5-160-1,-4-17-168-15,3-6-160 16,-12-4 104-16,-12 3 384 0,-12 1 352 0,-12 9-112 16,3 6-200-16,-16 9-40 31,1 4-48-31,15 0-576 16,9 4-1441-16,0 0-2744 0</inkml:trace>
  <inkml:trace contextRef="#ctx0" brushRef="#br0" timeOffset="101111.609">31982 13995 9025 0,'0'0'3097'16,"0"0"-2321"-16,0 0-696 0,0 0 112 16,0 0 16-16,12 88-48 15,-12-52-80-15,0-7-32 16,0-7-48-16,12-3 0 0,-12-13-208 31,0-6 8-31,0 0 200 0,12-6 256 16,-3-16-256-16,15-10-24 0,0 3-72 15,0 6 88-15,0 4 0 16,-2 14-40-16,-10 5-80 16,0 0-64-16,-3 19 128 15,6 5-16-15,-15-2 72 16,12 2 0-1,-12-5 0-15,0-10 8 16,0-5 0-16,9-4 48 0,3 0 16 0,-3-13-64 16,18-6-8-16,-3 1-224 15,-2-2-40 1,-1 12-48-16,3 2-368 16,9 6-392-16,6 0-41 15,-18 6-767-15,4 2-865 0</inkml:trace>
  <inkml:trace contextRef="#ctx0" brushRef="#br0" timeOffset="101591.973">32537 14023 7241 0,'0'0'2409'0,"0"0"-1377"0,0 0-184 16,0 0-72-16,0 0-168 15,0 0-104-15,-112 107-264 0,100-80-88 31,12-4-80-31,0-5-72 16,0-8-96-16,12-10-112 16,9 0 72-16,16-13 64 0,-1-30-456 15,-3-3-320-15,3-14 80 0,-12-14-16 16,-15-5 168-16,-9-9 616 16,0 4 0-1,0 10 1000 1,-24 19 608-1,24 17-288-15,-9 16-479 16,-3 12-321-16,12 10-416 0,0 19-104 0,-12 23-144 16,0 40 144-16,-3-2 0 15,15 18 0-15,-6-11 0 16,6-22-48-16,0-1-128 0,6-17-112 16,21-15-160-16,-3-13-265 15,9-19-183-15,-8 0 96 0,-1-14-80 16,-12-5 144-16,9 1 736 0,-21 8 896 31,0 10 336-31,0 0-592 16,0 0-528-16,9 20-8 15,-9-1-8-15,15 3-24 0,-15-3-72 16,12-19-296-16,-3 0-1168 16,6-6-1313-16</inkml:trace>
  <inkml:trace contextRef="#ctx0" brushRef="#br0" timeOffset="101717.614">32646 13846 8521 0,'0'0'1193'16,"0"0"-1193"-16,0 0-465 0,0 0-1119 16,0 0-2417-16</inkml:trace>
  <inkml:trace contextRef="#ctx0" brushRef="#br0" timeOffset="102392.078">32845 13878 3384 0,'0'0'1545'15,"0"0"-849"-15,0 0 584 16,0 0 40-16,0-27-560 0,0 27-199 16,0 0-57-16,0 0-16 15,0 0 48-15,0 0-248 16,0 0-120-16,0 0-64 0,0 5 80 15,0 4 56-15,0 1 32 0,0 4 16 16,0 0-16-16,0 0-88 0,0-6-104 16,0-3 16-16,0-5-8 15,0 0 112-15,0 0 104 16,9-13 1-16,0-11-305 16,6-8-104-16,-3-5-225 0,-12-1 201 0,12 1 120 31,-12 0 8-31,0 10 88 15,12-1 64-15,-12 14 145 16,0 4-17-16,0 10-152 0,0 0-128 16,0 10-176-16,0 27 16 15,0 15 88-15,0 16 72 32,0 10 0-32,-12 7 0 0,12-16 0 15,0-9 8-15,0-17-8 16,0-11-8-16,0-19-481 0,0-13-895 15,12-13-1136-15,-3-16-3978 0</inkml:trace>
  <inkml:trace contextRef="#ctx0" brushRef="#br0" timeOffset="102635.299">32833 13911 7721 0,'0'0'3161'16,"0"0"-2297"-16,0 0-504 0,0 0 40 15,0 0-400-15,0 0-240 0,0 0 72 31,0 0-96-31,114 28-248 16,-89-18 128-16,-13-2 232 0,0 7 152 16,0 3 152-16,-12 5 416 15,0 6 104-15,0-2-72 0,0 0-80 16,0 1-160-16,0-9-184 31,0 0-176-31,0-11-136 0,6-8-1000 16,9-18-1136-16,-15-10-2033 0</inkml:trace>
  <inkml:trace contextRef="#ctx0" brushRef="#br0" timeOffset="102732.305">33029 13726 3368 0,'0'0'5545'16,"0"0"-5545"-16,0 0-368 15,0 0-1192-15,0 0-208 0</inkml:trace>
  <inkml:trace contextRef="#ctx0" brushRef="#br0" timeOffset="103254.449">33107 13977 7177 0,'0'0'3137'16,"0"0"-2233"-16,0 0-192 16,0 0 128-16,0 0-376 0,0 0-240 15,0 106-144 1,15-87-80-16,10-15-192 15,-13-4-104-15,9 0-128 16,-9-14-160-16,0-14-480 0,-12-4 80 16,0 4 984-16,0 1 184 0,-12 3 336 15,-12 10 232-15,3 10-32 32,-4 4-424-32,1 0-208 0,15 14-48 31,-6 0-40-31,15 5-176 15,0-11-224-15,24 1-208 0,0-9 168 16,13 0 112-16,-4-4-96 16,-9-9 72-16,0 3 272 15,-3-5 80-15,-9 15 216 0,-3 0 48 16,7 0-144-16,-16 15 64 16,0-2 64-16,12 11-64 0,-12-5-96 15,0-5-24-15,0-6-64 16,0-2 8-16,0-6 0 15,12 0 304 1,-12 0 560-16,21-14-376 16,-9-5-344-16,0 0-32 0,12 10-80 15,0 4-40-15,-15 5-144 0,15 0-320 16,-12 23-80-16,1 6 160 16,-1-7 160-1,-12 2-272-15,0-6-816 16,0-8-1393-16,0-10-4183 0</inkml:trace>
  <inkml:trace contextRef="#ctx0" brushRef="#br0" timeOffset="103922.28">33584 13949 7841 0,'0'0'1496'0,"0"0"-1095"16,0 0 103-16,0 0 16 0,0 0-240 15,-90 55-112-15,81-36-104 16,-3 0-64 0,12-5-24-1,0-11-416-15,0 2-456 0,12-5 319 0,9 0 201 16,0-8-104-1,6-6-128-15,-6 0 264 0,-12 4 344 0,6 10 504 16,-15 0 80 0,0 0-288-1,0 0-152 1,0 5 24-16,0 4 1 0,12 1-41 0,-12-6-24 16,0-4 24-16,12 0 352 15,-12 0 256-15,13-14-232 0,-13-9-504 16,9-4-224-16,-9-11 136 31,0-9-88-31,0 1 80 0,0-5 96 16,0-4 48-16,0 3 368 15,0 16 152-15,0 7 80 16,0 16-64-16,0 13-328 0,-9 0-256 16,9 5-176-16,0 27-152 31,0 15 272-31,0 12 56 0,0 7 88 15,0 3-40-15,0 1 72 0,0-15-112 16,9-9-8-16,3-8-624 16,0-10-1848-16,-12-15-5010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4T03:47:20.48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6907 8059 4032 0,'0'0'2089'16,"0"0"-1833"-16,0 0-256 16,0 0 0-16,0 0 208 15,0 0 520-15,0 0-256 16,151 0-136-16,-94 0 56 15,-6 0-80-15,-5 0-112 0,8 0-56 16,21 0-16-16,-17 0 1 16,20 0 15-1,7 0 24-15,-4 0 56 16,13 0 8-16,-4 0 104 16,4 0-16-16,-4 0-144 0,4 0-80 31,-10 0-48-31,10 0-40 15,-12 0 8-15,-1 0-8 0,-12 0-8 16,13 0 8-16,-13 0 0 16,13 0 8-16,-13 0-16 15,13 0 16-15,-13 0-8 0,-2 0 0 16,8 0 0-16,-6 0 0 16,-2 0 168-16,5 0 0 15,10 0-112-15,-1 0-56 0,1 0 0 31,-16 0-8-31,19 0 8 0,-4 0 0 16,-2 0 0-16,5 0 56 0,-17 0 8 16,5 0 24-1,-15 0-16-15,16 0 56 32,-7 0-32-32,-9-5-56 0,16 0 24 15,-4 2-72-15,-2 3 0 16,8 0 16-16,4 0-8 15,-7 0 0-15,7-5 56 16,-7 5-56-16,6 0-8 0,7-5 0 16,-4 0 0-16,1 1 0 15,12-2 24-15,-16 2 56 0,-6-5 120 32,-2 4-40-32,-4 1-8 15,-8 4 56-15,14 0 40 0,-12 0 32 16,10 0-136-16,-13 0-39 15,13 0-17-15,11 0 56 0,1-4 56 16,11 4-24-16,1 0 24 16,-1-9 40-16,-2 3 88 0,2 1 24 15,-2 0-16-15,-7 2 0 16,10-2-32-16,0 0-32 31,-13 1-72-31,-12-1-72 0,1 0 88 16,-1 0 8-16,-11 2-16 15,-13 3 40-15,3-6-8 0,-12 1-15 0,-11 1 15 16,-16 4-72-16,3 0-40 16,0 0-56-1,-12 0-64 1,0 0 8-16,0 0-16 0,0 0-416 16,-24 0-889-16,2 0-1311 15,-26 0-4482-15</inkml:trace>
  <inkml:trace contextRef="#ctx0" brushRef="#br0" timeOffset="5134.589">9991 9096 8849 0,'0'0'2025'16,"0"0"-2025"-16,0 0-88 0,0 0 88 31,0 0 464-31,184 25 184 31,-51-12-256-31,39-4 16 16,40-3-56-16,-16 2-40 0,-21-8 32 31,-48 0-64-31,-43 0-167 16,-27 0-113-16,1 0 0 0,-13 0-113 16,3-8-239-16,-11 2-416 15,-7-8-480-15,-30 6-840 16,-24-7-1009-16</inkml:trace>
  <inkml:trace contextRef="#ctx0" brushRef="#br0" timeOffset="5399.429">10076 9231 9578 0,'0'0'2496'0,"0"0"-2232"0,0 0-264 15,0 0 0-15,0 0 688 16,172 0 216-16,-30 0-375 16,42 0-153-16,39 0-120 0,-15-4 88 15,-11-6 88-15,-34-4-72 16,-37 1-256 0,-41 4-88-16,-28 3-16 15,-21 2-224-15,-5-5-352 16,-4 0-368-16,-3-1-929 0,-24-4-2864 15</inkml:trace>
  <inkml:trace contextRef="#ctx0" brushRef="#br0" timeOffset="6432.378">13960 8401 9209 0,'0'0'2505'0,"0"0"-1753"0,0 0 112 16,0 0-200-16,0 0-87 0,0 0-265 31,0 0-216-31,127-32-88 16,-82 32-8-16,4 0-8 15,-1 10-264-15,-15 4-64 0,-9 10-273 16,-12-2-159-16,-12 6 64 16,0-1 128-16,-36 6 112 0,3-1 320 31,-6-4 144-31,17-4 16 15,10-5-8-15,3-11 0 16,9 1 0-16,0 2 184 0,34-3 56 0,2 6-8 16,9-4-64-1,15-2-96 1,-26 6-64-16,2 0-16 16,-27 0-8-1,-9-1-128-15,0 3-120 16,-33 6 200-16,-28 2 56 0,-5 4 0 15,-7-6 0-15,1-4-168 0,15-3-1368 16,23-10-1769-16</inkml:trace>
  <inkml:trace contextRef="#ctx0" brushRef="#br0" timeOffset="7121.306">15264 8508 6177 0,'0'0'1872'31,"0"0"-1160"-31,0 0 137 15,0 0 87-15,0 0 160 0,0 0-600 16,-106-4-320-16,82 32-48 0,3 9 56 16,-6 5-80-1,3-1-88-15,15 0 16 0,9-12-32 0,0-1-72 16,24-9-16-16,0-11-56 16,21-3 8-16,37-15-448 0,-22-12-1841 15,10-10-4600-15</inkml:trace>
  <inkml:trace contextRef="#ctx0" brushRef="#br0" timeOffset="7566.175">15370 8216 7617 0,'0'0'1224'0,"0"0"-856"31,0 0 17-31,0 0-49 0,0 0-24 31,0 0 224-31,-12 140-40 16,12-79-56-16,0-1-104 0,0 4-16 16,0-4 24-16,0-3 16 15,12-17-144-15,-12 2-112 16,9-18-96-16,0-6 0 0,-9-9 8 16,0-4-16-16,0-5-72 15,15 0 72-15,-3 0-8 0,0-14 8 31,0-9-104-31,-6-5-48 0,9 0-16 16,6 5 96-16,-6 4 72 16,-15 16-8-16,0-3 8 0,0 6-8 15,9 0-120-15,-9 9-8 16,16 10 128-16,-7-1 8 0,0 6 48 16,6-2-32-16,-3-2 40 15,12-12-48 1,-15 7-8-1,15-11 0-15,0-4 72 0,0 0-72 0,-5-4-16 16,8-14-400-16,-15-15-1120 16,9 6-1473-16,-21-2-4608 0</inkml:trace>
  <inkml:trace contextRef="#ctx0" brushRef="#br0" timeOffset="8388.332">15599 8638 3568 0,'0'0'1905'16,"0"0"-1225"-16,0 0 200 16,0 0 208-16,0 0-144 0,0 0-383 15,0-24-177-15,0 24-168 31,0 0-16-31,0 0-192 0,0 0-8 0,-9 0-112 16,-3 19 40-16,0 6 72 16,0-3-8-16,12 7 8 15,0 2 256-15,0-2 8 0,0-7-32 16,24 2-64 0,-12-7 24-1,9-6 16-15,3-6 96 0,12-5 96 0,-17 0-88 16,8-19-160-16,-3-10-72 47,-15-2-72-47,-9-2 120 15,0-5 72-15,-9 11 176 0,-15-1 40 16,-9 15-47-16,5 2-249 16,-5 11-120-16,0 0-96 0,9 11-561 15,12 25-847-15,12-9-1280 16,0 2-3330-16</inkml:trace>
  <inkml:trace contextRef="#ctx0" brushRef="#br0" timeOffset="9101.157">15865 8579 6305 0,'0'0'2208'0,"0"0"-1424"0,0 0 353 16,0 0-233-16,0 0-392 16,0 0-288-16,0 0-136 0,0 0-72 15,-43 106-16 1,43-73 160 0,0-11 72-16,12 7-104 0,10-11-24 15,2-9-96-15,21-5-8 0,-12-4-224 16,19-9-312-16,-7-18-368 15,-9-11-112-15,-3-3 448 0,-21-11 311 32,0-2 257-32,-12-2 249 15,0-5 359-15,-12 5 408 0,-15 6-168 16,9 13-16-16,3 9-24 16,6 9-95-16,9 19-337 0,0 0-368 15,-12 0-8-15,12 28-136 31,-12 18 48-31,12 20 80 0,0 7 0 16,0 6 8-16,0 0 0 16,0-10 8-16,12-12 0 15,0-16-8-15,-12-8 0 0,0-20 0 16,9-8-24-16,-9-5 24 31,0-10 120-31,15-17-120 0,-6-10-24 16,0-10-48-16,30-3 0 0,-21 7-8 15,10 10-64 1,5 10-113-16,-9 15-127 0,9 8-48 0,-18 0-104 16,-3 4-240-1,-3 15 120 1,-9 0 88-16,-9-6 128 16,-27 1 352-1,12 0 88-15,-9-5 136 0,9-4 272 16,-4-5 104-16,28 5 120 15,0 0-32-15,0-2-544 0,0 13 32 16,28 1-40-16,-4 1 128 16,18 7 24-16,-3-7-200 0,7-9-96 15,2-5-600-15,-15-4-1312 16,3 0-3209-16</inkml:trace>
  <inkml:trace contextRef="#ctx0" brushRef="#br0" timeOffset="9830.207">17021 8532 11330 0,'0'0'2320'16,"0"0"-1559"-16,0 0-257 0,0 0-200 15,0 0-88-15,0 0-216 0,0 0-80 31,-82 59 72-31,70-17 0 16,0-4-48-16,0-6 8 16,12-9-152-16,0-5-56 0,24-9 0 15,-3-9-40-15,27 0 7 16,1-13-191-16,5-9-344 0,-18-11-368 31,13 6 560-31,-25 2 584 16,-18 11 48-16,-6 9 768 0,0 5-24 15,0 0-528-15,0 0-216 16,0 19 8-16,0 6 40 0,15-3-48 16,-15-4 16-16,12-4 40 31,21-4 24-31,-9-10-80 16,25 0-248-16,-16-24-256 0,3-3-8 31,0-1 96-31,-30 4 312 15,21 11 104-15,-27-2 592 0,12 11 104 0,-12 4-288 16,0 0-408-16,0 0-8 16,0 19-112-16,0 5 112 15,0 7 0-15,13 1-48 0,-13 11-176 16,0-7 8-16,0 7 64 16,0 3-64-16,-25-4 144 0,-8-6 24 15,6 7 56 1,-6-11 8-16,0-10-8 15,-19 3 80-15,34-8 24 16,-21-6 24-16,3-8 0 0,18-3 72 16,6 0-200-16,0-28-120 15,-4-4-1328-15,16-5-1609 0</inkml:trace>
  <inkml:trace contextRef="#ctx0" brushRef="#br0" timeOffset="10416.305">17706 8554 4184 0,'0'0'5025'0,"0"0"-4416"0,0 0 567 16,0 0-200-16,0 0-72 15,0 0-528-15,0 0-296 0,-130 15-80 16,121 13 0-1,9 0 0-15,0-6 0 16,0 2-16-16,24-15-64 16,0 1 80-16,9-10 0 0,4-5 40 15,-4-22-40-15,15-12-232 16,-15-7-376-16,4-9-24 0,-16-11-280 16,0-2 144-1,-6-11 384-15,-3 5 192 16,-12 3 192-1,0 20 696-15,0 16 280 0,0 15-336 0,0 20-328 16,-12 0-312-16,-12 38-56 16,0 17 56-1,2 19 72-15,-2 10 32 16,9 4-56-16,15-4-48 16,0-10 72-16,15-14 24 15,9-13 8-15,10-15-24 0,-13-13-72 16,18-10 80-16,-6-9-8 0,-9-15-80 31,13-8-192-31,-28-10-24 16,15 5 216-16,-24 6 56 15,0 8 504-15,0 10-120 0,-15 4-312 16,6 12-120-16,-16 22 128 16,16-1 161-16,9 2-169 0,0-6-72 15,9-7 112-15,64-22-168 16,5 0-168-1,-5-22-2489-15</inkml:trace>
  <inkml:trace contextRef="#ctx0" brushRef="#br0" timeOffset="10586.218">18521 8633 11962 0,'0'0'2201'16,"0"0"-1041"-16,0 0-400 16,0 0-760-1,0 0-832-15,0 0-8066 16</inkml:trace>
  <inkml:trace contextRef="#ctx0" brushRef="#br0" timeOffset="22524.159">6783 11645 8913 0,'0'0'1937'0,"0"0"-1449"0,0 0-432 0,0 0-40 15,-27 29-16-15,18-1 136 16,-3 13-64 0,0 19-56-1,12 5 72-15,0 14 40 0,0 0 16 16,0-5 88-16,24 0-72 0,-15-9-56 16,27-10-48-16,-15-9-48 15,18-14-8-15,-5-7-368 0,2-17-888 16,-3-8-1129-16,3 0-2872 15</inkml:trace>
  <inkml:trace contextRef="#ctx0" brushRef="#br0" timeOffset="22752.494">7024 11969 9842 0,'0'0'1664'0,"0"0"-1328"0,0 0-160 16,0 0-32-16,0 0-32 16,0 0 0-16,0 0 8 15,34 131-56-15,-19-90-48 0,9-3-16 32,-24-2-128-32,9-3-616 15,-9-1-1168-15,0-8-537 0,0-10-1608 16</inkml:trace>
  <inkml:trace contextRef="#ctx0" brushRef="#br0" timeOffset="23185.845">7166 12002 9482 0,'0'0'2848'0,"0"0"-1904"16,0 0-600-16,0 0 56 0,0 0-127 15,0 0-273-15,0 0-1081 16,9 0-1047 0,-9-8-2281-16</inkml:trace>
  <inkml:trace contextRef="#ctx0" brushRef="#br0" timeOffset="23451.122">7058 11571 10522 0,'0'0'2464'0,"0"0"-1800"0,0 0-480 15,0 0-184-15,0 0 48 16,0 0 32 0,175 79 145-16,-91-19-129 15,-17 10-96-15,5 13-64 16,-27 6-169-16,-33 4-135 0,-12-11-280 15,0-3 56-15,-36-9 288 32,-9-14 128-32,-37-20-392 0,13-12-1240 15,21-19-2273-15</inkml:trace>
  <inkml:trace contextRef="#ctx0" brushRef="#br0" timeOffset="24816.245">9795 12415 6209 0,'0'0'1448'16,"0"0"-896"-16,0 0 248 0,0 0 177 16,0 0 79-16,0 0-304 15,-15 0-312-15,15 0-80 31,0 0-80-31,15 0-72 0,21 0-8 16,-2 0-48-16,23 0-8 16,12 0-40-16,37 0-96 0,30 0 40 15,54 0-32-15,30 0 160 16,1 0 97-16,2 0 55 31,-15 0 336-31,16 0-168 0,-28 0-360 16,12 4-88-16,-21 2-40 0,0 2 32 15,-12-8-40-15,-24 5-8 0,0-5 8 16,-12 0 8-16,-9-5 48 16,9-13-56-1,-13 3 8 1,-8-3 96-16,-37 4 8 0,-11 5 56 16,-28 0 40-16,19-4 8 15,-13 2-56-15,-6 3-56 0,9-6-64 0,-26 9-40 16,-16-4-472-16,-9-10-488 31,0 1-793-31,-9-1-5288 16</inkml:trace>
  <inkml:trace contextRef="#ctx0" brushRef="#br0" timeOffset="38482.346">6662 14059 8345 0,'0'0'1433'0,"0"0"-921"31,0 0 416-31,0 0 120 16,0 0-320-16,0 0-424 0,0-13-208 15,0 13-16-15,0 0-8 16,0 0-72-16,-9 4 0 0,9 20-72 16,-15 12 72-16,15 21 72 31,-9 17 56-31,9 9-72 0,0 1 24 15,0-2-72-15,9-3 0 16,6-14 0-16,9-9-8 0,10-14 0 16,-10-6-8-16,12-17-288 31,21-19-624-31,-11 0-1368 16,-13-8-1673-16</inkml:trace>
  <inkml:trace contextRef="#ctx0" brushRef="#br0" timeOffset="38883.585">6934 14324 10186 0,'0'0'1336'16,"0"0"-896"-16,0 0 504 0,0 0-72 31,0 0-479-31,0 0-289 31,0 0-104-31,57-75 8 16,-33 67-8 31,-2 3 0-47,-10 5-152 15,12 0-169-15,-15 9-87 16,6 10-80-16,-15 8 112 0,0 11 104 15,0 3 144-15,0 0 128 16,-15 3 0-16,-9-9 64 0,15-6-64 16,9-7 56-16,-12-8 24 15,12-3-32-15,0-8-48 16,0 2 0-16,12-5 168 0,12 0 40 16,9 0 16-16,15-5-88 15,-2-14-136-15,20-22-800 0,-15 4-1776 16,-5 5-3226-16</inkml:trace>
  <inkml:trace contextRef="#ctx0" brushRef="#br0" timeOffset="39115.846">7097 14028 1584 0,'0'0'9578'15,"0"0"-8562"-15,0 0-800 0,0 0-216 16,0 0-48-16,57-5 48 15,1 32 128-15,-4 6 48 0,21 14-96 16,-17 8-72-16,-16 5 64 16,9 10-72-16,-30-5-248 0,-8-1-264 15,-13-3 96-15,0 0-16 32,-25-1-680-32,1-19-713 0,-12-13-919 15</inkml:trace>
  <inkml:trace contextRef="#ctx0" brushRef="#br0" timeOffset="42099.541">10166 14842 9778 0,'0'0'1552'15,"0"0"-1272"-15,0 0-96 0,0 0 448 16,0 5 136-16,0-5-336 16,0 0-248-16,25 0 113 0,11 0 183 15,9 0 160-15,61-5 40 16,32-8-144-1,59-10-120-15,26 4-96 16,-3-4 104-16,13 5-16 0,-34-1-16 16,-3 10 1-16,-21 4-25 15,-48 0-56 1,-34 5-104 0,-23-4-136-16,-22 4 0 0,-3 0 0 0,13-4 16 15,2-1 72 1,-27 5 80-16,4-5 72 0,-13 1-16 0,-15-2-96 15,0 2-64-15,-9 4-80 16,0 0-48-16,0 0-8 16,0-4-360-1,15 4-608-15,-15-14-441 16,12-1-895-16,0-2-897 0</inkml:trace>
  <inkml:trace contextRef="#ctx0" brushRef="#br0" timeOffset="79386.757">6466 16364 4961 0,'0'0'1784'0,"0"0"-752"16,0 0 40-16,0 0 41 0,0 0-313 31,0 0-232-31,0 0-272 16,-12 0-128-16,12 3-72 0,-9 21-96 15,-3 17 8-15,0 19 144 16,12 19 24-16,0 9-96 31,0 4-24-31,24 2 48 0,9-6-96 16,3-13-8-16,-5-11 0 16,8-14-48-16,6-7-360 0,-12-20-744 0,7-13-192 15,-7-10-553-15,-12 0-1023 16</inkml:trace>
  <inkml:trace contextRef="#ctx0" brushRef="#br0" timeOffset="79891.748">6689 16641 6361 0,'0'0'2128'0,"0"0"-1344"16,0 0-271-16,0 0 95 15,13-32-232-15,-4 22-296 0,15 1-24 16,-3-4-48-16,15 7-8 16,-15 6-8-16,6 0-168 0,-15 0-472 15,1 19-417-15,-13 8 265 16,0 12 432-16,0 1 368 16,-25-2 88-16,13-2 40 0,-3-8-104 0,15-4-24 15,0-11-80 1,15-3 72-1,22-10-104-15,5 0 112 16,15 0 64 0,3 0-24-16,-11-5-40 15,-7 0-216-15,-15 5-200 16,-27 5-592-16,0 18 424 0,-27 5 584 0,-15 10 192 16,-7 2-72-16,-11-1-40 15,3-12-80-15,-10-3-200 0,19-11-904 16,3-9-3752-16</inkml:trace>
  <inkml:trace contextRef="#ctx0" brushRef="#br0" timeOffset="80215.165">7175 16659 11282 0,'0'0'1640'0,"0"0"-1256"16,0 0-352-16,0 0-32 16,0 0-696-16,0 0-1672 15,0 0-1833-15,0 0 1024 0</inkml:trace>
  <inkml:trace contextRef="#ctx0" brushRef="#br0" timeOffset="80966.136">7073 16331 7561 0,'0'0'2561'16,"0"0"-1761"-16,0 0-456 0,0 0-56 15,0 0-96-15,0 0-40 16,139 18 160-16,-85 4-56 16,21 11-40-1,-5 9-96-15,-13 14-40 0,-12 8-8 16,4 7 0-1,-25 8-72 1,-18-1 8-16,-6 1-8 0,0 4 0 16,-30-9-112-16,3-14-32 15,-16-9-672-15,7-23-968 0,12-15-1345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4T07:20:46.48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4257 12226 6585 0,'0'0'1176'0,"0"0"-1176"0,0 0-280 15,0 0 280-15,0 0 304 0,139-25 288 16,-79 11-328-16,-3 1-152 16,25 4 328-16,-13-5 209 0,13 4-289 15,8-4-136 1,-5 6-88-1,8-6 8-15,-2-1-80 0,-1 5-16 16,-5-3-24-16,-4 4 24 0,-11-1-48 16,-22 2 16-16,-3 3-16 15,-11 0-56-15,2 5-256 0,-15-4-392 32,-6 4-305-32,-3-6-191 15,-12 2-616-15,0-5-2297 0</inkml:trace>
  <inkml:trace contextRef="#ctx0" brushRef="#br0" timeOffset="501.281">5177 11716 4640 0,'0'0'1577'16,"0"0"-1065"-16,0 0-328 0,0 0-112 15,0 0 240 1,0 0 376-16,0 0-168 16,103 40-288-16,-70-25 16 15,28 3 40-15,-13 1-103 0,9 4-49 16,-12 1 8-16,13-2-56 16,-25 2-72-1,6-6-8-15,-21 0-8 0,10-3 0 0,-19-1 0 16,-9-6 16-16,0 6 280 0,0 0 192 15,0 10 200-15,-22 8-216 32,-11 0-120-32,-6 11-128 15,6-2-88-15,-12-4-64 0,11 0-64 16,-5-5-8-16,6 0-280 16,0-7-568-16,9 3-1200 0,11-11-801 15,-2-2-3152-15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4T07:21:0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22420 4741 4320 0,'0'0'2161'16,"0"0"-1673"-16,0 0-360 0,0 0 352 16,0 0 248-16,0 0-88 15,0 0-199-15,0 0-361 16,0 0 96-16,0 0 320 0,0 0-64 16,0 0-200-16,0 0 112 0,9 0-16 31,15 0 80-31,0 4-48 15,10-4-80-15,11 0-72 16,3 6 0-16,13-2-24 0,20 1-80 16,-2 0-56-16,11 0 32 15,43-5 8-15,3 3 72 0,30-3 0 32,9 0-16-32,-12 0-40 15,-49 0-47-15,-32 0-57 16,-13-3 0-16,-20 3 0 0,8-5 0 15,12 5 0-15,-8 0 0 32,-19-5 0-32,6 5 0 0,-12-5 0 15,-2 5 0 1,-10 0 0-16,-15 0 0 16,6 0-145-16,-15 0-191 15,0 0-248-15,0 0-448 0,0-4-1048 16,-24 4-521-16,0-6-4687 15</inkml:trace>
  <inkml:trace contextRef="#ctx0" brushRef="#br0" timeOffset="770.393">22327 4876 3504 0,'0'0'1393'0,"0"0"-1009"15,0 0 144-15,0 0 352 16,0 0 48-16,0 0-88 0,-16 0-472 16,16 0-240-16,0 0 80 15,0 0 153 1,0 0-89-16,0 0-80 15,0 0 40-15,0 0-48 0,0 0 48 16,0 0-80-16,0 0 24 16,0 0 8-16,-9 0 40 0,9 0-32 15,0 0-64-15,0 0-56 32,0 0-56-32,0 0 0 15,0 0 176-15,0 0 144 0,0 0-136 16,0 0-32-16,9 0-16 0,19 4 16 15,5 0 152-15,24-4 72 32,34 6-47-32,54-2 127 15,39-4 120-15,36 0 48 0,-9 0-16 16,-15 5-160-16,-33 0-208 31,-48-5-136-31,-18 0-64 0,-19 0-48 16,-5 0 40-16,-4 0 24 15,13 0 32-15,-4 0 32 16,-6 0 16-16,-14 0 144 0,-10 0 32 0,-3 0 89 16,-8 0-105-16,-16 0-40 15,0-5 8-15,6 5-48 0,-27 0-80 16,12 0-80-16,-12 0 48 16,0 0-40-1,0-5-72 1,0 5 56-16,0 0-64 0,0 0-384 15,0 0-696-15,12-4-1049 0,-12-2-864 16,0 2-4016-16</inkml:trace>
  <inkml:trace contextRef="#ctx0" brushRef="#br0" timeOffset="6349.633">17784 12443 4600 0,'0'0'2969'0,"0"0"-2345"15,0 0-264-15,15-33 336 0,22 23 137 16,-4 2 103 0,15-6-392-16,9 8-328 15,13-1 104-15,-1 7 40 16,13 0-168-16,-13 0-136 16,4 22-56-16,-4 10-88 0,-12 15 88 15,1 13 0-15,-13 10 0 0,-21 8-8 31,0 6-136-31,-15 0-72 32,-9-2 152-32,-9-3 56 15,-27-5 8-15,-9-9 40 16,-13-8 128-16,-23-12 16 0,-25-13 56 16,1-13-40-16,-10-19-32 0,9-14 64 15,13-33-16-15,-10-35-48 16,22-43-120-16,11-24 32 15,46 1-72-15,24 31 0 0,0 40-8 16,33 26-56-16,37-5-8 0,20-1-152 16,55 6-80-16,-21 29-8 15,-3 22 48 1,2 33-368-16,-50 22-920 16,-16-4-1665-16</inkml:trace>
  <inkml:trace contextRef="#ctx0" brushRef="#br0" timeOffset="7402.632">17754 14839 4929 0,'0'0'3904'0,"0"0"-3440"0,0 0-191 15,0 0 463-15,30-107-200 0,9 79 56 16,16 4-336-16,17 2-144 16,-2 3 216-16,23 14 88 0,-11 5-120 15,-1 0-144-15,-2 28-40 16,-7 18-48-16,-12 14-56 0,-2 14-8 16,-25 20 16-1,-12-1 32 1,-6 3-48-16,-15-3 104 0,-24 0-32 15,-9-5 104-15,-28-10 24 0,-8-8 8 16,-12-9-7-16,-1-15 199 16,-8-13-16-16,-4-16-56 0,9-17 80 31,-5 0-32-31,8-41-216 16,1-38-48-16,-1-46-112 15,13-42-24 1,21 6-96-16,24 30 8 0,24 43 72 0,0 34 40 0,36-3 0 15,42-12-40-15,43-1-16 32,42 24 8-32,-12 18-8 15,-24 28 40-15,-34 0-48 0,-44 28 0 16,-4 14-184-16,0 13-232 16,-24 14-264-16,-21 10-185 0,0 10-47 15,-33-7 232-15,-12-7 128 31,-13 0-424-31,22-25-1209 16,3-22-4440-16</inkml:trace>
  <inkml:trace contextRef="#ctx0" brushRef="#br0" timeOffset="14300.111">19698 13240 6361 0,'0'0'1456'0,"0"0"-1424"15,0 0 24-15,0 0 72 32,45-46 136-17,-24 35-8-15,12-2-128 0,19 4-120 16,5 0 200-16,-15 5 128 16,31-2-119-16,8 6-57 0,1 0-8 15,-1 0 0-15,13 0-80 0,-13 13-64 16,1 6 88-16,-1 6-48 15,-11 2-32-15,-1 6 0 0,-9-2-8 16,-26 2 0-16,14 4-8 16,-30-1 0-16,21 8-8 0,-27-9 0 31,-3 3-72-31,-9 3 72 16,0-3 0-16,0 3 8 15,0 1 0-15,-9 0 0 0,-27 5 48 16,15-6 8-16,-15 0 80 0,-1-3 8 15,-8-5-40-15,0-6-24 16,-15 1 0-16,2-10 48 31,-14-4 0-31,5-5-72 0,-17-9 40 16,5 0-88-16,-17-4 64 16,-7-20 0-16,10-4-72 0,-13-7 80 15,28-9 128-15,-16-1 16 16,25-5-96-16,-1-12 32 31,19-2-32-31,21-1-80 0,2-9 128 0,19 3-168 16,9 3 0-16,9 8-8 15,19 0-8-15,17 3-56 0,0 10 48 16,16 7 8 0,8 2-56-1,12 16 48-15,1 8-40 16,24 4 8-16,-16 10-8 0,16 0 48 0,-1 13 0 15,-11 20-488-15,-16 5-456 16,-5-1-593-16,-40 37-71 0,-9-19 32 16,-24 0-481-16</inkml:trace>
  <inkml:trace contextRef="#ctx0" brushRef="#br0" timeOffset="51300.882">23476 3758 3408 0,'0'0'2465'0,"0"0"-1753"0,0-3 192 16,0-2 40-16,0 0 57 15,0 5 239-15,0-5-384 0,0 1-336 32,0-2 16-32,0 2-112 15,0-5-40-15,0 0-56 16,0-1-168-16,0 2-40 0,0-12-31 16,0 7-73-16,0-6-8 15,0-3-8-15,-9 3-8 0,-15 0-97 16,12-3 65-16,-27-2 32 15,21 1-64-15,-6-5 72 0,-13 5 24 16,4-5-16-16,-6 4-8 31,9 2 0-31,-18-2 48 0,14 2 8 16,-5-2-56-16,9 5 0 16,-6 1 0-16,0 5-8 15,2-6 8-15,-11 5-8 0,9-4 8 16,-12 3-48-16,2 2-32 15,-2-1 8-15,3-4 64 0,-13 3-48 16,1 2 48 0,-3-6-72-16,11 5 72 15,-17-4 8-15,9 4 0 16,-4 0 0-16,4-5 8 0,-3-1 0 16,-7 7-8-1,-2-6 8 1,-4 1-8-16,4-5 0 0,-13 4-48 0,-2 0 32 15,5-3 8-15,7 3 0 16,6 0 0-16,-19 2 0 16,19-2 0-16,-4 1 8 0,-11 3 8 15,11-3 0-15,-2 4 72 16,-7-5-32 0,4 5 0-16,9 0-48 15,-4 1 0-15,-2 3 8 16,5 0 0-16,-2 2 88 0,-4 4-80 15,7-6-16-15,-6 10 16 16,-1-10-16-16,7 6 0 16,-19 0 8-1,7-1-8-15,-4-1 8 16,1-2-8-16,-13 3 8 31,10 1 0-31,-7-6-8 0,13 5 0 16,-4 2-16-16,1 3 16 15,-4-6 0-15,16 6 0 0,-1 0 0 0,-2 0 0 16,6 0-8-16,-4 6 8 16,-2-3 8-16,-7 7 0 15,7-1 8-15,5-4-16 0,-5 3 0 16,0 3 0-16,-7-3 0 16,7 2 0-16,-7-5 8 15,7 8-8-15,-7-3 0 16,7-1-64-1,5 4 64-15,-2-2 16 0,-12-3-8 16,11 1-8-16,10 2 0 0,-13-3 0 16,7 6-8-16,-4 0 8 15,-2-5 0 1,6 6 0-16,-4-7 0 16,-5 2 8-16,-4-1-8 15,22 1 8-15,-25 4 0 0,25-6 0 16,-12 1 8-16,11 5 32 31,-17-4-48-31,18-1 8 0,14 1-8 16,-17 3 0-16,3-4 0 15,11 1-8-15,-14 5 8 16,3-2 0-16,-1 1-8 0,1-1 8 16,-3 1 8-16,14-1-8 15,1 2 8-15,9-2-8 31,-3 2 57-31,8-5-49 0,-5 4 72 16,3 4-72-16,-18-4-8 16,20 0 56-16,-5-1-56 0,3 7 0 0,-15-7 8 15,15 6 80-15,-16-6 48 16,13 2-64 0,3-2-64-1,-3 6-8-15,2-5 64 16,-2-6-56-16,15 7 32 15,-3-2-24-15,-3-3 0 16,9-1 32-16,6 4-48 0,-16-2 8 16,7-3 0-16,9 2 40 15,3 0-24-15,-15-2-16 16,12 2 0-16,-3-1 0 0,6-4 56 16,-3 3-16-16,3-3-40 15,-3 9 64-15,-13-9 0 0,13 9-64 31,-12-5 8-31,15 1 48 16,-3-1-48-16,0 0-8 0,-3-5 40 16,6 1-48-16,9-5 8 15,-15 5-8-15,15-1 8 0,0-4-8 16,-9 6 8-16,9-6 48 31,-9 4-56-31,9-4 16 16,0 0 40-16,0 0 48 0,0 0-104 15,0 0-8-15,0 0-64 0,0-4-8 16,9-16-136-16,0 1 88 16,15-13-32-16,-9 4-16 0,9-8 96 15,-15 4 32 1,3-11-120 0,12 12 8-16,-14 2-25 0,5 7 97 15,-3 2 88-15,-12 12 16 0,0 3 56 16,0 5 33-16,0 0-1 0,0 0-48 31,0 0-56-31,0 0-48 16,0 0-128-16,0 8-25 15,-12 11 201-15,-13 9 144 0,1 4 121 16,-9 10-17-16,-3 1-112 16,3-2-24-16,9 0 40 0,-13-3 0 15,16 3-64-15,-3-9-16 31,-3-4 32-31,18-4-16 0,-3-5-88 16,12-1 72-16,-12-8-64 16,12-2-16-16,0-3-56 0,0 4 56 15,0-9-40-15,0 4 32 16,12 2 16-16,24-3 56 31,0 3 216-31,10-1-112 0,8-5-72 16,18 0 0-16,1 0-88 15,8-11-152-15,-11-2-480 0,11-15-617 0,-24 6-1151 16,-14-2-3577-16</inkml:trace>
  <inkml:trace contextRef="#ctx0" brushRef="#br0" timeOffset="52162.292">13903 4844 6305 0,'0'0'1776'0,"0"0"-1296"16,0 0 232-16,0 0 65 15,0 0 383-15,0 0-224 16,0 0-920-16,12 0 96 0,9 0 432 0,24 0 304 15,13-5 41 1,26-1-89 0,10-7-368-16,11 4-152 0,-2-5-48 15,-12 5-136 1,17 4-88 0,-26 5-8-16,-13 0-72 0,-12 0-184 15,-11 0-120-15,-13 0-56 0,-6 0-16 16,-15 0 24-16,-12 0-113 15,0 0-255-15,0 0-104 16,-24 9-600-16,-12-4-857 0,15 3-735 16</inkml:trace>
  <inkml:trace contextRef="#ctx0" brushRef="#br0" timeOffset="52535.188">13704 5029 6345 0,'0'0'1720'0,"0"0"-1200"16,0 0 128-16,0 0 73 0,0 0 655 15,0 0-528-15,0 0-840 0,24 0 224 16,18 0 560-16,9 0 16 0,16 0-55 16,17 0-137-16,31-10-200 15,45-13 48-15,51-9-32 16,13-9-16-16,-28 8-160 16,-30 5-136-1,-76 15-104-15,-29 3-16 16,-19 1-88-16,18 3-24 0,-27 2-24 0,7 0-288 15,-31 4-256-15,-9 0-72 16,-9 0-152-16,-40 0-1441 16,16 0-3864-16</inkml:trace>
  <inkml:trace contextRef="#ctx0" brushRef="#br0" timeOffset="77418.292">10215 7272 1008 0,'0'0'2904'0,"0"0"-2288"0,0 0-407 16,0 0-121-16,0 0 352 31,-15 0 496-31,15 0-448 16,0 0-200-16,0 0-48 0,0 0 16 15,0 0 40-15,0 0-16 16,0 0-56-16,0 0-88 0,0 0-8 16,0 0 64-16,0 0 40 31,0 0-80-31,15 0-32 16,-3 0 129-16,9 0 111 0,3 4-104 15,12 0-72 1,6 1 8-16,-2-5 40 15,5 6-72-15,0-6-24 0,16 0-56 16,-16 0 8-16,12 0 104 16,-8 0-176-16,-4 0 72 15,3 0-24-15,-3 0 0 0,13 0-48 16,-10 0-8-16,-6 0 0 16,19 0-8-16,-13 0-8 0,9 0 8 15,1 3 8 1,2-3-8-16,-15 5 0 15,13 0 0-15,2-1 0 16,-3 1 0-16,1-5 0 0,2 5 0 16,-3-5 0-16,-14 5-8 15,17-2 8-15,-12-3-16 0,-5 5-40 32,8 0 40-32,-18-5-72 15,0 5 88-15,0-1 0 0,7 2 0 16,-4-3 0-16,-3 2 0 15,15-5 0-15,-14 5 0 0,14 0 0 16,-3-5 0-16,-3 4 8 31,-5 1-8-31,11 0 8 16,-12-5 0-16,9 4-8 0,1-4 0 16,2 5-56-16,-3-5 48 15,4 5 0-15,-7-5 8 0,9 0 16 16,6 5 0-16,-8-5-8 15,-4 0-8 1,0 0 8-16,4 0 0 16,-4 0 0-16,0 0-8 0,3 0 0 15,-5 0 8-15,8 0 8 16,-9 0 48-16,22 0-56 0,-19 0 0 16,0 0 56-16,3 0 16 0,-2 0-24 31,2 0-48-31,-18 0 16 15,21 0-16-15,-17 0 8 0,-1 0-8 16,0 0 56-16,6 0-64 16,-2 0 8-16,-4 0-8 0,9 0 0 31,-3 0 16-31,6-5-8 16,-11 5 56-16,14-5-56 0,-12 0-8 15,9 1 0-15,4 4 8 16,-19 0 0-16,21-5 64 15,-9 5-64-15,-2-5 72 0,5 5-72 32,3 0 88-32,-15-4 56 15,13 4 8-15,11-5-16 0,-9 5-64 16,1 0 24-16,-4 0 48 16,3 0-16-16,-15 0 8 15,13 0-48-15,2 0 16 0,-12 0 8 16,-3 0-16-1,16 0 0 17,-7 0 0-32,6 0 1 0,-2 0 15 0,11 0 0 15,3 0-40-15,1 0 24 16,-16 0-32-16,12 0-8 16,-12 0-48-16,4 0 104 0,8 0-8 15,-12 0 64-15,4 0 16 0,-4 0 40 16,12 0 16-16,-8 0 40 0,11 0-32 15,-18 0-32-15,16 0 0 16,-7 0-72-16,-9 0 0 16,-3-5 16-1,7 5 8-15,-22 0-32 16,0 0 0-16,-15 0 8 0,0 0-24 16,-9 0 0-16,0 0-40 15,0 0-80-15,15 0 0 31,-15 0-8-31,0 0-8 0,0 0-216 16,0 0-648-16,0-5-984 16,0 5-1049-16,0-9-4104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4T07:22:47.43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20138 12095 8385 0,'0'0'1737'32,"0"0"-1737"-32,0 0 16 0,0 0 88 15,94 0 128-15,-52-5 40 16,19 5-176-16,-4-4-96 0,3-2 0 0,-2 6 0 15,-10-4-408 1,9 1-248 0,-21 3-241-16,-2-6-719 15,-10 6-488-15,-12 0-665 0</inkml:trace>
  <inkml:trace contextRef="#ctx0" brushRef="#br0" timeOffset="269.532">20081 12248 6873 0,'0'0'2304'16,"0"0"-1703"-16,0 0-369 15,0 0 464-15,0 0 280 0,0 0-32 16,12 0-408-16,9 0-96 15,28 0 97-15,5 0-161 0,3-4-192 16,28-11-56-16,-4-3-120 31,13 5-8-31,-1-6-208 16,1 5-521-16,-37 4-791 0,-12 2-2649 0</inkml:trace>
  <inkml:trace contextRef="#ctx0" brushRef="#br0" timeOffset="3460.614">16613 8666 4705 0,'0'0'1640'0,"0"0"-1200"16,0 0-224-16,0 0 40 15,0 0 168-15,0 0 56 16,-127 24-192 0,91-21-120-16,0 2 344 15,-9 6 89-15,-4-8-41 16,-11 3-96-16,6-2-144 0,-16 0 40 16,1-4-128-16,-1 0-8 0,-2 0 112 15,3 0-80 1,11 0 128-16,-11-14 16 15,11 0-120-15,-2-4 48 16,3-1-71-16,8-4-41 16,-11-4-64-16,3-1-56 0,-1-9-16 15,16-1-32-15,-18-8-32 0,12 1-16 32,-7-6 8-32,7-10-8 15,0 1-8-15,2 0-8 16,25 0 16-16,-15 3 8 0,12 3-8 15,12-3 72-15,0 2-64 16,12-1 0-16,0 6 8 0,0-2-16 31,0 2 0-31,12-1-16 16,0-1-48-16,24-3 56 16,-12-5-8-16,9-1-56 0,16 0 64 15,-7 1-8-15,6 5-96 16,13 3 112-16,-19 6 0 0,30 5 8 0,-11 0-8 15,8-2 0 1,-3 7 0 0,19 3 0-1,-19 0-8 1,19 6 8-16,-4 3 0 0,-2 6 0 16,5 0 8-16,-2 4 32 0,-1 9-40 15,-2-4-8-15,14 9 0 0,-8 0 8 16,5 0 0-16,-8 0-8 15,-1 0 0-15,-2 4 8 16,-4 6 0-16,-5 4 0 0,-4-6 8 16,7 11-8-16,-4-5 8 15,-12 5-8 1,10 4 0-16,-16 6-8 16,-9-2 0-16,10 6 0 15,-7-1 8-15,-9 10 0 0,-3-2 0 16,4 2 0-16,-4 5 8 15,-9-2 0-15,12 7-8 0,-15-6 8 32,3 6 0-32,-2-6 8 15,-7 4-8-15,-6-7 64 16,3 4-24-16,-12-7-40 0,0 2 40 16,0 5-32-16,0-2 48 15,0 2-56-15,0 5 40 0,-21-1 0 16,6-1-32-1,5 1 64-15,-17-5-16 16,18 6-8-16,-12-6 16 16,-6 1 8-16,6-1 40 0,0-4 32 15,-3-1 8-15,-13 0 32 16,16-9-16-16,-27 6-16 16,24 0-32-16,-9-2 0 15,-16-3 24-15,16-6-40 16,-3 6 40-16,-9-1 0 15,-4-9-8-15,13 9-32 0,-18-7 8 16,5-3 24-16,1 2-64 31,15-6 24-31,-12 0 8 0,5 1-8 16,-2-6-24-16,6 6 16 16,-9-9 24-16,9 4-72 0,2-6 24 15,-17 2 8-15,21 0 24 16,-18-10-40-16,14 0-7 31,-14 0 7-31,0 0 48 0,15 0 48 16,-1-10-56-16,-17-4-32 31,33 5-64-31,-18-5 0 0,-4 6 8 16,10-11-8-16,3 5 40 15,-6-10-32-15,0 2-8 0,6-3-8 16,8-1-16-16,-5-2 16 0,0 4 0 15,12 1 8-15,-9 5 0 16,6 4-8-16,-6 0 8 0,21 4-8 16,-15 6 0-16,6-6 8 15,9 6-8 1,-9 4-8-16,9-5-104 16,0 0-160-1,-13 0-249-15,13 2-399 16,-12 3-464-16,12 0-248 15,-15 0-1153-15,6 0-4248 0</inkml:trace>
  <inkml:trace contextRef="#ctx0" brushRef="#br0" timeOffset="22021.658">13495 8054 1696 0,'-12'-5'1008'15,"12"5"304"1,-15-3-15-16,15 3 7 16,0 0 176-16,-9 0-31 15,9 0-361-15,0 0-216 0,0 0-256 32,0 0-128-32,0 0-104 15,0-5-72-15,0 0 16 0,24-4-80 16,13-4-63-16,-4-6-81 15,24-6-24-15,13 3-72 16,-13-2-8-16,15 2-88 0,-14 3-409 16,-10 0-239-16,9 5-176 15,-24 5-672-15,1 4-705 0,-19 5-359 32</inkml:trace>
  <inkml:trace contextRef="#ctx0" brushRef="#br0" timeOffset="22285.43">13785 7953 6273 0,'0'0'1056'0,"0"0"-712"0,0 0-88 16,0 0 120-16,0 0-168 0,0 50-56 15,12-12 56-15,0 8 144 16,0 5 73-1,13-1-225-15,-16 7-120 16,3-7-72-16,0-4-8 31,-3-8-328-31,-9-11-529 0,0-7-519 16,0-7-496-16,0-13-2065 0</inkml:trace>
  <inkml:trace contextRef="#ctx0" brushRef="#br0" timeOffset="22479.908">13610 8430 6345 0,'0'0'1584'16,"0"0"-688"-16,0 0 129 0,0 0-497 31,0 0 104-31,0 0 64 16,0 0-24-16,0 0 192 0,127-13-224 15,-67-3-303-15,-2-6-193 0,2-1-144 16,6 0-72-16,-17-1-593 15,17 2-655-15,-15 2-1296 16,-17 2-1929 0</inkml:trace>
  <inkml:trace contextRef="#ctx0" brushRef="#br0" timeOffset="22755.62">14241 7800 9337 0,'0'0'1673'0,"0"0"-1185"15,0 0-376-15,0 0 72 16,0 0 200-16,66 110-64 0,-42-67-112 15,1 3-160-15,-1 1 8 16,-3-6-56-16,-9-8-456 0,12-1-440 31,-24-14-1233-31,12-8-1143 0</inkml:trace>
  <inkml:trace contextRef="#ctx0" brushRef="#br0" timeOffset="23046.978">14111 7818 9554 0,'0'0'1888'0,"0"0"-1008"15,0 0 88-15,0 0-592 0,0 0-64 0,118-56-15 16,-40 48-177-16,-5 8-120 16,5 0-8-1,-20 18-48-15,14 10 8 16,-24 8 0-16,-2 6-120 15,-22 0 7-15,-24 5-15 16,0 0 48-16,-24-2 128 0,-34 5 72 31,-23-3 136-31,-4-4-64 16,-17-11-79-16,8-4-1 0,13-20-64 16,23-8-353-16,22-5-767 15,27-12-3601-15</inkml:trace>
  <inkml:trace contextRef="#ctx0" brushRef="#br0" timeOffset="36597.498">16520 6104 4929 0,'0'0'1144'15,"0"0"-344"1,0 0 200-16,0 0-24 16,0 0 145-16,0-10-473 15,0 1-424-15,0-5-128 0,0 1 136 0,0-7 0 16,9 2-128-16,6-1-96 31,-3 2 48-31,0-2-56 16,-12 5 0-16,9 0 0 0,-9 4-8 15,0 7 0-15,0 3-72 0,0 0-88 16,9 0-152-16,-9 13-112 16,15 6 240-16,-15 9 144 31,24 4 48-31,-12 0 0 0,-3 0 48 16,3 0-32-16,1-4-8 15,-4-4-8-15,6-5-416 0,-3-5-273 16,-12 0-455-16,0-9-448 15,0 3-513-15,0-8-2119 0</inkml:trace>
  <inkml:trace contextRef="#ctx0" brushRef="#br0" timeOffset="36818.836">16556 6336 3744 0,'0'0'928'0,"0"0"-575"0,0 0 295 16,0 0-48-16,0 0 104 16,0 0-96-16,0 4 80 0,12-4 200 15,-3 0 65-15,15 0-273 16,12-14-272 0,-15-4-408-16,28-1-80 15,8-9-928-15,-9 5-753 0,-14 4-775 16</inkml:trace>
  <inkml:trace contextRef="#ctx0" brushRef="#br0" timeOffset="38136.18">16671 6159 536 0,'0'0'664'0,"0"0"80"0,0 0 72 16,0 0-144-16,0 0-168 15,0 0-120 1,0 0-72-16,0 0-23 15,0 0-25-15,0 0-56 16,0 0-32-16,0 0-8 0,0 0-40 16,0 0-48-16,0 0-64 15,0 0 32-15,0 0-48 0,0 0 0 32,0 5 8-32,9 3 80 15,-9 3 40-15,15 3 16 0,-3 0 16 16,0-6 0-16,0 6-56 15,-12 4-96-15,6-3 48 16,9-2-48-16,-15 1 0 0,12 1-8 16,-12-1-72-16,12-6-728 31,-12-2-1497-31</inkml:trace>
  <inkml:trace contextRef="#ctx0" brushRef="#br0" timeOffset="65396.798">15623 12438 568 0,'0'0'1392'0,"0"0"-1040"16,0 0-240-16,0 0-16 0,12 0-88 16,0 0 152-16,-12 0-88 0,0 5 88 15,0-1 208-15,0 6 128 0,0-1 24 16,0-4-152-16,0 3-119 16,-12-2-57-16,12 2-48 15,-12-3 0-15,0-5-16 0,0 0-56 31,12 0 40-31,-9 0 72 16,-3 0-32-16,12 0 104 0,0 0-40 16,0-9 88-16,0 5-120 15,0-5-88-15,0-1-96 0,0 5 8 16,0-5 56-16,12 6-16 31,-12-5-24-31,9 9-16 0,3-5 0 16,0 5 48-16,-12 0 0 15,12 0-40-15,0 10 40 16,-12-2 16-16,0 7-64 0,9-5 120 16,-9-1-48-16,0-1 96 31,0 2 32-31,0-6 88 0,-9 0-64 16,-3-4-56-16,0 0-96 0,0 0-80 15,0-4-56-15,3-10 0 16,9 0 48-16,0-4 0 15,0 4-80 1,0-4 40-16,0 4 40 16,9 4-72-16,3 5 8 0,0 5 72 0,0 0 0 15,9 0-8 1,-21 10 8-16,15 9 0 0,-15-5 8 16,13 4 128-16,-13 0-16 0,0-4 112 31,0 0 48-31,-13 0 41 15,-2-4-89-15,6-5 8 0,-15-5-88 16,12 0-152-16,0 0-88 31,12-15-168-31,-9-8-104 0,9-9-153 16,0 4-791-16,0 0-1224 0</inkml:trace>
  <inkml:trace contextRef="#ctx0" brushRef="#br0" timeOffset="67791.071">15635 12517 1224 0,'0'0'1952'0,"0"0"-1064"16,0 0-440-16,0 0-95 15,0 0 15-15,0 0-72 16,0 0-96-16,0 0 120 16,12-88 72-16,-3 64 0 15,-9 6 88-15,0-4-112 16,0-6-8-1,0 3-48-15,0-7-96 16,0 5-32-16,0 0-40 0,0-6-16 31,0 0-64-31,0-4 16 16,0 0-64-16,0-1-8 16,0 3 0-16,0 1 0 0,0 2 0 15,0-1 0-15,0 1 0 16,0-1 48-16,0 6 17 0,0-1 63 15,0-4-88-15,0 4-40 16,0-4 0-16,0-1-8 16,0 0 0-16,0 6 8 0,0 0-8 15,0-2 8-15,0 6 8 16,0-1 48-16,0 1 40 0,0 4 0 16,0 1 8-1,0-4-104-15,0-6 8 16,0 4-8-16,0-8 0 15,0 4 0-15,0 1 8 0,0-1 24 16,0 0-40-16,0 4 8 16,0 2-16-16,0-2 8 0,0 1 0 0,0 5 16 31,0-6 24-31,0-4-24 16,0 1-16-16,0 3 8 15,0 2 8-15,0-2-8 0,0 6 96 16,-9-1-8-16,9 0 64 15,0 0-8-15,0 6-144 0,0-1 64 32,0 1-24-32,0-7-32 15,0 6-8-15,0-4 0 0,0-1 8 16,0 1-16-16,0-5 8 16,0 0 0-16,0 0-8 0,0 0 8 15,0-1-8-15,0 5 8 31,0-4 0-31,0 0 0 16,0 1-8-16,0 2 0 0,0-2 8 16,0-2 0-16,0-4 8 15,0 6-8-15,0-2 40 0,0 5 0 16,0-3-32-16,0-2-8 16,0 2 0-1,0-3 96-15,0 3 16 16,0-6-64-16,0 5-40 0,0 1-8 15,0-7 48-15,0 7-56 16,0-3 8-16,0 3 0 16,0-2 0-1,0 6 0-15,9 0 40 0,-9-2-48 32,0 2 16-32,0-4-16 15,0 3 8-15,0-5 0 0,0-4 0 16,0 6 0-16,0-6-8 15,0-1 8-15,0 1-8 0,0 6-40 16,0-7 24-16,0 6-40 16,0 1 8-16,0 4 0 0,0 3 40 15,0-3 8-15,0-1-96 16,0 0 16-16,0 1 64 0,0 0-64 16,0-1 72-16,0-5 0 31,0 6-16-31,0-5 24 15,0 4-8-15,0 0 8 0,0-4 24 16,0 11-16-16,0-8 0 16,0 7-8-16,0-1 8 0,0-5 40 15,0 5-40-15,0-5 0 32,0 1 48-32,0 0-48 0,0-1 88 15,0-5-88-15,0 7 40 16,-9 2-40-1,9-3 0-15,0 5 72 16,0-6-32-16,0 0 24 0,0-3-24 16,-12-7-40-16,12-4-8 0,0 5 56 15,-12-4-48-15,12-1-8 16,0 11 8 0,0-2 0-16,0 6 136 15,-12 0-136-15,12-6 120 16,0 6-56-16,-12-6-64 0,12 2 0 15,0-6 0-15,-9 0-8 16,9 0 8-16,0 0-8 16,-12 5 16-16,12 1-8 0,-12-3 64 15,12 3-16-15,-12-2-48 0,12-4 8 16,0-4-8-16,-15 4-8 31,6 1 0-31,9 3 8 16,0 2-8-16,-9 2 8 0,9 7-8 15,0-1 8-15,0 1-8 16,-16-2 0-16,16-3-48 16,0-1 40-16,0-4 8 0,-9 4 24 15,9 1-16 1,0-5-8 0,-15 4 0-16,15 0 0 0,-9 1 0 31,9-1 8-16,0-3 48-15,0 3-56 16,-12-4 0 0,12 5 0-1,0-2 0-15,0 7 72 0,0-7-64 0,0 13 40 16,0-8-48-16,0 5 8 16,0 1 0-16,0 4 80 0,0-3-80 15,0 3 32-15,0 5 24 16,0-5-48-16,0 5 72 15,0 0-24-15,0 0 16 0,0 0 16 16,0 0-16-16,0 0-80 0,0 0 64 16,0 0-64-16,0 0-56 15,0 0-32-15,0-4 88 16,12-6 112-16,-3 2-8 0,15 2-32 31,1-3-64-31,-1 4-8 16,0-3 56-16,-3-3-48 0,3 8 8 15,-12-7-8-15,9 10 0 16,-6-5-8-16,-2 1 8 16,-13-2-8-16,6 6 0 0,-6 0 0 15,0 0-64-15,0 0-120 16,0 0-72-16,0 0-232 0,0 0-504 0,0-4-672 16,0-4-577-16,0 2-1728 15</inkml:trace>
  <inkml:trace contextRef="#ctx0" brushRef="#br0" timeOffset="68382.417">15539 7790 3496 0,'0'0'1217'16,"0"0"-481"-16,0 0-344 15,0 0-184-15,0 0 264 0,0 0-56 32,-9 0-8-32,9 0 56 15,0 0 8-15,0 0-160 0,0 0-176 16,0 6-88-16,0-2-40 16,0-4 144-16,9 4 88 15,6 1 73 1,9 4 23-16,-12-4 128 0,9 5-88 15,3-2-160-15,-3 1 32 16,7 5-144-16,-7-10-56 0,-9 6 8 16,0-5-48-16,0 0 0 15,-12 0 0-15,0-5-8 0,0 0 0 16,0 0 8 0,0 3 8-16,0 3-8 15,0-1 0-15,0 8 112 16,0-4 40-16,0 5-32 0,0 5 24 15,-12-1 0-15,0 1-48 16,0-1-104-16,-3-4-128 0,9 4-816 31,6-3-1001-31,0-2-2111 0</inkml:trace>
  <inkml:trace contextRef="#ctx0" brushRef="#br0" timeOffset="88567.148">12889 7703 7433 0,'0'0'656'0,"0"0"-552"16,0 0-104-16,0 0 56 16,60-120 536-16,-27 92-80 15,4-5-319-15,8 0 143 0,12-4 104 16,16 4-56-16,-7-3-96 15,18 12-120-15,-17 1-96 0,17 5-72 16,-2 13 0-16,-1 0-80 16,-2 5 80-16,5 0-8 15,-17 5-32 1,5 5 40-16,7-2 48 0,5 2 16 16,-17 3 0-16,5-3-64 15,-3-1 8-15,-8 1 32 0,-16-1-40 16,3 1-8-16,-17 3-48 15,20 1 40 1,-18 0-96-16,3 5-16 16,-6 3 112-16,10 2 16 0,-7-1 0 15,-12 1 8-15,6-7 88 16,-6 7 8-16,3-2 0 0,-11 3-96 16,-1 2 128-16,0 0 40 31,-12 5 0-31,0 7 8 15,0-3-56-15,0 6-8 0,0 0-64 16,0-1-8-16,0 5 32 0,-12-4 0 16,0 0 96-16,12 0 24 31,-13-1-8-31,13 2-104 31,-15-7-24-31,6 5 56 0,0 2 16 16,-3-2 16-16,-15 1 24 15,18 0 0-15,-15 5-23 0,3-11-9 16,-3 10-32-16,-1 1-40 16,-8-6 72-16,-3 2 64 15,15-2 16-15,-30-3 56 0,20 3 0 16,-5 0 72-16,-12-3-112 0,3 3-80 16,-4-3-32-16,-11-2 8 0,18-4 0 15,-16 1 64 1,7-10 80-16,-6-4 40 15,-1-6-40 1,-8 3-88-16,6-13 56 0,-10-3-56 16,-2 0-120-16,5 0 40 0,-17-9-40 15,5-9 65-15,-2-6-137 0,-4-4 56 32,7-4 40-32,-4-10-32 15,13-9-56-15,0-5 88 16,-1-8-88-16,10-5-8 0,2-6 8 15,25-3-8-15,-18-1 0 16,27 0-8-16,6-9-72 0,3 4 64 16,6-8-64-16,-4 4-64 31,13 0 48-31,0 4-81 0,13 10 9 16,11 5 64-16,-6 18 48 15,-3 5-32-15,21 8 16 0,-12 1 0 16,9 1-8-16,16 3-24 15,-16-5 32-15,12 10 64 32,3 6 8-32,-5 3-72 0,8 10-8 15,6 9 64-15,1 0-56 16,2 0 64-16,9 4-48 0,-11 10 40 16,-1-4-40-16,-9 4-96 15,7 0 32 1,-7 4 72-1,0-3-56-15,-14 3 96 0,-13-1-88 0,18 2 32 16,-21 0 48-16,-3 0-64 16,9 0-96-16,-12-1-24 15,-3 5 128-15,7-1-16 0,-16-3-128 0,9-4-272 32,3-2-592-32,-12-9-985 15,0-4-3400-15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4T07:24:25.35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6907 7665 6769 0,'0'0'1256'0,"0"0"32"15,0 0-279-15,0 0-281 16,0 0 48-16,0 0-456 16,15 0-264-1,18 0 72 1,3 0 88-1,10 0 80-15,23 0-64 16,-9 0 72-16,22 0-64 0,-13 0-144 0,13 0-88 16,-13 0-8-16,-11 0 0 15,2 0-304-15,-15 0 24 16,0 0-144-16,-20 0-296 0,-1 0-496 16,-12 0-337-16,-12 0-31 15,0 5-184-15,-24 0-825 0</inkml:trace>
  <inkml:trace contextRef="#ctx0" brushRef="#br0" timeOffset="335.2">6840 7772 6081 0,'0'0'1112'16,"0"0"40"-16,0 0-584 15,0 0 449-15,0 0 55 0,0 0-560 16,0 0-328-16,0 9-176 16,25-9 456-1,8 4 192-15,24-4-136 16,12 0 8-16,22 0-151 0,6-4-49 15,-4-5-168-15,1-1-160 16,-25 2-48 0,-2-2-544-16,-16 5-601 15,-18 5-1399-15,-9 0-2617 0</inkml:trace>
  <inkml:trace contextRef="#ctx0" brushRef="#br0" timeOffset="6949.736">7073 11145 7217 0,'0'0'1840'0,"0"0"-1584"15,0 0-167-15,0 0 79 0,0 0 96 16,175 0 96-16,-97 0-248 16,7 0-64-16,-19 0 48 31,19 0-96-31,-16 0-224 0,-15 0-432 31,7 0-65-31,-25 5-263 16,-15-1-152-16,-6-4-176 0,-15 0-537 15,0 0-1383-15</inkml:trace>
  <inkml:trace contextRef="#ctx0" brushRef="#br0" timeOffset="7179.899">7073 11261 6969 0,'0'0'1304'0,"0"0"-680"15,0 0 105-15,0 0-89 16,0 0 80-16,0 0-440 16,0 0-96-16,0 0 200 0,139 14 104 31,-85-14-128-31,30 0-256 15,-2 0-104-15,-1 0 0 16,37-4-336-16,-24-6-784 0,-16 0-1841 0</inkml:trace>
  <inkml:trace contextRef="#ctx0" brushRef="#br0" timeOffset="10964.702">10501 6289 5577 0,'0'0'2056'0,"0"0"-1144"32,0 0 609-32,0 0-313 15,0 0-192 1,0 0-152-16,0 0-504 15,15-32-192-15,-2 18-16 16,11 0-24-16,9-4-80 0,0-2-48 16,0 1-96-16,7 11-472 15,-7-1-664-15,-9 4-1024 0,-3 0-425 16,-6 5-576-16</inkml:trace>
  <inkml:trace contextRef="#ctx0" brushRef="#br0" timeOffset="11183.665">10652 6243 4753 0,'0'0'976'15,"0"0"-248"-15,0 0-448 16,0 0 32 0,0 0 232-16,0 0-176 0,27 93-88 15,-14-57-144-15,-1 2 48 16,-3-1-104-16,-9 5-32 0,12-7-48 15,-12-1-352-15,0-7-632 16,0-4-632-16,0-9-945 0</inkml:trace>
  <inkml:trace contextRef="#ctx0" brushRef="#br0" timeOffset="11366.096">10595 6581 5369 0,'0'0'2344'0,"0"0"-1216"15,0 0-103-15,0 0-729 0,0 0 272 32,0 0 88-32,0 0-320 0,0 0-144 15,154-73-192-15,-118 57-56 16,-3 7-752-16,-9 0-961 16,-2 4-1063-16</inkml:trace>
  <inkml:trace contextRef="#ctx0" brushRef="#br0" timeOffset="11684.999">10864 6150 7785 0,'0'0'1464'0,"0"0"-759"15,0 0-617-15,0 0-24 16,0 0 48-16,24 69 144 0,-12-37-104 16,0 6-16-16,12-1-56 15,-12 0-72-15,-6-10-8 16,9-3-608-1,-15-6-633-15,9-8-847 16,-9-5-1137-16</inkml:trace>
  <inkml:trace contextRef="#ctx0" brushRef="#br0" timeOffset="11841.098">10830 6122 8281 0,'0'0'1257'15,"0"0"103"-15,0 0-920 16,0 0-128-16,0 0-8 16,0 0-304-16,139-84-584 0,-94 76-992 15,-8 8-849 1,-16 0-3520-16</inkml:trace>
  <inkml:trace contextRef="#ctx0" brushRef="#br0" timeOffset="12010.553">10900 6284 6753 0,'0'0'1160'0,"0"0"-88"15,0 0-503-15,0 0-25 0,0 0 224 16,0 0-768-16,130-51-304 16,-61 18-840-16,-12 5-1241 15,-11 1-4360-15</inkml:trace>
  <inkml:trace contextRef="#ctx0" brushRef="#br0" timeOffset="12627.185">12668 5908 9570 0,'0'0'2168'16,"0"0"-1016"-16,0 0-464 15,0 0-560-15,0 0-128 0,0 0-64 16,37 51 64-16,-25-18 72 31,9 0-64-31,3 4 0 16,-12 0 48-16,12-9-48 0,-24 0-8 0,9-6-416 16,3-2-632-16,-12-1-952 15,0-16-1241-15,0-3-3648 0</inkml:trace>
  <inkml:trace contextRef="#ctx0" brushRef="#br0" timeOffset="12835.654">12599 5965 7785 0,'0'0'1633'0,"0"0"-185"16,0 0-328-16,0 0-632 0,0 0-104 15,0 0-384-15,0 0-336 16,91-66-224-16,-43 62-1088 0,-3 0-817 31,-9 4-1760-31</inkml:trace>
  <inkml:trace contextRef="#ctx0" brushRef="#br0" timeOffset="13039.636">12644 6205 6081 0,'0'0'1064'0,"0"0"-264"15,0 0-88-15,0 0 321 0,0 0 439 16,0 0-496-16,0 0-256 16,118 11-336-16,-73-11-144 15,4-5-240 1,-16-6-840-16,27-6-1112 15,-27-2-929-15,4 0-3216 16</inkml:trace>
  <inkml:trace contextRef="#ctx0" brushRef="#br0" timeOffset="13252.572">13043 5886 8489 0,'0'0'1481'0,"0"0"-633"0,0 0-592 16,0 0-200-16,0 0 344 31,0 0-80-31,0 0-200 16,57 115-40-16,-48-91-72 0,3 3-8 16,0-8-480-16,-12 0-1280 15,0-5-985-15,0-6-4327 0</inkml:trace>
  <inkml:trace contextRef="#ctx0" brushRef="#br0" timeOffset="13552.032">12880 5835 9538 0,'0'0'1512'15,"0"0"-200"1,0 0-584-16,0 0-472 15,0 0 64-15,139-56-272 0,-82 56-48 16,0 6-88-16,4 26-128 16,-16 4 24-1,-9 6-48-15,-18 4 64 16,-3 5 72-16,-15-9 96 0,0 4 8 16,-24-8 72-16,-9-1 88 15,-18-15-64-15,8 1 8 0,7-7-104 16,-9-16-256-16,18 0-536 31,9-25-1728-31,18 6-3506 0</inkml:trace>
  <inkml:trace contextRef="#ctx0" brushRef="#br0" timeOffset="14898.306">14902 5956 3928 0,'0'0'1161'16,"0"0"-833"-16,0 0-328 0,0 0-328 15,0 0-153 1,0 0-903-1</inkml:trace>
  <inkml:trace contextRef="#ctx0" brushRef="#br0" timeOffset="15179.608">14902 5956 3872 0,'36'-65'1441'0,"-36"60"-281"16,0-1 144-1,-12 6-336-15,12-3 41 16,0 3-233-16,0 0-88 31,0 0-200-31,0 0-80 0,0 0-152 31,0 3-256-31,0 16-144 16,0 14 144-16,0 5 264 0,0 8 8 16,12 0-8-16,0 4-112 15,0-3-96-15,-6-6 8 16,9-8-64-16,-3-5 0 0,-12-10-224 15,13-8-680-15,-1-10-1136 16,-12-5-1225-16,0-13-3599 0</inkml:trace>
  <inkml:trace contextRef="#ctx0" brushRef="#br0" timeOffset="15337.255">14902 5914 7721 0,'0'0'1504'15,"0"0"-183"-15,0 0-529 0,0 0-480 16,0 0-96 0,106-61-216-16,-52 47-808 0,-3 5-840 0,-6-1-1105 15</inkml:trace>
  <inkml:trace contextRef="#ctx0" brushRef="#br0" timeOffset="15540.674">14983 6104 7585 0,'0'0'2865'0,"0"0"-1745"16,0 0-152-16,0 0-680 15,0 0-8-15,70-19-280 0,-37 10-432 16,15-5-656-16,-12 10-1032 15,1-2-1937-15</inkml:trace>
  <inkml:trace contextRef="#ctx0" brushRef="#br0" timeOffset="15683.297">14968 6266 7401 0,'0'0'1224'0,"0"0"33"16,0 0-329-16,0 0 336 15,0 0-40-15,145 13-792 0,-88-13-432 16,37-9-192-16,-12-10-1200 0,-25 1-2993 16</inkml:trace>
  <inkml:trace contextRef="#ctx0" brushRef="#br0" timeOffset="19259.57">16903 6104 7089 0,'0'0'1224'16,"0"0"17"-16,0 0 231 0,0 0-456 16,0 0-312-16,-15-28-552 15,15 28-152-15,0 0-144 0,0 18 8 32,15 6 120-32,-15 3 8 15,12 5 0-15,-12-4 8 16,0-4 0-16,0-5 8 0,0-10 8 15,0-5 48-15,0-4 8 16,12 0 104-16,-12-4 312 0,0-20 48 16,0-12-391-16,0-11-105 31,-12-9-40-31,0-8-72 0,-3 8 72 16,9-4 0-16,6 13 0 0,-12 15-57 15,12 14 49 1,0 8 0-1,0 10-128-15,12 0-136 0,9 28 200 16,15 9 16-16,-3 10 56 16,1-1-8-16,5 0 8 0,-6-9 8 15,-12-5 0-15,-6-8 8 0,-3-10 40 16,-12-10-8-16,9-4 32 16,-9 0 112-1,0-4 417-15,0-24-129 16,12-10-480-16,-3-8-48 15,7-4-96-15,-4 2 48 0,0 12 16 16,0 9-96-16,-6 17 24 16,21 10 40-16,-3 13-105 0,0 34 89 31,9 9 120-31,4 9 8 16,-4 4 0-16,0-9 0 15,0-8-464-15,-6-16-712 0,-2-18-3129 16</inkml:trace>
  <inkml:trace contextRef="#ctx0" brushRef="#br0" timeOffset="20507.115">19034 5880 6993 0,'0'0'1368'0,"0"0"65"0,0 0-17 15,0 0-688-15,0 0-64 0,0 0-256 32,0 0-312-32,0-3-24 15,0 6 8-15,0 12 72 16,0 9 128-16,0 8 48 0,0 1-63 16,9 8-73-16,6 0-112 15,-15 2-72-15,9-2 40 0,0-8-48 16,6-5 8-16,-15-10 0 31,12-4 0-31,-12-9 8 16,0-2 32-16,0-3-32 0,0 0 56 15,0 0 8-15,0 0-24 0,0 0-48 16,0 0 48-16,0 0-48 16,0 0 0-16,0 0 40 15,0 0-40 1,0 0 88-16,0 0 8 15,0-3 88-15,0-16 40 0,0-5-152 16,0-9-72-16,0-8-8 16,-12-5 8-1,-3-9-8-15,15 3-8 16,-9-2 0-16,9 7 0 0,0 0-8 16,0 15-112-16,0 8-24 15,0 10 8-15,9 10-120 0,6 4 40 16,9 0 208-16,-3 4-48 15,16 21 48-15,-16 2-168 16,3 6 8 0,-15-1 8-16,6-4 16 31,-15-6 63-31,0 2 81 0,0-1 8 16,0-10-8-16,-15 1 8 15,-3-4 0-15,-6-5 48 16,-1-1 9-16,13 1 7 0,0-5-8 15,3 0 88-15,-3 0-64 16,0 5-24-16,12-5 24 0,0 4-16 16,0-4-64-16,0 4-56 0,12 2 56 15,9 2 24 1,37 6 136 0,14 5 8-16,7 0-168 0,29 14-432 15,-17-11-1313-15,-22-4-3464 16</inkml:trace>
  <inkml:trace contextRef="#ctx0" brushRef="#br0" timeOffset="21679.844">19474 5820 9578 0,'0'0'1632'15,"0"0"-864"-15,0 0-280 0,0 0-280 16,0 0-56-16,0 0-104 0,12 66 0 16,13-25 176-16,-13 6 16 15,9-1-64-15,3 0-48 0,-12 0-24 16,12-3-96-16,-15-11 0 16,3-8 0-16,-12-6 40 15,12-9-40 1,-12-9 48-16,0 0 185 15,9 0 319-15,-9-5 280 16,15-12 16-16,10-22-584 0,-13 2-272 16,9 1 0-16,3-6-16 31,-12 18 16-31,-3 6-72 0,6 9-184 16,-6 9-72-16,0 0 128 15,31 19 72-15,-19 9 80 16,15 8 48-16,0 7 0 0,-18-8 0 15,6-7 8-15,4-9 56 32,-16-5-56-32,-12-14 128 0,9 0 568 31,-9-9 488-31,0-24-199 0,12-18-753 16,-12-9-240-16,0-14-192 15,0-8-281-15,0-3-559 0,0-16-624 16,0 22-1017-1,0 19-9593 1</inkml:trace>
  <inkml:trace contextRef="#ctx0" brushRef="#br0" timeOffset="30509.814">13459 5330 6145 0,'0'0'536'0,"0"46"-448"16,0-5 8-16,0 6 176 31,0 14 208-31,24-1-80 0,-12 14-64 15,13-5 56-15,-4 5-112 16,-9-4-40-16,12-5-39 0,0-10-17 16,-15-3-88-16,0-16-8 31,6-4-40-31,-15-7-40 16,12-7 0-16,-12-9-8 0,0-4-320 15,0-5-425-15,0 0-639 16,-12 0-304-16</inkml:trace>
  <inkml:trace contextRef="#ctx0" brushRef="#br0" timeOffset="30937.229">13447 5992 3472 0,'0'0'1449'0,"0"0"-713"0,0 0 72 16,0 0-136-16,0 0 296 31,0 0-376-31,0 0-328 16,0 0-160-16,0 0 0 0,0 0 121 15,12 14 351-15,-3 0-32 0,18 0-136 16,-2 10-96-16,-4-6-104 16,15 5 40-16,-12-4-88 31,-6 0-64-31,-3-11 32 0,-3 2-72 16,0-6 120-16,0-4 176 15,-12 0 120-15,10 0 192 0,-10-4-15 31,24-20-41-31,-15-13-320 16,15-13-288-16,3-48-512 16,-6 15-961-16,-9 5-2463 0</inkml:trace>
  <inkml:trace contextRef="#ctx0" brushRef="#br0" timeOffset="48268.51">12958 6568 8209 0,'-9'0'1865'0,"9"0"-1129"16,0 0 168-16,0 0-368 0,9 0-184 16,15-6-344-16,13-7 80 15,20-6 40-15,9 0-32 16,19 0-80-16,-19 1 0 0,19 0-16 16,-4-1-200-16,-11 5-472 0,-22 1-688 15,-6 4-369-15,-27 9-359 16,-3 0-257-16</inkml:trace>
  <inkml:trace contextRef="#ctx0" brushRef="#br0" timeOffset="48501.949">13109 6655 1216 0,'0'0'5865'0,"0"0"-4801"16,0 0 40-16,0 0-7 15,0 0 143-15,0 0-496 0,0 0-472 16,0 0-264-16,0 0 64 16,0 0 400-16,0 0 304 15,175-19-319 1,-81 1-329-16,11-10-128 16,22-4-649-16,-33 4-823 15,-13 6-3361-15</inkml:trace>
  <inkml:trace contextRef="#ctx0" brushRef="#br0" timeOffset="57428.065">13728 12058 1536 0,'0'0'10482'16,"0"0"-9146"-16,0 0-984 0,0 0 73 15,9 0-97-15,18-13 136 16,6-6-232-16,16-5-184 0,8-4 56 16,0-4 64-16,22-4-72 15,-7-2-40-15,7 1-40 0,-7 4-16 16,-3 1-16-16,-20 4-168 15,-4 10-128-15,-12 0-424 0,-6-7-929 16,-21 12-1543-16,-6-1-3346 16</inkml:trace>
  <inkml:trace contextRef="#ctx0" brushRef="#br0" timeOffset="57751.431">14111 11604 7073 0,'0'0'4873'0,"0"0"-4385"0,0 0-344 16,0 0-96-16,0 0 16 0,0 0 192 16,136 0-128-16,-85 0-112 15,-18 0 32-15,16 0-48 16,-16 10 0-16,-9-2 0 15,-12 2-48-15,-3 0 40 16,6-2 8-16,-15 11 144 16,0 4 200-16,0 5-32 15,-24 14-7 1,0 4-161-16,-9 5-144 16,-19 24-200-16,19-11-993 0,0-17-2888 15</inkml:trace>
  <inkml:trace contextRef="#ctx0" brushRef="#br0" timeOffset="60975.971">10749 9509 6729 0,'0'0'4489'16,"0"0"-3929"-16,0 0 144 0,0 0 168 15,-12 0-288-15,12 0-303 16,12 0-273-16,9 0-8 31,12-4 56-31,6-1 144 0,19 0-24 16,11 5-96-16,1 0 40 15,11 0-64-15,1 0 0 0,-4 0-48 16,-2 0-8-16,2 0-56 0,-21 10-160 16,-8-1-96-16,-13-4-417 15,-3-5-583-15,-9 0-1360 16,-15 0-1793 0</inkml:trace>
  <inkml:trace contextRef="#ctx0" brushRef="#br0" timeOffset="61352.996">11319 9310 9193 0,'0'0'1601'0,"0"0"-1025"16,0 0 56-1,0 0-536-15,0 0-96 16,0 0-80-16,0 0 80 0,0 0 8 16,0 0 96-16,139 56 0 15,-106-34-24-15,1 6-72 16,17-3 40-16,-27 1-40 0,-3 2-8 31,0-4 0-31,-6-1 0 31,-3 0 0-31,-12 0-56 0,0-5 40 16,0 2 16-16,-36-7 16 0,3 6 120 16,-18 0 8-16,8-2-88 15,-17-6-56-15,15-3-80 0,0-3-400 16,20-5-1296 0,1 0-1529-16</inkml:trace>
  <inkml:trace contextRef="#ctx0" brushRef="#br0" timeOffset="74709.54">12321 7915 2816 0,'0'0'2241'0,"0"0"-977"16,0 0 184-16,0 0-536 16,0 0-288-16,0 0-183 15,0 0-289-15,0 5-152 0,0-1-56 31,0 7 56-31,0 7 0 16,0 4 352-16,0-2-8 0,6 6-64 0,-6 2 24 16,15 0-40-16,-2-4-56 15,-4 0 24 1,6-7 40-16,-6-3-40 0,3-4-80 16,0-1 8-1,-3-9 112-15,18 0 168 16,-3 0 40-16,-3 0-23 0,16 0-65 0,-4-5-96 15,15-5-120-15,-15-3-104 16,13 8-64-16,-13-3-8 16,6 2 8-1,-3 6 0-15,-3 0-8 16,4 0 8-16,-16 0-8 16,15 0 0-16,-3 0-8 0,-9 10-40 15,13-1-16-15,-25 0 56 16,6 1-56-16,-3 4 64 0,9-1 0 31,-12 1 0-31,-3 0-8 16,3 0-64-16,0 5 72 0,-12-6 0 15,9-3 8-15,-9 0-8 16,0-2-8-16,0-3 0 16,0 0 0-16,0-5 0 0,0 0-8 31,0 0 8-31,0 0 8 31,0 0 56-31,0 0 8 0,0 0 24 0,0 0 24 16,0 0 16 15,0 0 136-31,0-5 232 0,0-14 40 16,0-3-336-16,0-16-200 0,15 5-40 15,-3 1 40-15,1 1 0 0,5 2 16 16,9 7-16-16,6-3-104 0,0 7 40 15,18 4 16-15,-5 11-8 16,2-3 8-16,9 6 40 16,-11 0-8-16,2 0 8 0,-18 6 8 15,21-3 0 1,-29-3 0-16,-1 0 64 0,18 0-56 0,-21 0 72 16,-3 0 48-16,9-9 88 15,-3-4-32-15,4-7-32 16,-1-2-40-1,12-7-48-15,-15 1 0 16,3-4-56-16,-12 1 104 0,-3-2-112 16,6 1-184-16,-15-1-792 15,0 10-1192-15,-15 5-4194 0</inkml:trace>
  <inkml:trace contextRef="#ctx0" brushRef="#br0" timeOffset="91363.876">13121 17266 3936 0,'0'0'2729'0,"0"0"-1785"16,0 0-632-16,0 0 232 15,0 0-48-15,0 0-160 0,0 0-183 16,0 0-145-16,0 0 0 16,0 0 128-16,0 6-64 0,0 2-16 31,-12 12 256-31,12 7 176 15,0-4-136-15,0 5-64 0,0-5-32 16,0-5-96-16,0 2 8 16,0-7-32-16,0-4-8 0,0 1-8 15,0-7-32-15,0 2 16 16,0-5-40-16,0 6 16 31,0-6 24-31,0 0 96 0,0 0 32 16,0 0 88-16,0 0-48 15,0 0-48-15,12 0-24 0,0 0 9 0,12 0-49 16,13 0-56-16,8 0-40 16,0 5-64-1,3-5 16 1,10 3-8-16,-1 3 0 0,3-6 0 16,-5 0-8-16,17 4 8 15,-2-4 8-15,-10 4 48 0,22-4 80 16,-13 0 16-16,12 5-16 0,-11 0-96 31,11-1-40-31,-11 6 8 16,-1-6 64-16,1 6-24 0,-1-5-40 15,-3-2 96-15,10 2 0 16,2 0-32-16,-5-1-8 16,8-4 40-16,-11 10-24 0,-1-6-80 31,-24 0 8-31,16 7-8 0,-4-2 64 15,-12-4-64 1,16 4 40-16,-16-4 24 0,0 3 64 0,4-3 40 16,-7 4 40-16,15-3-88 15,-6-2-48-15,7 0 16 32,-13 0-80-32,3 2 72 0,-11 3 8 15,8-9-80-15,-9 5 48 16,6-2-48-16,7 2 56 0,-13-5-16 15,-3 5 40-15,0-5-48 16,19 0 32-16,-19 0 24 16,0 0-96-1,0 0 80-15,6 0-32 16,-5 0 72 0,-10 0-80-16,-3 0 24 15,3 0 16-15,0 0 24 0,0 0 0 16,-3 0-56-16,4 0-48 0,-13 0 48 15,9 0-8-15,6 0-40 16,-18 0 56-16,3 0 17 0,-12 0 71 31,0-5-16-31,9 5 40 0,-9 0-8 0,0 0 16 0,0 0-40 16,0 0 16-16,0 0-48 31,0 0-16-31,0 0-32 0,0 0-56 16,0 0 8-16,0 0-8 15,0 0 64-15,0 0-16 0,0 0 48 16,0 0 32-16,0 0 40 16,0 0 72-16,0-5 64 31,0-3 24-31,15-7 0 0,-3-7-208 16,0-7-80-16,0-7-40 15,-3-6 40-15,4 0-40 0,-1-9 16 16,12 10-16-16,-12 0-8 15,0 8 8-15,-12 9-8 16,9 6 0 0,-9 8-64-16,0 1-312 0,0 4-408 15,0 2-480 1,9 3-505-16,-9 0-471 0,0 0-689 0,0 14-2944 16,0-6-816-16</inkml:trace>
  <inkml:trace contextRef="#ctx0" brushRef="#br0" timeOffset="110153.248">26956 7415 7273 0,'0'0'1744'16,"0"0"-999"-16,0 0 79 16,0 0 440-16,0 0-472 15,0 0-152-15,-12-23-248 31,12 23-168-31,0-5 33 16,0 1 151-16,0-6-64 0,0-4-216 16,12 0-80-16,13-5-40 15,-4 1 0-15,15 1-8 16,-12-2 0-16,9 10 0 0,-9 4 0 16,13 5-8-16,-16 0-144 15,0 5-72-15,6 12-56 0,-6 11-40 16,-9 0-121-16,0 9-7 31,-12 5 80-31,0 0 216 0,-33 9 144 16,9-4 8-16,-24-11 8 15,23-4-8-15,4-9 8 0,9-4 0 16,0-9-8-16,12-7-8 16,0 3-272-16,12 4-96 15,12-1 264-15,10 0 112 0,-1 8 72 16,15 3-64-1,-12 3 8-15,1 5-8 16,-16 5 0-16,-21-2-8 16,0 1 152-16,-12 1 80 0,-25-5 48 15,-17-5-48 1,-18-8-16 0,2-11-112-16,-2-4-104 0,17-10-48 0,7-17-584 15,27-20-944-15,-6 6-777 16,27 3-687-16</inkml:trace>
  <inkml:trace contextRef="#ctx0" brushRef="#br0" timeOffset="110625.514">27690 7633 5521 0,'0'0'2640'15,"0"0"-1367"1,0 0-153-16,0 0 216 0,0 0-440 16,0 0-112-16,0 0-311 15,21 0-249-15,51 0 208 0,31 0 320 16,81-10-96-16,39-13-176 0,1-5-32 15,-4 5-32-15,-69 10-208 16,-45 3-80 0,-40 6-128-16,-9 4-248 15,-8 0-416-15,-4 0-152 16,3 0-336-16,-39 0-249 0,6-5-55 16,-15-4-32-16,-15-6-617 15,-18 1-3576-15</inkml:trace>
  <inkml:trace contextRef="#ctx0" brushRef="#br0" timeOffset="110883.056">28816 7369 6145 0,'0'0'2128'32,"0"0"-1512"-32,0 0-304 0,0 0 233 31,0 0-153-31,0 0 400 0,0 0-16 15,129 28-232-15,-74-14-112 16,-4-1-200-16,6 0-112 0,-20 7-56 16,8-1-56-16,-24-2-8 15,-6-2 0-15,-6 3-144 16,-9 0-168-16,0 6 176 0,-24-1 120 16,-12 4-64-16,-7 1-352 15,-29 4-568-15,27-13-761 0,-4-4-1127 0</inkml:trace>
  <inkml:trace contextRef="#ctx0" brushRef="#br0" timeOffset="111420.849">29990 7234 10546 0,'0'0'2664'0,"0"0"-1896"0,0 0-287 15,0 0 303-15,0 0-416 0,0 0-368 16,0 0-376-16,51-134 0 16,-30 101 152-1,3-3 184-15,-12 11 40 16,-3 8 16-16,6 2 72 16,-15 12 64-16,0-2-152 0,9 5 0 15,-9 0-136-15,0 0-96 0,10 23-144 16,-10 9 207-1,15 9 161-15,-6 10-88 16,18 6 96-16,-27 3-8 16,12 1 8-16,9-1-8 15,-21-6 8-15,12-7 8 0,0-1-8 16,-12-13-264-16,0-6-520 31,0-8-520-31,0-5-873 0,0-5-543 47,0-4-1793-47</inkml:trace>
  <inkml:trace contextRef="#ctx0" brushRef="#br0" timeOffset="111579.004">30047 7637 9057 0,'0'0'2001'16,"0"0"-1305"-16,0 0 280 0,0 0-24 15,27 0-495-15,-3 0-177 0,19 0-64 16,8-4-64-16,6-1-152 16,10-5-192-16,26 2-1009 0,-8-2-1623 15,-19 1-2785-15</inkml:trace>
  <inkml:trace contextRef="#ctx0" brushRef="#br0" timeOffset="112373.636">31306 7091 9826 0,'0'0'1680'0,"0"0"-936"0,0 0 272 16,0 0-448-16,0 0-392 15,0 0-168-15,0 0-8 31,-118 28-16-31,85 8 16 0,24 6 0 0,-4-5 0 16,1 5-16-16,12-5 8 16,0 1-64-16,25-6-24 0,-1-10-16 15,9-3-8-15,9-6-208 16,19-13-472 0,23-8-1152-1,-18-16-1161-15,-8-3-4271 0</inkml:trace>
  <inkml:trace contextRef="#ctx0" brushRef="#br0" timeOffset="112707.398">31704 7021 8705 0,'0'0'1841'16,"0"0"-1329"-16,0 0 416 31,0 0-152-31,0 0-416 0,0 0-192 16,0 0-88-16,-139 92-8 31,127-45-16-31,0-1 0 0,12-8-48 31,0-2-8-31,12-3-64 16,9-15 56-16,12 2-8 0,16-12-96 15,-1-8-168-15,6 0-544 0,19-18-1104 16,-13-5-889 0,-18-1-2696-1</inkml:trace>
  <inkml:trace contextRef="#ctx0" brushRef="#br0" timeOffset="113902.955">32495 6966 6857 0,'0'0'1328'15,"0"0"-968"-15,0 0 577 16,0 0 31-16,0 0-496 16,-94-46-136-16,70 46-216 0,0 19-112 15,15 8 0-15,-15 9 8 32,12 2-16-32,-4-1 0 0,16-4 0 15,0-10-64-15,0-4-24 16,16-11 88-1,5-8 88-15,3 0 504 16,9-33-80-16,-6-8-240 0,-3-11-112 16,-3-8-80-16,4-14-32 15,-25 1 8-15,0-6 40 0,0 10 32 16,0 4 280-16,-12 19 377 16,-1 18-129-16,1 9-248 15,3 19-192-15,-3 0-216 0,0 22-232 0,-15 25 80 31,9 18 80-31,3 0-48 16,15 4-144-16,0-4 24 0,0-5-16 16,24-13-72-16,12-9-129 15,-12-16-111-15,22-12 64 16,-10-10 184-16,-3 0 0 0,12-19 136 31,-8-13 0-31,-16 4-32 0,-6-1 216 16,-3 6 304-16,-12 5 208 15,0 14 56-15,0-1-32 16,0 5-360-16,0 0-176 0,0 5-184 16,0 12 40-16,0 8 56 31,0-3-56-31,0 7 32 0,21-11-32 16,-12-1 72-16,18-2 8 15,-18-10-8-15,15-5 16 16,0 0 8-16,-14-10 48 0,17-13 48 15,-15 1 8-15,-12-10-56 16,0 3 16 0,0 1-16-16,9 6 8 0,-9 7 40 15,0 11-48-15,0 4-328 16,0 0-704-16,0 0-472 16,0 4 575-16,9 11 377 0,-9-7-8 15,15 11-512 1,-15-6-392-16,0-3-2849 15</inkml:trace>
  <inkml:trace contextRef="#ctx0" brushRef="#br0" timeOffset="116739.403">32763 7002 5553 0,'0'0'1600'0,"0"0"-928"16,0 0 232-16,0 0-336 15,0 0-327-15,43-82-17 0,-28 57-160 16,-3-2-56-16,0 4 40 16,-12-1 16-16,0 6-16 15,0 4 56 1,0 10-104-16,-24 0-48 16,9 4-112-16,-19 4 88 0,1 19 16 15,6 14 56-15,-3 5 64 16,3 10 112-16,18 2-80 15,9-2 8-15,0-11 0 0,9-8 0 32,30-11 104-32,6-3 56 31,0-19-32-31,16 0-232 16,8-23-808-16,-11-9-825 0,-1 0-1215 0</inkml:trace>
  <inkml:trace contextRef="#ctx0" brushRef="#br0" timeOffset="117132.841">32984 6442 6809 0,'0'0'2096'15,"0"0"-1407"-15,0 0-489 16,0 0-88-16,0 0-104 0,0 0 96 31,0 0 232-31,0 161 0 16,12-100 56-16,-12 9-40 15,0-5-88-15,12-4-160 0,-12-1-104 16,0-9-136-16,6-6-712 16,9-2-392-16,-3-16-521 0,12-13-607 0</inkml:trace>
  <inkml:trace contextRef="#ctx0" brushRef="#br0" timeOffset="117901.038">33310 6785 7457 0,'0'0'2409'0,"0"0"-1585"0,0 0-296 15,0 0-232-15,0 0-208 16,0 0 8-16,0 0-48 0,-106 115 8 15,82-73-56-15,3-4-24 16,9-6-136 0,-3-4-168-16,15-9-208 15,0-1-368-15,0-9-81 32,0-9-31-32,15 0 344 0,-3-9 512 15,9-15 104-15,3-3 56 16,-3-6 32-16,-6 6 72 0,6 0 120 15,-9 2 128-15,-3 6 104 16,-9 6 216-16,0 9 145 16,0 4-209-16,0 0-608 0,0 4-64 15,0 19-72-15,0 11 136 16,0-2 16-16,0-4-8 0,16-1 40 31,-4-8-48-31,-12-5 8 16,12-11-8-16,9-3-224 0,3 0-32 15,-15-22-81-15,18-6-519 0,-6-4-56 16,3 4 344-16,-12 4 456 16,-12 6 112-16,13 13 296 15,-13 5 16 1,0 0-288-16,0 9 24 16,0 16-48-16,0 2 184 0,0 0-40 15,0 1-88-15,0-9-48 0,0-6 0 16,12-4-8-16,-3-9-8 15,3 0 0 1,0-17 8-16,12-16-432 16,0-5-296-16,-15 3 168 15,15-9 520-15,-12 9 40 16,-12 7 824-16,12 9 560 0,-12 9 393 16,0 6-449-16,0 4-584 0,0 0-472 31,0 0-272-31,0 9-88 15,0 15 72-15,0 7 8 16,0 6 8-16,0 15 8 0,0-2-8 16,0 7 0-16,0 8 8 15,0 3-16-15,0 3 8 0,0 2 0 32,0-4-8-32,-24-3-80 15,-9-20 0-15,-6-8 24 16,-15-21-160-16,-52-21 224 0,21-20-488 0,-5-22-2161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4T07:26:42.24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15077 3374 8193 0,'0'0'2961'0,"0"0"-2153"0,0 0-376 15,-15 0 32-15,15 0-128 0,0 0 488 16,0 0-311-16,0 0-489 16,15 0 24-16,21 0 8 15,46 0 72-15,53 0 120 0,74 0-24 16,50 0 8-16,34-4 40 0,9 4 56 16,-15 0-48-1,17 0-128-15,1 0-24 16,-27 0-56-16,-22 0 8 15,-59 0 88-15,-43-4 240 16,-64-2 88-16,-30 2-48 0,-47 0-104 31,5-2-47-31,-3 6-57 16,-15-4-40-16,0 0-200 0,-15-7-921 16,-28-2-1527-16,-14-1-1361 15,6 0-2888-15</inkml:trace>
  <inkml:trace contextRef="#ctx0" brushRef="#br0" timeOffset="719.335">16100 1284 10114 0,'0'0'1480'0,"0"0"-504"16,0 0-184-16,0 0-600 15,0 0-192-15,0 0-40 16,0 0 40-16,-9 125 16 0,-6-73 72 31,15-1-24-31,-9-1-56 16,9-8 8-16,0-5-16 0,-12-13-64 15,12-10-624-15,0-10-696 16,0-4-808-16,-12-18-33 0,12-6-3216 16</inkml:trace>
  <inkml:trace contextRef="#ctx0" brushRef="#br0" timeOffset="1003.376">16043 1391 440 0,'0'0'5881'0,"0"0"-4113"16,0 0-55-16,0 0-249 31,0 0-248-31,0 0-408 0,0 0-504 16,0-64-304-16,12 68 8 16,9 20 56-16,12 8 72 15,18 9 56-15,-17 0-103 0,14 6-41 16,-15-9 32-16,3-2-64 0,-15-12-8 15,-8-5-8-15,-1-11-48 0,0-8 48 16,-3 0 56 0,-9-23 376-1,0-19-304-15,0-8-40 16,0-11-40-16,0-4 16 0,0 5-64 16,0 9-136-16,0 10-48 0,0 17-577 15,0 10-943-15,0 9-3305 0</inkml:trace>
  <inkml:trace contextRef="#ctx0" brushRef="#br0" timeOffset="1760.341">16474 1747 6513 0,'0'0'4353'16,"0"0"-3633"-16,0 0 280 0,0 0-704 16,0 0-192-16,0 0 0 15,0 0-96-15,94-68 0 32,-85 39-8-32,15 7-40 0,0-2-16 15,-12-4 56-15,-12 9 8 16,0 2 96-16,0 6 136 0,-12 3 16 15,-12 3-192-15,0 5 40 0,3 0-104 16,-6 10 0 0,18 8-8-1,-16 11-64-15,16-7 64 0,9 6-72 16,0-5-96-16,0-4 16 16,9-5-8-16,16-10 40 0,23-4 40 15,-15 0-336 1,12-4-400-16,-11-15-512 15,5-5-41-15,-6-4 361 16,-9 6 552-16,-3-2 464 0,-21 10 944 16,0 0 809-16,0 6-265 15,0 3-296-15,0 5-304 0,0 0-399 16,0 0-313-16,0 0-176 31,0 0-104-31,0 5-56 0,0 9 15 16,15 8 65-16,-15-3-48 15,9 0-104-15,0-5-72 0,7-5-128 16,-7-4-56-16,6 0 0 16,-3-5 344-16,-6 0 144 31,9 0 72-31,-15-5 64 0,12 0 96 31,0 0 120-31,-12 5-144 0,0 0-128 16,12 0-80-16,-12 0-48 0,24 0 40 15,-15 0-56-15,3 10-88 16,10-10-200-16,5 0 24 16,-6 0 112-16,3-5 48 0,-12-10 104 15,12-3 56-15,-12 4 8 16,-3-5 8-16,3 2 104 0,-12 3 64 16,9 0-48-16,7-14-128 0,-4 0-504 31,0 5-2561-31</inkml:trace>
  <inkml:trace contextRef="#ctx0" brushRef="#br0" timeOffset="2417.71">17694 1484 6529 0,'0'0'3017'16,"0"0"-2289"-16,0 0-536 0,0 0 104 15,0 111 552-15,0-51 16 16,12 10-504-16,0-6-232 16,-12 1-56-1,9-9-64-15,-9-9 0 16,0-19 8-16,0-14-16 0,0-14-56 16,0 0 56-16,-21-20 128 31,9-21-128-31,-12-16-8 15,2-6 8-15,7-16 104 0,15 0 0 16,0 9 32-16,0 6 128 16,27 13-48-16,-2 9-160 0,8 14-56 15,3 10-96-15,9 18-40 16,-8 0-216-16,-16 18-160 16,-9 14-24-16,-12 6 256 0,0 3 144 15,-12-3-32-15,-9-2 56 16,-16-3-40-1,4-15-264-15,9-13-688 0,0-5-705 16,24 0-615-16</inkml:trace>
  <inkml:trace contextRef="#ctx0" brushRef="#br0" timeOffset="2684.845">17935 1465 4304 0,'0'0'5858'15,"0"0"-4794"-15,0 0 56 0,0 0-584 16,0 0-280-16,0 0 80 15,0 0-112-15,94 56-120 16,-70-29-104-16,3 1-40 0,-18 0-88 31,3-4-112-31,-12-6-56 0,0-9-64 16,0-9 224-16,0 0 136 16,-12 0 256-16,3-19 0 15,-3-9-104-15,12-4 32 0,0-4-88 16,0 3-96-16,21 5-128 31,3 10-424-31,0 4-480 0,22 14-1264 16,2 0-977-16,-15 0-2600 0</inkml:trace>
  <inkml:trace contextRef="#ctx0" brushRef="#br0" timeOffset="2936.56">18355 1494 6225 0,'0'0'2800'0,"0"0"-1015"0,0 0-465 0,0 0-480 15,0 0-144-15,0 0-311 16,0 0-289-16,0 0-40 16,-58 101-56-16,58-78-8 0,0-5-48 15,15-8-8 1,-3-1-153-16,10-9-127 16,2 0 8-16,0-14-80 0,-3-9-216 15,-21-5 88-15,0-5 272 16,0 5 128-16,-33-4 48 15,-3 14-128 1,2 0-216-16,-14 13-889 16,15 0-1127-16,6 5-3977 0</inkml:trace>
  <inkml:trace contextRef="#ctx0" brushRef="#br0" timeOffset="3323.604">18521 1271 11666 0,'0'0'1568'0,"0"0"-1016"16,0 0-480-16,0 0-8 15,0 0 24-15,0 0 73 0,12 144-81 16,-12-90-64-16,0-7-16 31,12-6-168-31,-12-3-121 0,0-15-183 16,0-8-48-16,0-12 120 0,0-3 320 15,0 0 80-15,0-3 16 16,12-12-16-16,-3 1-144 0,3 0-88 16,24 0 48-1,-12 6-24 1,-6 8-24-16,10 0-48 0,-4 0-88 0,-15 8 40 16,-9 2 280-16,0 8 48 15,0-4 416-15,-21 4 64 16,-3 1 40-16,-10-5-296 0,-5 0-112 31,18-14-112-31,-12 0-248 16,33-9-352-16,-12-19-1232 0,12 0-2657 0</inkml:trace>
  <inkml:trace contextRef="#ctx0" brushRef="#br0" timeOffset="5839.516">18732 1679 6649 0,'0'0'2368'0,"0"0"-1023"16,0 0-185-16,0 0-592 15,0 0-80-15,0 0-192 0,69-65-232 16,-48 37-16-16,-8-10-40 15,11 2 40-15,0-11-40 0,-12 0-8 16,-12-3-136-16,0 4 8 16,0 3 56-16,0 12 72 15,0 12 0-15,0 5-56 0,0 4-32 32,-12 10-24-32,12 0-8 15,-15 0-88-15,15 19-24 0,-9 13 80 16,-3 10 144-16,0 9-56 0,12 5 0 15,0-5 64 1,12 5 8 0,9-6 0-16,6-8 80 0,-6-5-88 15,15-9-48-15,10-18-856 16,-10-6-961-16,-3-4-1391 0</inkml:trace>
  <inkml:trace contextRef="#ctx0" brushRef="#br0" timeOffset="6793.291">19058 1660 6769 0,'0'0'2320'16,"0"0"-1335"-16,0 0 39 16,0 0-632-16,0 0-200 0,0 0-192 15,0 0-560-15,90-65 8 16,-78 38 176-16,13 3 64 0,-25 1 80 15,0 4 120-15,0 11 112 16,0-2 104-16,-12 5-40 16,-1 5 24-16,1 0-24 0,-9 5-56 15,9 8 8-15,0 16-8 0,0-1 72 32,12 4-72-32,0-4-8 15,0-6-8-15,12-3-64 16,12-9 64-16,-15-1-120 0,15-9 120 15,10 0-176-15,-10-14-313 16,0-13-207-16,0 2 216 0,-3 3 200 31,3-2 288-31,-12 10 344 16,-12 0 592-16,0 14 297 16,0 0-425-16,0 0-544 0,0 0-264 15,0 10-144-15,13 14 144 16,-13 3 8-1,0 1 8-15,0-5 0 0,0 0 40 16,0-9-48-16,0-5-8 16,0-4-80-16,0-1 0 15,0-4 80-15,9 0 56 0,-9-18 0 16,27 0-56 0,-21-11-56-1,18 7 48-15,3-2-112 0,-18 2-8 0,15 8 0 16,-12 4 40-16,0 6-16 31,-3 4-16-31,-9 0-144 16,16 0 144-16,-16 8 120 0,0 6 0 15,0 0 8-15,0 0 0 0,12-4 0 16,-12-2-8-16,12 2 8 16,-12-5-8-16,9 0 0 15,0 0 24-15,6-5 136 0,9 0-24 16,-12 0 8-16,-3 0-144 31,3 0-384-31,0-5-1425 0,-12 0-3376 0</inkml:trace>
  <inkml:trace contextRef="#ctx0" brushRef="#br0" timeOffset="7483.299">19625 1633 8241 0,'0'0'1513'0,"0"0"-793"0,0 0-152 16,0 0-416-16,73-52-152 15,-40 39 0-15,-9 7-176 0,-15 1 168 16,6 5-48-16,-15 0 0 16,0 5 40-16,0 19 16 0,0-2 208 15,0 3-80-15,9-3-32 16,-9 2-40-16,9-11-56 0,6-4-464 16,10-9-1217-16,-13 0-1567 0</inkml:trace>
  <inkml:trace contextRef="#ctx0" brushRef="#br0" timeOffset="7784.745">20045 1529 1136 0,'0'0'7033'15,"0"0"-6225"-15,0 0 65 0,0 0 311 16,0 0-40-16,0 0-184 0,0 0-600 15,0 0-264-15,-33-32-32 0,-7 51-48 16,16 9-16 0,24-4 0-1,-9 3-88-15,9-4-136 16,24 0 0-16,25 1 72 0,-16-6 48 16,15 6-72-1,-18-11-64-15,-3-4-184 16,-27 1-168-16,-12 4-400 0,-93-10 552 15,11 6-689-15,-8-6-3023 16</inkml:trace>
  <inkml:trace contextRef="#ctx0" brushRef="#br0" timeOffset="55747.61">7652 13620 4961 0,'0'0'2888'16,"0"0"-2016"-16,0 0-616 0,0 0 177 0,0 0-41 15,0 0 0-15,24 0-224 16,1-9 0-16,-1 4 88 15,-3-4-24-15,15-1-56 16,0 6-80 0,-18-6-16-16,22 1-72 0,-7 4 64 15,3 0-72 1,0-3-256-16,-15 3-464 16,4 5-697-16,-13 0-607 15,12 0-641-15</inkml:trace>
  <inkml:trace contextRef="#ctx0" brushRef="#br0" timeOffset="56100.919">7643 13712 4841 0,'0'0'1536'31,"0"0"-536"-31,0 0 104 16,0 0 49-16,0 0-209 0,0 0-480 16,0 0-176-16,0 0 16 15,0 0 16-15,0 0-152 0,9 0-80 16,15 0 136-16,13 0 184 15,-4-8-48 1,15-3-184-16,-6 7-72 16,19-5-64-16,-25 4-40 15,12 1-288-15,-2-10-688 16,-10 4-1953-16,-27-4-4008 16</inkml:trace>
  <inkml:trace contextRef="#ctx0" brushRef="#br0" timeOffset="62969.222">7592 11015 496 0,'0'0'4048'0,"0"-4"-3239"15,0 4-537-15,-6-6 64 0,6 2 264 16,0 4-88-16,0 0-376 16,0 0-56-16,0 0-24 0,0 0-48 31,0 0 56-31,0 0 40 16,0 0 192-16,0 0 96 0,0 0-16 15,0-8-24-15,0 3-200 0,0-4-136 16,0-5 72-16,0 0 8 15,6 1-48-15,9-3 9 16,9-2-9 0,-12 5-48-16,12-6 8 15,-6 6 0-15,10 2-8 0,-4 3 8 16,9 2-8-16,-9 2 0 0,9 0 0 16,-9 4-8-16,13 0 8 15,-4 0 0 1,-9 0-8-16,12 0 8 15,-6 4-8-15,-2 0 8 16,-4 6 0-16,-15 0 0 16,15-2 56-16,-15 2-48 0,6 4 0 15,9-6 40-15,-15 7-48 0,15-2 8 32,-12 3 88-32,1 0-16 15,8-1 24-15,-9 4-56 16,0 4-40-16,-3-4 0 0,18-1 64 15,-15 0-64-15,-12 1 8 16,12 4 64-16,-6-5 0 31,-6 6-24-31,0-1 64 0,0 0 24 16,0 0 24-16,0 1-32 16,0-6-8-16,0 6-8 0,0-6 88 0,0 4 8 15,0-3 56-15,-6 4 16 16,-6-4-24-16,0 5-8 15,0-6-56-15,-12 0-24 16,0 0-24 0,3-4-48-16,-4 5 56 0,-8-5-16 15,-6-4 32-15,6 4-48 0,-12-6 8 16,-1 2-48-16,-14-6-23 31,15-4-17-31,-13 6-40 16,10-6 0-16,3 4 0 0,-4-4 0 15,4 0 8-15,0 0 32 16,-6 0-40-16,17 0-8 0,1 0 0 16,6 0 16-16,9 0 32 31,-21 0 8-31,30 0 120 0,-16-4 24 16,16-11 64-16,-15 2-48 15,12-6-88-15,-12-9-32 0,9 1-40 16,-3-6-48-16,3 1-8 15,6-1-48-15,-3 0 48 32,0 0-48-32,-1 1 32 0,13 5-32 15,-12 0-32-15,12 2-56 16,0-2 120-16,0 4-40 0,0-5-40 16,12 0 96-16,13 0-48 0,-13 6 32 15,12-7-64 1,-6 7 64-1,9-3 16-15,6-2-48 0,4 9 40 16,-1 0 8-16,-3-1-8 16,3 6-40-16,-3 2 40 0,1 7-8 0,5-6 0 15,-6 10 8-15,3 0-40 32,-3 0-72-32,4 0 16 15,8 0 32-15,-9 0 72 0,-3 0-16 16,1 6-64-16,2 2 8 15,-12 3-17-15,0 2 1 0,0-4 32 16,-3 4-40-16,0-3-192 31,-5-1-520-31,-4 0-952 0,0-4-1209 16</inkml:trace>
  <inkml:trace contextRef="#ctx0" brushRef="#br0" timeOffset="71492.153">5512 13365 5673 0,'0'0'1824'0,"0"-5"-960"15,0 5-496-15,0 0 585 0,0 0 135 16,0 0-392-16,0 0-696 31,0 0 0-31,12 0-160 0,1 0 80 16,23-5 80-16,6 1 56 16,6 4 16-16,13-10-16 15,8 5-32-15,13-4 48 0,-13 1-64 0,22-2-8 16,-7-4 56-1,-18 5-56 1,7 4-200-16,-28 0-264 16,-12 2-104-1,-5-3-112 1,-7 6-193 0,-21 0-559-16,0 0-656 0,0-5-2369 15</inkml:trace>
  <inkml:trace contextRef="#ctx0" brushRef="#br0" timeOffset="71849.998">6092 13055 5457 0,'0'0'2464'15,"0"0"-2064"-15,0 0-400 0,0 0-576 16,0 0 552-16,51 18 24 16,-18-3 120-16,-8 2-120 15,8-2 8-15,3 3 120 0,-3-4-120 16,0 0 8-16,-5 0 64 0,-7-5-72 16,-12 4 56-16,18-3-56 0,-27-1-8 15,12-4 0 1,-12 3 224-1,0 2 176-15,0 5 56 16,-24 7 217-16,-9 2-153 0,-16 12-288 16,4-3-144-16,-3 0-88 15,-1-6-80-15,28-3-568 0,0-10-601 16,21-6-1239-16</inkml:trace>
  <inkml:trace contextRef="#ctx0" brushRef="#br0" timeOffset="78097.104">15671 9694 5641 0,'0'0'2544'0,"0"0"-1784"0,0 0 145 16,0-22 71-16,0 16-104 16,0 6-256-16,0-4-336 0,-15 0-192 15,6 4-40-15,-3 0-8 16,-12 0-40-1,-9 0-112-15,-6 0 112 32,5 8 0-32,1 7-8 15,6-2-48-15,9 1 8 0,18 1-280 16,0-1-80-16,0 4-248 16,18 0 360-16,18 1 168 0,13 0 128 15,-1-1 24-15,9 0 24 16,-8 1 24-16,-28-6-64 15,15 2-8-15,-36-2-176 0,0-2-296 16,0 2 144-16,-36 1 328 31,2-1-8-31,-14-7-104 0,3-1-176 16,-3-5-313-16,-1-15-663 0,28-3-968 16</inkml:trace>
  <inkml:trace contextRef="#ctx0" brushRef="#br0" timeOffset="78352.268">15472 9441 8529 0,'0'0'1353'0,"0"0"-585"0,0 0-112 31,0 0-360-31,0 0-296 16,0 0-144-16,0 0 144 0,33 147 264 15,-8-73-16-15,-1-3-96 32,-12-3-48-32,12-3-96 0,-15-5 56 15,15-8-64-15,-12-11-656 16,-12-3-928-16,0-20-1097 0,0-9-2488 16</inkml:trace>
  <inkml:trace contextRef="#ctx0" brushRef="#br0" timeOffset="78868.924">15997 9509 6225 0,'0'0'2680'31,"0"0"-1743"-31,0 0 135 16,0 0-368-16,0 0-192 0,0 0-336 15,0 0-176-15,0 0 0 16,-96-36-80-16,75 55-16 0,-3 8 24 31,15 1-112-31,9 4-96 16,0 1-104-16,0-1 16 0,18 1 40 16,18-5 136-16,0 0 112 15,0-6 16-15,1 7 64 0,-4-7 0 16,-9-3-48-16,0 3-256 15,-24-7-241-15,0 2-55 32,0 2 304-32,-24-4 240 0,-12-2 56 31,2-3 0-31,-26-10-208 16,24 0-872-1,15 0-904-15</inkml:trace>
  <inkml:trace contextRef="#ctx0" brushRef="#br0" timeOffset="79252.547">16242 9666 6185 0,'0'0'2952'0,"0"0"-2247"15,0 0-473-15,0 0-152 0,0 0-24 16,69 0-56-16,-48 6-48 16,4 8-160-16,-4 8-8 0,-6 3-72 15,-15-8 15-15,0 6 89 31,0-4 136-31,0-5 48 16,-36-1 360-16,11-7 41 0,-8-6-129 16,-6 0-56-16,6-10 8 15,24-18-8-15,-15 0-216 0,24 2-64 16,0-7-440-16,24 10-465 16,0 4-975-1,-6 9-2001-15</inkml:trace>
  <inkml:trace contextRef="#ctx0" brushRef="#br0" timeOffset="80518.372">15774 10237 5529 0,'0'0'1304'0,"0"0"-96"31,0 0 88-31,0 0-207 16,0 0-289-16,0 0-360 0,0 0-176 0,0 0 64 16,0-9-152-16,0 13-176 15,0 14-56-15,0 10 56 16,0 15 360-16,24 12 0 0,-15 5-88 15,18 5-64 1,-14 4-32 0,5-4-80-16,-3-4-8 0,6-5-40 0,-6-15-40 15,-6-4 0 1,3-13 0 0,-12-6 0-16,12-9-8 0,-12 1-184 15,0-10-424-15,0 0-176 16,-24-10-656-16,15-4-1745 15</inkml:trace>
  <inkml:trace contextRef="#ctx0" brushRef="#br0" timeOffset="80881.166">15684 10677 5673 0,'0'0'2664'15,"0"0"-1760"-15,0 0-103 0,0 0-433 32,0 0 112-32,0 0-264 15,6 4 16-15,9 11 192 0,9 8 256 16,-3 0-144-16,3 0-160 0,0 5-88 16,0-5-72-16,1 5-56 15,-7-5-31-15,-3 1-25 16,6-11-56-1,-6 2 24 1,-6-12-64 0,-9 2 72-16,0-5 304 15,12 0 440-15,-12-5 360 16,21-26-32-16,6-12-1008 16,-2-17-144-16,8-14-976 15,15-38-472-15,-3 25-505 0,-15 13-4152 16</inkml:trace>
  <inkml:trace contextRef="#ctx0" brushRef="#br0" timeOffset="93952.653">14437 13800 4977 0,'0'0'4256'0,"0"0"-3511"16,0 0-449-1,0 0-40-15,0 0-112 0,0 0-144 16,-12 24-96 0,12-2 96-16,0 7 0 0,0-1 80 15,0 4-32-15,0-10-48 0,0 6 96 16,0-9-96-1,12 0 0-15,9 0 0 16,-6-11-48-16,-3 1 48 16,9-4 136-16,4 0 168 0,11-5 80 31,-15 0-72-31,27-5-56 16,-18-9-72-16,22 1-80 0,-10-1-88 15,6 0-8-15,-11 4 40 16,8 1-48-16,3 4 0 15,-18 5 0-15,22 0-8 0,-19 0 0 16,15 0-64-16,-15 5-24 16,3 14-8-16,-11-5 0 0,8 9 104 31,-9-5-72-31,0 6 72 0,-3-6-16 16,-9 6 16-16,0-6 0 15,-3 1 0-15,7-1 0 0,-4-8 0 16,-12 3-8-16,0-7-96 15,0-3 88 1,0-3 16-16,0 0 16 16,0 0 80-16,0 0 40 0,0 0 96 15,0 0 0-15,0 0 48 16,0 0-24-16,0 0-48 16,0-9-112-16,0-4-88 0,0-6 8 31,0-5 80-31,0-4-88 15,0 6 184-15,0 3-40 0,12-5-152 16,6 7-72-16,-3-2 64 0,9 5-64 16,9 0 24-16,3 4 48 15,-11 2 0-15,8 3-8 32,3 5 0-32,-3 0-48 0,0 0 48 15,1 0 0-15,-7 0 16 16,6 0-8-16,3 0 8 0,12-5-16 15,-17-5 16-15,5-3-8 16,0-6 8-16,-15-3 56 31,18-6 0-31,-20 4-16 0,8 0 72 16,-3-3-15-16,0 4-25 16,-6 0 16-16,9 1-24 0,-3 2-64 15,-18-7 56-15,-6-1 0 0,16-4-64 16,-16-6 0-1,0-3-136 1,0 3 72-16,-22-4-40 16,-2 10-161-16,-12-6-511 0,3 16-1664 0,9 3-3946 15</inkml:trace>
  <inkml:trace contextRef="#ctx0" brushRef="#br0" timeOffset="96172.486">14760 14435 3792 0,'0'0'1929'0,"0"0"-1361"16,0 0 344-16,0 0 232 16,0-14-496-16,-9 9-183 0,-15 5-305 15,15 0-152-15,-15 0 56 32,-4 0-48-32,7 5-16 0,12 4 0 15,-3 1 0-15,-3 5-80 16,15-8-48-16,0 12 32 15,0 0-41-15,0 0-247 0,27 3 128 16,-18-2 56-16,28 2 200 31,-13-7 8-31,-3 3 0 0,3-8-8 16,-15 3 0-16,6-9-104 16,-15 1 0-16,0-5-32 0,0 0 136 15,-15 0-8-15,-6 0 8 0,-12 0-320 16,-16 0 120-1,16 0 32 1,-3-19-576-16,15 6-816 0,6-2-3273 16</inkml:trace>
  <inkml:trace contextRef="#ctx0" brushRef="#br0" timeOffset="96535.959">14718 14348 5633 0,'0'0'2264'15,"0"0"-1640"-15,0 0-384 32,0 0-224-32,0 0-16 15,0 0-8-15,0 0 8 0,9 60 8 16,-9-19 224-16,12 5 145 0,-12 9-97 16,0 2 48-16,12-2-120 0,-12-4-104 15,0-9-104-15,9-5-288 16,-9-14-737-1,0-9-1343 1</inkml:trace>
  <inkml:trace contextRef="#ctx0" brushRef="#br0" timeOffset="96987.681">15077 14394 6129 0,'0'0'2464'16,"0"0"-1111"-16,0 0 111 16,-33-24-544-16,9 24-328 15,-1 0-392-15,-2 0-200 0,9 18 0 0,6 5-8 16,0 1-136 0,-3 3-64-16,15-2-96 0,0-3-88 0,27 6 16 15,-3-4 88-15,-3-6 208 16,16 1 80-16,-13-6 80 15,-6 2-72-15,-3-2-8 0,-6-9-104 16,-9 1-176 0,0 0-112-16,0-5 104 15,-24 5 280-15,6-5-160 0,-18 0-512 16,-4 0 63-16,-2-5-191 16,6-9-496-16,24 1-1473 15</inkml:trace>
  <inkml:trace contextRef="#ctx0" brushRef="#br0" timeOffset="97304.186">15146 14527 8481 0,'0'0'2329'0,"0"0"-1633"15,0 0 152-15,0 0-336 31,0 0-200-31,0 0-112 16,0 0-200-16,-21 112-40 0,30-98-72 31,3-5-32-31,12-4 8 16,1-5 128-16,8-5-64 0,-24-14 64 0,6-8-72 16,-3 4 8-16,-12-4-224 15,-27 2 296-15,6 6 0 16,-15 6-152-16,2 9-112 0,-11 4-760 15,21 0-1257 1,0 14-1848 0</inkml:trace>
  <inkml:trace contextRef="#ctx0" brushRef="#br0" timeOffset="100571.413">15566 14449 3576 0,'0'0'5633'15,"0"0"-4672"-15,0 0-953 0,0 0-8 16,0 0-136-16,0 0 136 0,0 73 24 16,0-48-16-16,0 2 8 31,0-8 48-31,0-5 8 15,0-5-56-15,0-5 40 0,0 2-8 16,12-6 56-16,-12 0 104 0,0-10 304 16,21-8-512-16,-9-11-24 15,12 1-488-15,-3 1-184 32,-6 3 280-32,4 11 215 0,-4 4 113 15,-15 9-8-15,12 0 96 16,-12 22 0-16,12 7 80 0,0-1 81 15,-3 8-73-15,6-8-88 16,-6 0 0-16,3-9-745 31,-12-5-1623-31</inkml:trace>
  <inkml:trace contextRef="#ctx0" brushRef="#br0" timeOffset="101133.186">15865 14598 6305 0,'0'0'2464'0,"0"0"-2096"31,0 0-39-31,0 0-289 16,0 0-40-16,0 0-128 0,0 0-761 15,0 0-79-15,120-71 584 16,-108 53 24-16,-12-1 360 0,0 10 720 16,0 0 136-16,0 5-72 31,-12 4 25-31,0 0-201 0,-3 0-296 16,-6 4-224-16,9 14-88 15,3 6 72-15,-6 3-56 0,6-2-16 16,9-3-8-16,0-3-200 15,9-10-64-15,6 1 216 32,6-10 56-32,15 0 24 0,1-6-24 15,-4-7-544-15,0-6-433 0,0 0-15 16,-6 0 88-16,-3-4 456 0,-18 10 184 16,-6-1 264-16,0 1 192 15,0 3 424 1,0 5 248-1,0 1 24-15,0 4-63 0,-6 0-265 16,-6 0-120-16,0 0-120 16,-15 13-72-16,18 6 8 0,0 0 0 0,9 3-96 15,0-2-160-15,0-7-48 32,9-4 40-32,39-9-64 15,-2 0-832-15,2-14-2233 0</inkml:trace>
  <inkml:trace contextRef="#ctx0" brushRef="#br0" timeOffset="101841.079">16405 14468 4240 0,'0'0'4193'0,"0"0"-3705"16,0 0-256-16,0 0 25 0,0 0-145 15,0 0-112-15,0 0 0 32,-130 59 8-32,106-25 264 0,0-7 128 15,15 1-40-15,-3-1-216 16,12-3-144-16,0-5 56 16,0-10 48-16,12-9 24 0,12 0 168 15,9-15 16-15,3-22-312 31,-2-8-408-31,-1-16-600 0,-6-8 184 16,-27-1 431-16,0-4 185 16,0 9 208-16,0 14 424 15,-27 10 857-15,27 17-297 0,-9 16-296 0,-3 8-344 16,12 0-344 0,0 22-152-1,-12 24 96-15,12 15 56 0,0 9 104 16,0 4 32-16,0-10-16 15,0-3-112-15,12-11 0 16,0-17-8-16,-3-10 0 0,27-19-672 16,-24-4-1304-1,12 0-1913-15</inkml:trace>
  <inkml:trace contextRef="#ctx0" brushRef="#br0" timeOffset="102142.567">16495 14634 8089 0,'0'0'1337'16,"0"0"-1257"-16,0 0-80 0,25-23-745 15,-1 5-167-15,0-1-696 16,-15 0 648-16,-9 5 960 0,0 6 1136 15,0 2 8-15,0 1 104 16,0 5-215-16,-21 0-689 16,9 0-344-16,-12 19 0 0,12 1-88 15,-10 2-64-15,22 6 72 16,0 0 32 0,0-9-112-16,0 3-321 0,22-7-383 15,14-10 16-15,21-5-352 16,-12-5-288-16,-11-14-2913 15</inkml:trace>
  <inkml:trace contextRef="#ctx0" brushRef="#br0" timeOffset="102486.079">16752 14566 3368 0,'0'0'2681'15,"0"0"-1273"-15,0 0-80 16,0 0-295-16,0 0-385 16,0 0-184-16,0 0-336 15,0 0-8-15,0 0-104 0,-115 77 40 31,115-58-56-31,0-5-96 16,0-4-144-16,9-10 176 0,16 0 64 31,11-14 0-31,-12-24-472 16,9-8-721-16,0-5 217 0,-18-9-168 16,-6-6 328-16,-9 6 816 15,0 10 448-15,0 4 976 0,-9 18 113 16,-6 15 79-16,15 7-472 15,0 6-800-15,0 9-344 16,0 23-152-16,0 20 136 0,0 3 16 16,0 16 0-16,0-8-8 31,0-3-208-31,15-9-472 0,3-9-576 16,7-13-161-16,2-15-1263 0</inkml:trace>
  <inkml:trace contextRef="#ctx0" brushRef="#br0" timeOffset="103171.496">17241 14231 8889 0,'0'0'1553'16,"0"0"-1009"-16,0 0-80 15,0 0-464-15,0 0 56 0,0 0 40 32,0 153 168-32,-12-82 136 15,12-4-56-15,-15 4-40 0,15-11-128 16,0-5-96-16,0-17-8 16,0-11-24-16,0-13-48 0,0-14 8 15,0 0 48-15,15 0 40 0,-3-19-96 16,-3-9-136-1,15 6-104 1,0-1 0-16,-15 8 40 0,6 11-8 16,10 4 0-16,-25 0-16 0,12 0 8 15,-3 19 104-15,-9-6 112 16,12 1 0-16,-12 0 0 16,12-4 0-1,0-5-16-15,0-5-176 16,12 0 128-16,-12-5-160 15,9-19-704-15,16 2-265 0,-28-6 313 16,6-5 576-16,-6 10 304 16,-9 5 48-16,0 3 440 0,0 6 192 31,0 4-87-31,-9 5-185 16,-6 0-408-16,6 0-128 0,-4 19-24 15,1 4 40-15,0 5 104 16,12-5-64-16,0 5-193 0,24-10-239 15,-2-4-648-15,2-9-840 0</inkml:trace>
  <inkml:trace contextRef="#ctx0" brushRef="#br0" timeOffset="103476.96">17615 14522 10666 0,'0'0'1928'0,"0"0"-1632"0,0 0-56 16,0 0-224-16,0 0 64 15,0 0-32-15,0 0-40 0,45 117 8 0,-20-84-8 32,-25-1-8-32,9-9-360 15,-9 1 176-15,0-15 72 16,0-5-56-16,0-4 168 0,0 0 56 15,0-24-56-15,-9-12-88 0,9-6-8 16,0-4-136-16,0 4-304 31,21 5-672-31,0 9-273 16,6 14-631-16,-6 6-1113 0</inkml:trace>
  <inkml:trace contextRef="#ctx0" brushRef="#br0" timeOffset="103816.134">17811 14676 4416 0,'0'0'4673'0,"0"0"-4120"0,0 0-41 16,0 0-120-1,0 0-240 1,0 0-152-16,0 0-288 15,0 0-176-15,106-47 312 0,-94 25-88 16,-6 3 88-16,-6 0 152 16,0 5 272-16,0 6 456 0,0 2-144 0,0 2-8 31,0 4-256-15,-6 0-224-16,-6 10-96 0,0 12 0 15,0 2 136-15,-3-1-32 0,15 4-8 16,0-8-96-16,27-5-8 15,3-4-72-15,30-10-520 0,-11-14-1464 32,-4-10-4066-32</inkml:trace>
  <inkml:trace contextRef="#ctx0" brushRef="#br0" timeOffset="127092.547">16124 11887 6121 0,'0'0'1488'0,"-15"5"-976"16,6 9-192-16,0-1 240 0,-15 15-135 15,0 4-169-15,-9 15 8 16,8 3-72-16,-11 7-8 0,3 3-96 16,9-5-88-16,-12-9 0 15,27-8-320-15,-16-5-433 16,10-20-871-16,6-4-960 0</inkml:trace>
  <inkml:trace contextRef="#ctx0" brushRef="#br0" timeOffset="127302.875">15798 12020 5033 0,'0'0'2928'15,"0"0"-2056"1,0 0-640-16,0 0-112 16,0 0-32-16,0 0 105 0,0 0 159 15,0 0-32-15,160 131-72 16,-102-89-128-1,2-6-120-15,12 1-512 0,-26-9-961 16,2-10-1471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4T07:29:24.43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7701 7326 4905 0,'0'0'1512'16,"0"0"-1088"-16,0 0-224 0,0 0 80 15,0 0 504-15,0 0-48 16,0 0-440-16,0 5-88 0,0-5 209 15,0 0 391-15,12 5-264 16,0-5-88-16,0 5-128 0,9-5 16 16,-9 0-96-16,21 4-8 15,-9-4-8-15,10 0-88 32,14 0-16-32,-3 0 56 0,12 0-56 15,16 0 0-15,-13-4 96 16,10-6-168-16,-13 5-40 0,12 2-8 15,-20-2-8-15,8 0 8 16,-12-4 0-16,16 4-8 0,-16-3 8 16,12 2 49-16,-8-3-57 15,-4 5 0 1,-3-2 0-16,18 3 8 16,-11-8-8-16,8 11 0 15,-12-5 8 1,4 2-16-16,-4 3 8 0,3-5 0 15,1 5 8-15,-4 0-8 16,12 0-8-16,-9 0 8 0,-2-5 8 16,11 5-8-16,3 0-89 15,-14 0 89-15,8-4 0 0,6 4-56 16,-2 0 56-16,-1 0 0 16,3-5-56-16,1 5 48 15,-4-5-40 1,0 5 48-16,-8-5 8 15,8 5-8-15,-12-3 0 0,4-3 0 16,-4 2 0-16,-12 4 8 16,15-5 0-16,1 5-8 15,-16-5 0-15,15 0 0 0,-3 2 0 32,13-2 8-32,-13 5-8 15,3 0 0-15,-2 0 0 0,2 0 0 31,-6 0-16-31,10 0 8 16,5 0 8-16,-15 0-72 16,18 0 56-1,-2 0 16-15,-10 0-16 0,0 0 16 16,-2 0 0-16,2 0 0 16,-15 0 8-16,3 0-8 0,7 0 80 15,-4 0-64-15,6-5 40 16,3 5-40-16,-5-4 40 15,8 4-48-15,-9 0-8 0,7 0 48 0,-13 0-48 16,9 0 65-16,3 0-49 16,-17 0-8-16,8 0 8 0,6 0-8 15,-12 0 0-15,0 0 72 16,7 0-72-16,5 0 0 16,-12 0 0-1,6 0 0-15,-5 0 8 16,14 0-8-16,-18 0 0 0,9 0 0 15,-6 0-8-15,4 0 8 16,-4 0 0-16,3 0 0 31,-6 0-8-31,22 0 0 0,-19 0 8 16,15 0 8-16,-3 0 0 16,16 0 32-16,-16 0-40 0,12 0-8 15,4 4 0-15,-16-4 40 16,0 5-24-16,16-5-8 15,-28 0 56-15,12 0 8 0,3 5 8 16,-11-5-32 0,8 0-40-16,0 0 72 15,-12 0 64-15,16 0-72 16,11 0 40-16,-18 0-48 0,10 0-16 16,5 0-40-1,-15 3 64 1,9-3-16-16,-8 5-8 0,8-5-40 15,-6 5-8-15,1-5 64 0,2 0 0 16,-15 0-56-16,12 0 0 16,-8 0 88-16,11 0 0 0,-18 0-32 15,21 0 24-15,-17 0 0 16,14 0 0 0,-15 0-40-16,12 0 24 15,4 0 0-15,-4 0-64 16,3 0 56-16,9 0-48 0,4 0-8 15,-19-5 0-15,6 5-8 16,-11-5 0-16,8 5-8 0,-24 0 8 31,27 0-8-31,-11 0-48 32,-4 0 56-32,0 0 0 15,18 5-48-15,-18 0 48 0,1-5 8 16,-1 5 0-16,6-5 0 15,-15 0 0-15,-3 0 72 0,13 0 40 16,-7 0 152-16,-6 0 80 16,3 0-24-16,12 0-8 0,-15 0-128 15,28 0-104-15,-19-5 8 16,21 5 0 0,-9-5-40-16,-2 5 104 15,-7-5 16-15,3 5 17 0,-27 0-9 16,3 0 152-16,0 0-40 15,-12 0-104-15,0 0-72 0,0 0-72 16,12 0-48-16,-12 0-408 0,0-3-705 16,0-2-1023-16,-12 0-2801 15</inkml:trace>
  <inkml:trace contextRef="#ctx0" brushRef="#br0" timeOffset="9168.915">9376 5992 5617 0,'0'0'1400'0,"0"0"-896"16,0 0-72-16,0 0 48 16,0 0 88-16,0 0-216 0,12 0-295 15,21 0-9-15,0 0 40 32,18 0 200-32,7-5-16 15,8 2-56-15,43-3 56 0,18 2 128 16,33-11 128-16,42 7-160 0,-18-2-160 15,-9 6-64-15,-12-1-80 16,-12 0 104-16,0 5-120 31,-12 0 32-31,-10 0-72 0,10 0 40 16,-9 0-48-16,-3 0 56 16,-1 0-48-16,-8 5 0 0,0-5 0 15,-16 5 8-15,-11-5-8 31,-19 4 112-31,-2-4-40 16,-4 5-24-16,28-5 0 0,15 5-56 0,-16-5 0 16,13 0 8-16,-16 0 8 15,16 0-8-15,18 0 8 16,20 0-8-16,-20-5 56 16,-3-4 56-1,-18 4 8-15,-31-3 16 16,19 3-16-16,-10 0 32 0,1-4-40 15,-13 3-31-15,-9 2-1 0,-2 4 72 16,-16-4-32-16,18 4 24 16,-11-5 80-16,-4 5-32 0,3 0 0 31,-6 0-24-31,10 0-72 16,-19 0-8-16,15 0-16 0,-27 0-8 15,0 0 24-15,-5 0-24 16,-4 0 64-16,0 0 64 0,-12 0-96 31,12 0 40-31,-12 0-88 16,0 0-56-16,0 0 56 0,0 0-40 15,0 0-16-15,0 0-96 16,0 0-464-16,0 0-680 16,0-6-1513-16,-12-2-5977 0</inkml:trace>
  <inkml:trace contextRef="#ctx0" brushRef="#br0" timeOffset="10310.865">17929 5037 3912 0,'0'0'2617'0,"0"0"-1921"0,0 0 136 16,0 0-448-16,6-106 80 15,21 74-144-15,-3 4-119 0,10-10 7 16,-1 10 88-16,15-7 80 31,-3 2-136-31,13 0-88 0,2 1 24 16,0-6-40-16,10 11-16 15,-1-1 136-15,-11 1 104 16,-1 3-40-16,15 1-48 0,-5 4-96 0,-10 6 64 16,16-1 32-1,-4 0-64 1,-3 0 0-16,10 9 64 16,-7-3-32-1,-11 8-7-15,-1 0-97 16,-12 0-24-16,13 0-40 0,-10 3-64 15,-3 11 8-15,12 4 32 0,-8 2-48 16,-1 7 8-16,-3 1 0 16,4 4-8-16,-16 0 0 0,3 7 0 15,-3-7 0-15,-9 4 0 16,1-3 0-16,-4 0 8 16,-9 4-8-16,12-9 0 0,-12-1 8 31,-3-4 0-31,6-4 0 15,-6-6 16-15,-9-2-24 0,9-3 56 16,-9-8-56-16,0 5 56 16,0-5 0-16,0 0-56 0,0 0 0 15,0 0-112-15,0 0-320 32,0-13-937-32,0-6-1511 15,0-1-3058-15</inkml:trace>
  <inkml:trace contextRef="#ctx0" brushRef="#br0" timeOffset="10685.006">20012 4431 6873 0,'0'0'1784'0,"0"0"-1079"16,0 0 815-16,0 0-584 0,0 0-504 0,0 0-232 15,0 9-200-15,0 24 0 16,0 4 8-16,0 8 0 16,0 7 40-16,9-6 8 0,-9 11 16 15,0-12-16-15,0 2-56 16,0-5 8-16,0-6-8 0,0-4 8 31,0-8-8-31,0-5 0 16,0-10 8-16,0-4 40 0,0-1-40 15,0-4 296-15,-21 0 408 16,-16 0-303-16,4-4-209 0,-27-6-144 16,14 2-40-16,-14-7 40 31,15 5-56-31,0 1-56 16,-4 4-168-16,16 2-513 0,-24 3-471 15,17 0-1360-15,19 3-1369 0</inkml:trace>
  <inkml:trace contextRef="#ctx0" brushRef="#br0" timeOffset="13338.56">15671 10297 5033 0,'0'0'1616'16,"0"0"-920"-16,0 0-24 15,0 0-96-15,0 0 361 16,0 0-161-16,0 0-336 16,13-116-64-16,-13 111 8 0,-28 0-200 31,7 5-184-31,-15 0-80 16,15 5-64-16,-18 18-8 0,5 1 40 15,10 3-112-15,15 1-8 16,9-4-80-16,0-1-136 0,0-5 216 15,33 6 104-15,1-6 64 16,5 0 64-16,6-4 8 0,-12 5-8 31,1-9 0-31,-7 4-56 16,-27-6-249-16,0 2-215 16,0 0-104-16,-27 3 520 0,-16 1 96 15,-5-9-496-15,-12-5-200 16,2 0 24-16,16-19-448 0,-9 0-2865 0</inkml:trace>
  <inkml:trace contextRef="#ctx0" brushRef="#br0" timeOffset="13598.988">15521 9940 4929 0,'0'0'2776'16,"0"0"-1920"-16,0 0-208 0,0 0-479 16,0 0-105-16,0 0-8 15,0 0 104 1,9 144 88-16,0-79-32 16,6 9 120-16,-3 5 48 15,0 0-184-15,0-4-72 0,-3-8-40 16,3-6-88-16,0-1-264 15,12-17-1216-15,-15-21-1377 0</inkml:trace>
  <inkml:trace contextRef="#ctx0" brushRef="#br0" timeOffset="14132.308">16010 9890 7601 0,'0'0'1248'16,"0"0"-663"-16,0 0 71 16,0 0-280-16,0 0-184 15,0 0-192-15,-85-14 0 0,61 36 0 31,-12 6 0-31,27 4 0 0,0-4-8 16,-4 1-104-16,13-7-88 16,0 1-32-16,22-4 72 15,2-1-24-15,12-4 56 0,6-4 112 16,-3 0 16-16,-20 3-8 16,20-8-80-16,-27 4-16 0,-3-3 7 31,-9-2-87-31,0-1 56 15,-9 7 88-15,-15-1 40 16,-9 10 112-16,-19-5-104 0,19 0-8 0,-12-5-80 16,12-9-576-16,8 0-896 15,1 0-1057-15</inkml:trace>
  <inkml:trace contextRef="#ctx0" brushRef="#br0" timeOffset="14467.211">16148 9950 7153 0,'0'0'2369'16,"0"0"-1337"-16,0 0 64 16,0 0-752-1,0 0-40-15,0 0-208 16,112-10-80-16,-73 20-8 15,-6 4-8-15,-8 5-152 0,-4-2-104 16,-6 2-56-16,-15-1 88 16,0-4 96-16,0-5 128 0,-24 1 16 31,-13-10 64-31,16 0-24 16,-15-5 40-16,3-17-88 15,9-6 0-15,12-1-8 0,12 1-384 16,0-4-568-16,12 13-441 15,12 10-1567-15</inkml:trace>
  <inkml:trace contextRef="#ctx0" brushRef="#br0" timeOffset="15598.164">15834 10747 1240 0,'0'0'1184'16,"0"0"-280"-16,0 0 72 16,0 0-119-16,0 0 111 0,0 0 112 15,0 0 48-15,-12-74-39 32,12 69 143-32,0 0-144 15,0 5-200-15,0 0-192 0,0 0-208 16,0 0-255-16,0 0-233 0,0 10-129 15,0 18-87-15,0 9 112 16,0 8 104-16,0 16 0 31,12-1 16-31,1 1 32 0,-13-11-40 16,9 1 0-16,0-9 8 16,-9-10-16-16,15-8-112 0,-15-5-424 15,0-16-288-15,12 2-488 16,-12-5-313-16,0-18-55 31,0-5-2513-31</inkml:trace>
  <inkml:trace contextRef="#ctx0" brushRef="#br0" timeOffset="15877.042">15690 10993 4368 0,'0'0'1145'15,"0"0"183"-15,0 0 256 16,0 0-664-16,0 0-399 0,0 0-177 15,0 0-16-15,39 12 472 0,-18 8-224 16,15 3-304-16,0 1-144 16,-11-2-80-16,8 2-40 0,-12-2 72 31,3-8-80-31,-12-4 8 16,0-1 40-16,-12-4 48 0,9-5 216 15,-9 0 624-15,0-14 105 16,0-10-657-16,0-8-384 0,15-10-96 15,-3 6-368-15,0-11-441 32,1 10-863-32,-7 13-3337 0</inkml:trace>
  <inkml:trace contextRef="#ctx0" brushRef="#br0" timeOffset="23210.43">16160 11622 2832 0,'0'0'1256'0,"0"0"-752"0,0-8 113 15,0 3-201-15,0 0-80 16,0-1 120-16,0 3 56 16,0-2 8-16,0 0 184 0,0 2 48 31,0-3-23-31,0 6-57 0,0-5-168 16,-12 1-80-16,12 0-128 15,0 4-192-15,0-6-40 16,0 2 32-16,0 4-24 0,0-5 16 31,0 0 32-31,0 5 64 16,-12 0-56-16,12-5 24 0,0 5-96 15,0 0 8-15,0 0-48 16,0 0-16-16,0 0 16 16,0 0-8-16,0 0 0 15,0 0 0 1,0 0-8-16,0 0 8 15,0 0-8-15,0 0 0 0,0 0 0 0,0 0 8 16,0 0 0-16,0 0 0 16,0 0 64-16,0 0-72 15,0 0 8-15,0 0-8 0,0 0 0 16,0 0 8 0,0 0-8-1,0 0 8-15,0 0-8 0,0 0 0 16,0 0 8-1,0 0 8-15,0 0-8 16,0 0 64-16,0 0-24 16,0 0 32-1,0 0 56-15,0 0 56 32,0 0-8-32,0 0 0 15,0 0 8-15,0 0-63 0,0 0-1 16,0 0-56-16,0 0 32 15,0 0-24-15,0 0 16 0,0 0-88 16,0 0 0-16,0 0-8 16,0 0 0-16,0 0-8 0,0 5-56 15,0 9 56-15,0 11 0 16,12 7-8-16,6 9 16 16,10 10 0-16,-4 9 0 0,9 9 0 15,-9 5 16-15,12 5-8 16,-15 0 0-16,16 1 0 0,-13-7 0 15,-3-3 0-15,0-6-8 16,6-13-232-16,-15-13 160 0,0-5 64 16,-3-11 8-16,-9-3-8 15,0-10 0 1,13 1 0-16,-13-7 0 16,0-3-120-16,0 0-25 0,0 0-127 15,0 0-144-15,0-13-512 16,0-10-1680-16,0 5-553 0</inkml:trace>
  <inkml:trace contextRef="#ctx0" brushRef="#br0" timeOffset="23823.953">16166 12294 5873 0,'0'0'1744'0,"0"0"-1096"0,0 0-104 16,0 0-272-16,0 0-88 0,0 0 41 15,61 10-65-15,-28 4 88 16,18 13 216-16,-17 0-248 16,-1 6 16-1,15 0 0-15,-12 0 104 16,-12-1-112-16,-2-4 40 15,-1-6 16-15,-6-3-32 0,-3-9 72 16,-12-1-16-16,0-9 152 16,0 0 401-16,0 0 239 0,12 0 64 15,-12-19-88-15,0-8-656 32,9-15-320-32,0-10-96 15,6-7-408-15,9-15-568 0,-3-24-488 16,4 19-713-16,-1 14-2872 0</inkml:trace>
  <inkml:trace contextRef="#ctx0" brushRef="#br0" timeOffset="25484.967">15264 14116 7209 0,'0'0'2136'0,"0"0"-1751"0,0 0-345 16,0 0-40-16,0 0 0 16,0 0 144-16,0 115 352 15,0-40 48-15,0 3-160 16,12 6-248 0,-12-5 120-1,0-6-112-15,0-7 40 0,0-20-176 0,0-10 64 16,0-17-72-16,0-9-176 15,0-10-1112 1,0-15-417-16,0-12-1207 16</inkml:trace>
  <inkml:trace contextRef="#ctx0" brushRef="#br0" timeOffset="25827.751">15029 14416 7225 0,'0'0'1016'0,"0"0"-736"16,0 0 8-16,0 0-88 15,0 0 88-15,0 0-135 16,0 0 15-16,-34 33 632 0,34-33 104 31,0 0-96-31,13-14 16 16,8-10-368-16,3-3-304 0,0-6-144 15,0 6 8-15,0 4-8 16,-15 4 64-16,3 11-24 31,0 3-40-31,0 0-8 0,-2 5 0 0,5 0-48 16,6 23-24 0,0-1 72-16,18 11 64 0,-18 0-56 0,12 3-16 15,16 2-536-15,-1-10-1736 16,-30-15-3049-16</inkml:trace>
  <inkml:trace contextRef="#ctx0" brushRef="#br0" timeOffset="29038.14">13658 15311 9249 0,'0'0'1737'0,"0"0"-1241"0,0 0 392 15,0 0-392-15,0 0-296 16,-12 0-200-16,12 23-328 0,0 5 272 15,0 13 56-15,12 11 120 32,-12-5-104-32,12-2 32 15,-12 2-40-15,10-10-8 16,-10-5-376-16,0-14-1120 0,12-4-1601 16,-12-8-3448-16</inkml:trace>
  <inkml:trace contextRef="#ctx0" brushRef="#br0" timeOffset="29267.994">13830 15542 9329 0,'0'0'1793'0,"0"0"-1457"0,0 0-232 15,0 0-88-15,0 0-32 16,0 0-512-16,0 0-1329 16,142-27-551-16,-118 17-3385 0</inkml:trace>
  <inkml:trace contextRef="#ctx0" brushRef="#br0" timeOffset="29550.315">14190 15297 4536 0,'0'0'4657'0,"0"0"-4216"0,0 0 47 15,0 0 560-15,0 0-424 31,0 0-464-31,0 0-160 0,0 0-120 16,0 0 112 0,-34 55 0-16,34-23 8 15,0 7-8-15,0-7 0 16,12-4-88-16,10-9-248 0,17-6-136 16,6-13-808-16,3 0-697 15,-2-19-4656-15</inkml:trace>
  <inkml:trace contextRef="#ctx0" brushRef="#br0" timeOffset="30081.001">14356 14912 7737 0,'0'0'2441'0,"0"0"-1841"15,0 0-592-15,0 0 48 16,0 0 120-16,0 153 16 0,12-84-72 31,0-3-40-31,9-6-64 0,-9-9 0 16,0-10-8-16,0-12 40 15,9-11-48-15,-21-8-280 16,15-10-112-16,-3 0-48 0,-6-10 256 31,19-8 88-31,-10-11 88 16,-3 11-96-16,-3 0-16 0,6 4 120 15,-15 9 8-15,0 5 72 16,0 0 32-16,0 0 8 16,0 0-120-16,0 0-96 0,9 5 96 0,-9 14 104 15,12-6-96 1,0-4 48 0,-12 4-48-16,9-3 0 15,6 0 40-15,-15-5-32 0,12-5-16 0,-12 0-144 16,9 0-144-16,-9-5 136 15,12-15 144 1,-12-2-136-16,9-6-153 16,-9 6-79-16,0 2 192 15,0 1 184 1,0 6 8-16,0 9 88 16,0-6-96-16,0 5-160 15,0 5-104-15,-9 0-296 0,-3 0-648 16,3 0-432-16,9 15-985 0</inkml:trace>
  <inkml:trace contextRef="#ctx0" brushRef="#br0" timeOffset="30465.448">14636 15200 5417 0,'0'0'1664'16,"0"0"-1168"-1,0 0 128-15,0 0-64 16,0 0-272-16,0 0-72 0,-12 60 9 15,12-42 87-15,0 1 120 16,12-5-136-16,-12-4 0 0,9-10 0 16,12 0-128-16,-5 0 40 0,-4-5 56 15,0-19-248-15,0 2-16 16,-12-6-144-16,0-4-40 16,0 7-72-1,-24 3-80-15,12 8-16 16,-13 4-192-16,4 10-449 15,-6 0-983-15,18 10-2513 0</inkml:trace>
  <inkml:trace contextRef="#ctx0" brushRef="#br0" timeOffset="31364.366">14808 15121 8465 0,'0'0'2593'0,"0"0"-2009"16,0 0-184 0,0 0-128-1,0 0-232-15,0 0-40 16,0 0-48-16,0 0-8 0,-21 70 48 16,21-51-48-16,0-1-48 15,0-14 0-15,12 1 96 16,6-5 0-16,10-5 8 15,-4-17-8-15,-3-6-248 16,0-10-336-16,6-3-72 16,-15-2 96-16,0 2 39 0,-12 0 529 15,0 13 57-15,0 4 951 16,0 10-312-16,0 10-304 0,-12-1-112 31,12 5-280-31,0 0-56 16,-12 15 0-16,12 7-152 0,0 6 128 15,0 9 80-15,0-4-8 16,0 0 0-16,12-1-40 0,0-10-240 16,-6-3-176-16,21-5 56 31,-2-14 8-31,-1 0 128 16,-6 0-17-16,6-24-319 0,-9-3-192 15,-3-6-24-15,0 2 320 16,-12-7 424-16,0-3 80 0,0-2 192 31,0 2 64-31,0 3-80 16,-12 2-96-16,0 3-24 0,-3 11 104 15,6 3 72-15,9 9 104 16,0 10 24-16,-15 0-200 0,15 0-160 16,0 18-24-16,0 10 24 15,0 19 240-15,0 4 0 16,0 4-72-1,15 2-104-15,-6-6-16 0,6-1-40 16,-3-13 0-16,0-14 72 0,-12-4-80 16,9-14 56-16,-9-5-56 15,0 0 257-15,12-24 159 0,-12-8-416 32,12-1-264-32,10 2 128 15,-7-2 136-15,18 10 8 0,-9 4-8 16,12 15-64-16,-15-1-201 15,0 5-127-15,7 0-328 16,-28 9 144 0,0 4 216-16,0-2 360 15,-28-3 48-15,-5-3 208 16,0 0 216-16,-3-5 280 0,15 0-47 16,9 0 7-16,-3 4-64 15,15 6-152-15,0-2-488 0,27 12 48 16,-6-1-56-16,15-1-80 15,9-4-432 1,16-14-576-16,-16 0-585 16,-15 0-1039-16</inkml:trace>
  <inkml:trace contextRef="#ctx0" brushRef="#br0" timeOffset="33625.955">15765 14648 5097 0,'0'0'1432'31,"0"0"-1120"-31,0 0-192 15,0 0 40-15,0 0 0 0,0-9-80 16,0 9-80-16,-15 0 0 16,15 0 192-16,0 0-120 0,-9 0-72 15,-3 14 0-15,0 5 0 16,0 4 8-16,12 4 184 16,-15 6 8-16,15-6-16 0,0 2-176 15,15-7 8-15,-3-3-16 16,12-5 0-16,0 0-128 0,-3-14 128 31,0 0 0-31,6 0-8 0,-5-14-72 16,2-10-672-16,-12 1-1112 15</inkml:trace>
  <inkml:trace contextRef="#ctx0" brushRef="#br0" timeOffset="34580.063">15880 14653 1536 0,'0'0'2432'16,"0"0"-1583"-16,0 0-353 0,0 0-48 16,0 0-184-16,0 0-160 15,0 0-96-15,0 5 8 0,0-5 432 16,0 0 16-16,0 0-96 15,0 0-208-15,0 0-40 0,0 0-40 32,0 0-72-32,0 0 72 15,0 4-72-15,0-4 0 16,0 0 0-16,0 0-8 0,0 0 8 16,0 0 56-16,0 0-16 15,0 0-32-15,0 0 48 0,0 0 40 31,0 0 24-31,0 5 48 16,0-5 8-16,0 0 16 0,0 0-16 16,0 0 0-16,0 0-47 0,0 0 31 15,0 0 0 1,0 0-24 0,0 0 112-16,0 0 8 0,0 0-8 15,0 0-96-15,0 0-40 0,0 0-16 16,0 0 32-1,0 0 48-15,0 0 16 16,0 0-64-16,0 0-72 16,0 0 24-16,0 0-88 15,0 0 0-15,0 0 8 0,0 0 32 16,0 0-40-16,0 0 0 16,0 0-8-16,0 5 0 15,0-1-32-15,0 6 32 0,0 4 0 16,0-1 0-16,0 6 8 0,0 0 8 31,12-2 0-31,-12 2 0 16,9 0 64-16,6-6-72 15,-15 1 0-15,9-5 0 0,-9-4 0 16,0 0-56-16,12-5-112 31,-12 0-40-31,12 0 208 0,-3-5 144 16,-9-9 120-16,15-4-264 15,-3-5-32-15,-12-1 24 16,0 7-88 0,0-7 96-16,0 5-8 0,0 6 8 15,0-2 8-15,0 11 48 16,0 0-48-16,0 4-8 0,0 0-80 16,0 0-152-16,0 0-72 15,0 14-48-15,0 8 248 0,0 16 96 16,12 8 8-16,1 4 0 15,-7 11 0-15,9-5-80 16,-3-1-40 0,-12-4 16-16,0-9 96 15,0-10-104-15,-12-8 112 0,-9-10 256 16,-4-6-24-16,-11-8-176 16,3 0-56-16,-3-32-464 0,3-5-1329 31,8-14-1143-31</inkml:trace>
  <inkml:trace contextRef="#ctx0" brushRef="#br0" timeOffset="35143.873">16109 14601 7161 0,'0'0'2689'0,"0"0"-1985"16,0 0-456-16,0 0-168 15,0 0-32-15,0 0 64 0,0 0-104 0,0 99 0 16,0-72 16-16,0 1-16 16,0-10 0-1,0-4-8 1,15-9-160-16,-3-5-192 0,12 0 40 16,-18-10 304-16,22-21-272 15,5-12-545-15,-18-7-575 0,-6-7 48 16,-9-7 192-1,0-1 143-15,-9 1 1001 16,-15-2 16-16,0 15 2161 16,-4 15 143-16,22 8-687 0,-18 15-825 15,12 13-424-15,12 0-352 16,-15 13-16-16,15 29-128 0,0 13 112 16,0 15 16-16,0 4-8 31,15 5 8-31,9-10-160 0,-6-13 80 15,22-15-104-15,-4-14-88 16,-18-16 104-16,21-11-80 0,-6-5 248 16,-8-28 0-16,-4-4-264 15,6 0-272-15,-27-4 536 32,0 17 0-32,0 5 1032 0,0 11-48 15,0 8-528-15,-12 0-352 16,-3 19-88-16,-6 8-16 0,9 6 128 15,-1-1-48-15,13-4-80 16,0-10-208 0,25-14-304-16,44-17-80 15,-9-20-640-15,-17-13-3129 0</inkml:trace>
  <inkml:trace contextRef="#ctx0" brushRef="#br0" timeOffset="36242.617">14543 15876 8057 0,'0'0'1953'16,"0"0"-1049"-16,0 0 232 15,0 0-352 1,0 0-344-16,0 0-416 15,0 0-24-15,0 0-72 0,-85 42 64 32,85-14-48-32,-9 4 56 15,9 2 8-15,0-7-8 0,0-9 0 16,9-9-56-16,6-9-96 16,3 0 152-16,7-13 0 15,11-25 0-15,-12-12-56 0,0-7-416 16,-24-12-48-16,0 0 192 0,0-6 8 15,-24 6 320-15,0 8 64 16,-12 20 776-16,11 8-96 31,19 16-208-31,6 17-160 0,-12 0-352 32,12 3-24-32,0 35-328 0,0 3 200 0,18 19 128 15,7 0 0-15,2 1 8 16,6-5-8-1,0-10 0-15,3-9-112 16,1-13-240-16,-1-10-160 0,-3-14-512 16,3 0-168-16,-15-24 135 15,3-9-495-15,-11 2 696 0,-1-7 856 16,-12 11 520-16,0 3 800 16,0 10 361-16,-12 10-321 15,-1 0-576-15,-2 4-464 16,15 0-320-16,-9 18 48 0,0 10-40 15,9-1-8 1,-12 1 0-16,12 0 0 0,0-5-144 16,21-9-160-1,3-9-264-15,1-5-80 16,8 0 192-16,-12-10-328 0,18-9-369 16,-6-4-383-16,-8-4 600 15,-4 3 664-15,-6 11 272 31,-15-2 296-31,0 2 680 0,0 4 192 32,0 4-135-32,-15 0-441 0,6 5-456 0,-16 0-72 0,13 0 40 31,-3 0-40-31,9 10-48 16,-6 4 112-16,12 0-64 15,0 4-56-15,0-4-8 0,0 5-184 16,0-10-104-16,12 0-80 15,-6-9-64-15,21 0 47 0,-14 0 217 16,8-18-368-16,-6-19-872 0,-6 4-432 16,0 0-793-16</inkml:trace>
  <inkml:trace contextRef="#ctx0" brushRef="#br0" timeOffset="36692.015">14869 15417 6081 0,'0'0'2152'15,"0"0"-1480"-15,0 0-376 16,0 0 225-16,0 112 351 0,9-61-384 16,3 4-304-16,9-3-56 0,6-11 96 15,-3-4-160 1,-18-9 8 0,21-9-72-16,-2-5-304 15,8-14-936-15,-9-5-497 0,0-14-1039 16</inkml:trace>
  <inkml:trace contextRef="#ctx0" brushRef="#br0" timeOffset="37328.657">15195 15622 9313 0,'0'0'2193'0,"0"0"-1641"15,0 0-40-15,0 0-296 16,0 0-56-16,0 0-88 0,-82 82-72 15,70-53 0-15,12-7-104 0,0-2-232 16,0-12-376 0,0-3-144-16,12-5-256 0,9 0 479 15,-9-13 417-15,12-7 16 16,1-2 200-16,-25 4 304 0,12 4 521 31,-12 4 423-31,0 6-24 0,0 4-432 16,0 0-328-16,0 0-296 15,0 0-168-15,0 0-96 16,0 0-136-16,0 0-224 0,0 0-288 16,9 0-32-1,-9-6-152-15,12-2 312 16,-3-2 456-16,6 1 64 0,-3-1 96 16,-12 7 424-1,0-3 440-15,0 6 72 16,0 0-368-16,0 0-568 0,0 9-24 0,12 1 24 0,0 9-16 31,-3-1 16-31,15-8 48 16,-15-10-48-16,19 0-272 15,-7-10-64-15,3-23-344 16,12-3-336-16,-30-6 47 0,9 4 681 16,-15 11 288-16,12 3 657 15,-12 20 479 1,0 4-312-16,0 0-680 15,0 9-144-15,9 24-48 0,6 3 40 16,-6 7 8-16,7 7 0 16,2 7 0-16,-3-2 8 0,-3 1 0 31,0-6 0-31,-12-4 296 16,-12-8 336-16,-24-5 304 15,-13-14-311-15,-17-6-297 0,-40-13-336 16,25 0-841-16,-1-24-3359 0</inkml:trace>
  <inkml:trace contextRef="#ctx0" brushRef="#br0" timeOffset="38296.907">13459 15144 7865 0,'0'0'1424'0,"0"0"-1167"16,0 0 215-16,0 0 64 31,151-79-120-31,-91 74-304 16,-2 5-96-16,11 0-16 0,1 38 96 16,-1 13-96-16,0 32 88 31,4 28 24-31,-28 1 48 0,-12-11-72 15,-33-13-80-15,0-17 120 32,-24-3-128-32,-12 3 136 0,-21-7 288 15,-10-17 112-15,-38-16-128 0,-49-21-200 16,-18-23 24 0,-12-58-88-16,21-7-56 0,33-47-24 15,48-5-7-15,37-4-57 0,6 0-97 16,39 50 81-16,0 24-160 15,51 14-104-15,31-6-80 0,44 11-24 0,49 22 208 16,-24 19-56-16,-24 33 104 16,-33 49-408-16,-61 16-808 0,0-9-945 31,-18-1-2784-31</inkml:trace>
  <inkml:trace contextRef="#ctx0" brushRef="#br0" timeOffset="41434.017">17208 16767 6993 0,'0'0'2617'0,"0"0"-1793"16,0 0-464-16,0 0 8 15,0 0-88-15,0 0-176 0,6 50-96 32,21-9 216-32,-18 6 136 15,15 9-40-15,-9-1 0 0,3 1-128 16,-3-6-120-16,-3-7-72 16,-12-10 0-16,13-10-56 15,-1-15-888-15,-12-8-1696 0,9 0-2778 0</inkml:trace>
  <inkml:trace contextRef="#ctx0" brushRef="#br0" timeOffset="42713.669">17066 16691 4048 0,'0'0'2465'16,"0"0"-1593"-16,0 0 504 0,0 0 305 15,0 0-625-15,0 0-544 32,0 0-304-32,48-106-128 0,-6 92 48 15,16 5-48-15,2 9-80 16,0 4-96-16,10 29 80 0,-1 18-112 15,1 15 32-15,-10 30 96 32,-3 21-96-32,-23-3 96 15,-22-11-80-15,-12-16 24 0,0-20 40 32,-36 1 16-32,-19 6 8 0,-5-13 160 0,-22-11 64 15,1-18 72-15,-13-21 64 0,-8-11 40 31,5-29 104-31,4-26-335 16,2-38 95-16,6-41-168 0,43-42-104 0,6 0-8 16,36 27-144-1,36 48-120-15,-3 40 7 16,49 10-95-16,-1 10-64 0,13 9 32 0,24 12 16 16,-25 34-1192-1,-2 19-1161 1,-31 13-1880-16</inkml:trace>
  <inkml:trace contextRef="#ctx0" brushRef="#br0" timeOffset="43391.217">18161 16882 3688 0,'0'0'1801'0,"0"0"-1409"0,0 0 152 31,0 0 448-31,0 0 64 0,0 0-143 16,0-42-217-16,0 37-80 15,-15 0 64-15,6 5-72 16,-3 0-184-16,0 0-232 0,0 5-144 31,-9 18-48-31,9 6 0 16,-3 7 56-16,15 2-56 0,0 3 8 15,0 0 0 1,27-8-8-16,-6-5-8 16,24-10-128-16,4-13-96 15,11-10-584-15,-3-23-1152 0,-23-4-1969 16</inkml:trace>
  <inkml:trace contextRef="#ctx0" brushRef="#br0" timeOffset="44055.161">18243 16475 6121 0,'0'0'2656'0,"0"0"-2055"16,0 0-601-16,0 0-33 16,0 0 33-1,0 134 209-15,21-65-1 16,-9 1-16-16,24-1 40 16,-11-4-88-16,-7-14-64 15,9-9-72 1,-3-9 40-16,9-20-48 0,-9-9-176 15,0-4 64-15,-15-17 104 0,16-16-168 16,-13-5-16-16,-12 2 144 16,0 3 48-16,0 10 448 15,0 8 472-15,0 15-88 0,0 0-584 16,0 0-248-16,0 24-144 16,12 4 136-16,0 9 8 0,-3-9 0 31,15 0-104-31,-15-15-128 15,6-4-48-15,-6-9-96 0,-9 0 376 16,0-14 80-16,0-18 88 31,0 0-160-31,-9-5 8 0,-15 9-8 16,12 4-8-16,-9 11-8 16,-3 13-624-16,12 0-1049 15,-3 0-1423-15</inkml:trace>
  <inkml:trace contextRef="#ctx0" brushRef="#br0" timeOffset="44711.643">18708 16784 8425 0,'0'0'2209'16,"0"0"-1641"-16,0 0-248 0,0 0-160 15,0 0-104-15,0 0 96 0,0 79-144 16,0-46 88-1,0-6-88-15,24-3 72 16,-15-10-80-16,15-9 0 16,0-5-72-16,9-5 72 0,-8-27 0 15,11-15-208-15,-15-8-248 0,0-16-328 16,-6-2-160-16,-15-6 63 31,-15 0 593-31,-15 10 288 16,3 4 1105-16,-6 23 863 0,11 10-808 15,-2 13-448-15,9 14-176 16,15 5-448-16,0 10-88 0,0 26-248 31,0 16 144-31,0 8 24 16,27 14 72-16,-6 5-8 16,25-5-88-16,-19-9-328 0,3-10-160 15,9-13 112-15,-27-14 136 16,-6-14 16-16,-6-14 224 0,0 0 104 15,0-9 880-15,0-24-624 16,0-5-200 0,16 3-48-16,-4-8-8 15,-3 10 64-15,15 11-64 0,-9 3-8 16,3 10-120-16,9 9-336 16,-3 0-144-16,-15 0-272 0,-9 9 32 15,0 5 223 1,0-6 417-16,0 8 208 15,-21-8 56-15,-18 2 168 16,21 0-88-16,-6-7 112 0,9 2 65 31,6 0-57-31,9 0-152 0,0 9-96 16,9 0 0-16,15 8-8 31,9-4 56-31,6 7-56 16,6-12-168-16,13-13-529 15,-10 0-887-15,-27 0-3425 0</inkml:trace>
  <inkml:trace contextRef="#ctx0" brushRef="#br0" timeOffset="45423.981">18732 17360 3136 0,'0'0'1905'0,"0"0"-1305"16,0 0 112-16,0 0 40 16,0 0-264-1,0 0-256 1,0 0 136-16,0 0 336 15,-76 46-31-15,70-13-25 0,6-1-168 16,-12 4-120-16,12 2-192 16,0-2-48-16,18-7-32 15,10-12-80-15,20-2-8 0,-15-15-200 16,15 0-80-16,-14-18-736 16,14-29-569-16,-18 5-855 0,-15 6-2689 15</inkml:trace>
  <inkml:trace contextRef="#ctx0" brushRef="#br0" timeOffset="45830.768">18940 17364 5281 0,'0'0'1624'0,"0"0"-1144"0,0 0 64 0,0 0 208 31,0 0-232-31,0 0-319 15,24 102-9-15,-12-89-120 0,-6-2-56 0,-6-8-16 16,16-3 0-16,-4 0 32 16,-3-8 200-1,-9-16-176 1,15 2-56-16,-15-6-72 0,0 9 72 16,0 0 0-1,0 10 480-15,0 9 192 0,9 0-360 0,-9 0-312 16,15 18-120-1,-6 14 120-15,15 15 0 0,0 4 8 16,-3 4-8-16,-9 5 0 16,-12-3-8-1,0-2-64-15,0-13 24 0,-12-10 48 16,-9-8 392-16,-18-11 120 16,6-3-248-16,0-10-264 15,-1-10-344-15,-2-45-888 0,12-1-1769 16,12-4-2008-16</inkml:trace>
  <inkml:trace contextRef="#ctx0" brushRef="#br0" timeOffset="46398.967">19266 17188 5721 0,'0'0'3080'0,"0"0"-2223"16,0 0-585-16,0 0 104 0,0 0 120 15,0 0-8-15,-57 106 0 16,57-68-256 0,-15-6 48-16,15-4-96 15,0-6-104-15,15-12-72 0,3-5 0 16,21-5-8-16,-18-5 0 16,15-27-248-16,1-10-648 15,-19-5-368 1,-3-8 375-16,-15-11-39 0,0 6-112 15,-15-9 928-15,-18 9 112 16,11 8 736-16,-14 16 761 0,15 13-105 31,-3 14-800-31,9 9-448 0,6 9-144 16,9 23-128-16,0 23 24 16,0 11 104-1,9 8 8-15,30 5 0 0,-18-9 0 0,28-10-8 16,-13-14 0-16,-6-15-8 15,6-12-72-15,0-9 64 32,1-10 16-32,-13-13-144 0,9-20-720 0,-9-5-561 0,-12 1 89 15,-3 6 1336-15,-9 7 128 0,0 9 960 32,0 7 545-32,0 8-505 15,-9 0-768-15,-3 14-288 0,12 13 16 16,-12 1 32-16,12 0-72 15,0 0 24-15,0-10-72 16,12-4-104 0,21-10-40-16,3-4 8 0,1-8-64 15,20-25-184 1,-24 1-1553-16,3 4-1295 0</inkml:trace>
  <inkml:trace contextRef="#ctx0" brushRef="#br0" timeOffset="48849.302">20425 17386 4576 0,'0'0'1609'0,"0"0"-233"0,0 0-56 31,0 0-327-31,0 0-177 15,0 0-40-15,0 0-184 16,0 0-160-16,-33-18-272 0,24 18-56 0,-6 0-104 16,6 10-8-1,-3 4 8 1,0 0-8-16,2-1-40 16,10-3-72-16,0 0 8 0,0-3-40 15,10-1-32-15,14-6 184 16,0 0 8-16,12-13 72 15,-15-12-80-15,15-7-384 16,-11-5-568-16,-16-5-544 16,-9-8 263-16,0-5 441 15,-9-2 728-15,-28 2 64 0,-2-6 376 16,21 11 240-16,-21 12 136 0,18 10-7 16,9 15-241-16,12 13-256 31,-10 0-248-31,10 18-176 15,0 19 96-15,0 14 80 0,0 6 0 16,10 3 72-16,14 0-8 16,0-14 0-1,0-10 40-15,9-3 40 0,-9-14-80 0,13-10 104 32,-16-4-40-32,15-5-56 15,-3 0-72-15,-9-9-304 0,-3-9-248 16,4-7 16-16,-13 3 304 15,0 2 200-15,-12-2 32 0,0-1 8 16,0 0 120-16,0 4-56 0,-12 0-72 16,12 11 176-1,-12-2 8 1,2 10-128-16,10 0-56 0,0 0-104 16,-15 5-48-16,6 8-56 15,9 6 40-15,-12 0 7 0,0-10 49 16,12-1 8-1,0-2 88-15,-12-1 8 16,12-5 0-16,0 5 0 16,0-5 8-16,0 0 16 0,0 0 112 15,0 0-40-15,0 0-40 16,0 0-39-16,0 0 7 0,0 0-16 31,0 0 0-31,0 0-16 16,0 0 7-16,0 0-7 0,0 0-32 15,0 0 40-15,0 0 0 16,0 0-64-16,0 3 72 0,0 2 8 16,0 0 8-16,12-1-8 31,-12 2 8-31,12-2 64 16,0-4-15-16,-12 4-49 0,0 0 32 15,9-4 8-15,6 0 48 16,-5 0 32-16,2 0-32 0,0 0-48 15,12-4-56 1,-12-10-152 0,0-8-88-1,6-6 7 1,-18-5-119 0,15-9-304-16,-15-8 248 0,0-7 56 15,0-7 296 1,-24-1 56-16,3 0 352 15,-6 10 256-15,6 12 345 0,9 11 135 16,2 18-344-16,-5 10-328 16,15 4-344-16,0 9-72 15,0 24-456-15,0 18 264 0,0 9 192 16,25 14 8-16,-13 5 48 0,24-10-56 16,-12 1 0-16,21-15-136 15,-12-14-816-15,1-17-89 16,5-15-167-16,6-9-16 0,-12-22-889 15,1-6-2326-15</inkml:trace>
  <inkml:trace contextRef="#ctx0" brushRef="#br0" timeOffset="49451.727">21035 17043 1568 0,'0'0'2552'16,"0"0"-711"-16,-12-41 119 15,12 32-167-15,-12 4-617 16,-3 5-704-16,5 0-344 0,1 5-128 16,-6 13-8-16,6 6-8 15,-3 3 8-15,0-3-112 0,0 4-72 16,12-5-264-16,0-10-600 15,0-3-273 1,24-10 33-16,-3 0 352 16,-6-14-72-16,4-5-49 0,-4 1 1065 15,-3 3 48-15,-12 7 905 16,12 3 31-16,-12 5-80 0,0 0-360 16,0 0-376-1,0 5 8-15,12 3-64 16,-3 2-64-16,3-10-48 15,0 0-296-15,0-4-424 0,0-20-824 16,-3-4-193-16,6 5 1737 16,-15 0 416-16,0 9 1153 0,0 6 295 15,0 8-312-15,0 0-815 32,0 0-617-32,0 13-120 0,0 5 0 15,12 1 8-15,-6-6-8 16,10-3 0-16,-7-4 0 15,6-6 96-15,-3-6 152 0,-3-12-80 32,6-9 8-32,-6-1-120 15,-9 4-40-15,0 9 120 0,0 7 352 32,0 4-24-32,0 4-288 15,12 0-176-15,-12 4-216 16,21 14 136-16,-6 0 80 0,-3 6 0 15,9 4 0-15,-12 4 0 0,19 5-56 16,-4 5 56-16,-15 5-16 0,3-5-48 16,-12 9 64-16,0-10 8 15,-12-9 64-15,-9 1 40 16,-19-10 8-16,10-10-24 16,-18-13-32-1,12 0 0-15,0-22-64 16,27-62-256-16,-7 5-1392 0,16-4-3417 0</inkml:trace>
  <inkml:trace contextRef="#ctx0" brushRef="#br0" timeOffset="54782.815">7106 13783 8953 0,'0'0'2425'0,"0"0"-1729"15,0 0-224-15,9 0-248 0,30 0 32 16,19 0 128-16,11 0-192 15,13 0-176 1,11 0 152-16,1 0-168 16,-1 0-8-16,1 0-104 15,-28 0-216-15,-8 0-200 0,2 0-296 16,-27 0-800-16,-6 3-753 16,-18 2-727-16</inkml:trace>
  <inkml:trace contextRef="#ctx0" brushRef="#br0" timeOffset="55031.891">7154 13949 8241 0,'0'0'1929'15,"0"0"-1057"-15,0 0-120 0,0 0-152 16,0 0-240-16,0 0-248 0,151-14-8 15,-57 9-88-15,20-3-8 0,40-3 0 16,6 3-8-16,-18-2-80 16,-27 1-408-1,-10-5-560 1,-47 5-896-16,2-9-1289 0</inkml:trace>
  <inkml:trace contextRef="#ctx0" brushRef="#br0" timeOffset="56833.928">17510 12392 3872 0,'0'0'2937'16,"0"0"-1969"-16,0 0-424 15,0 0 929-15,0 0-73 0,0 0-608 16,0 0-296-16,-25-24-320 31,25 24-176-31,0 24 0 0,25 9 0 16,8 18 0-16,-9 9 0 15,12 4 0-15,9 10 56 16,-8-5-56-16,-4-3 8 0,3-5 0 31,-15-16-8-31,3-3-368 16,-12-15-688-16,-12-8-648 0,0-13-449 15,0-6-744-15</inkml:trace>
  <inkml:trace contextRef="#ctx0" brushRef="#br0" timeOffset="57162.832">17519 12855 6241 0,'0'0'1920'0,"0"0"-1288"15,0 0-304-15,0 0-184 16,0 0 393 0,0 0 159-16,0 0-392 15,0 0-176-15,114 97-16 0,-77-68-40 16,-13-7-24 0,0-3 8-16,0-6-56 0,-12-4 96 0,0-4 288 31,-3-5 232-31,-9 0 96 15,9-8 40-15,6-11-319 0,-15-14-241 16,24-4-184-16,-24-8-8 16,13-7-152-16,-13 6-201 31,0 0-191-31,0 0-344 0,0 8-1232 16,0 19-2025-16</inkml:trace>
  <inkml:trace contextRef="#ctx0" brushRef="#br0" timeOffset="76167.152">28526 6720 6313 0,'0'0'1936'0,"0"0"-1352"16,0 0 297-16,0 0 327 16,0 0-264-16,0 0-192 15,0-14-376-15,0 5-144 0,21-6 24 32,-6 7-80-32,21-11 48 0,-3 6-136 15,16-1 9-15,-4 0-97 16,12 3 0-16,-8 11 0 15,-4 0-81-15,-12 0-87 0,-9 15-136 16,9 3-88-16,-17 15-72 31,-4-1 112-31,-6 1 152 0,-6 8 120 16,0 1 80-16,-6 1-88 16,-31 2 88-16,-11 6 0 15,3-5 0-15,-13 1 80 0,1-5-56 16,6-9 48-16,9-2 32 15,17-7 0 1,-8-6 24-16,21-3-80 0,0-7-40 16,0 2 80-16,-3-1-40 15,15-1-32-15,-9-3 40 16,9 1 16-16,0-6 8 0,0 5 48 16,0-5 112-1,0 0 16-15,0 0-56 16,0 0-128-16,9 0 0 0,6 3 80 15,21 3-15-15,-3-6-17 16,16 4 32-16,-4 0-144 16,12 1 48-16,-8-5-56 0,8 0-400 31,0 0-521-31,-2-9-951 0,-4-1-1409 16,-18-4-3216-16</inkml:trace>
  <inkml:trace contextRef="#ctx0" brushRef="#br0" timeOffset="76394.414">29283 7006 7193 0,'0'0'2257'0,"0"0"-1793"16,0 0-144 0,0 0 64-16,0 0-304 15,136 0-80-15,-97-7-1681 16,7-3-1095-16</inkml:trace>
  <inkml:trace contextRef="#ctx0" brushRef="#br0" timeOffset="77507.74">30029 6761 6577 0,'0'0'888'16,"0"0"-576"-16,0 0 512 16,0 0-256-16,0 0-392 0,0 0-176 15,-39 5-56-15,30 18 56 32,-4 5 233-32,1 15 111 15,3 2 8-15,9 6-160 0,0 5-96 16,0-6-32-16,9-7-64 0,16-7 0 15,11-7 0-15,9-15 168 0,0-11-168 16,40-16-216 0,-28-20-1457-1,1-3-1303-15</inkml:trace>
  <inkml:trace contextRef="#ctx0" brushRef="#br0" timeOffset="78070.784">30273 6414 8489 0,'0'0'1689'0,"0"0"-1489"31,0 0-200-31,0 0 0 16,0 0 0-16,0 171 392 0,0-96-168 15,0 8-64-15,0-9-104 16,12-4-40-16,-3-5-8 16,4-18-8-16,-4-6-152 0,18-14 144 15,-3-13-104-15,-3-9-72 16,0-5 16-16,6-9 0 0,-6-19-544 0,4 5 183 15,-1-4 529-15,-12 8 233 16,-12 10 391 0,0 9-24-1,0 0-600-15,0 0-112 0,6 0-8 16,9 18 120-16,-15 5 168 16,12-1-32-16,12-3-128 0,-15 1 0 15,15-12-16 1,0-8 8-16,1 0-208 15,8-8-248-15,-9-20-281 16,-12-5 145-16,-3-5 320 0,-9 6 272 16,0 0 728-16,-21 9-311 15,-3 4-129 1,-9 11-288-16,8 2-24 16,-8 6-1401-16,18 9-655 15,6 6-2177-15</inkml:trace>
  <inkml:trace contextRef="#ctx0" brushRef="#br0" timeOffset="78594.788">30820 6808 9962 0,'0'0'2232'16,"0"0"-1664"-16,0 0-112 15,0 0-80-15,0 0-368 0,0 0-8 0,0 0 0 16,-25 112-80 15,25-76 0-31,13-3-32 0,8-10-96 16,15-4-32-16,-15-16 56 0,18-3 184 15,-6-8 136-15,4-29-136 16,-4-5-8-16,3-13-224 16,-12-10-248-16,-3-14 48 15,-21-5 72-15,0-4-144 31,0 9 504-31,0 14 320 16,-15 20 760-16,9 12-120 0,-6 24-520 16,12 9-256-16,-12 0-184 15,0 27-240-15,12 24-64 16,-15 18 72-16,15 20 232 0,0-1-8 16,0-4-144-16,15-5-88 15,-3-19 96-15,12-10-40 0,-18-18 8 16,9-13-8-16,-15-10 56 15,12-9 128-15,-12 0 440 0,0-28-104 32,12 1-336-32,1-10 0 15,-4 0 0-15,6 5-64 0,-6-1 16 16,0 6-248-16,18 3-360 31,3 6-592-31,9 8-369 16,-17 5-255-16,11 5 24 0,-9 0-129 0,3 5-375 15</inkml:trace>
  <inkml:trace contextRef="#ctx0" brushRef="#br0" timeOffset="78780.804">31390 6781 224 0,'0'0'864'0,"0"0"-80"16,0 0 120-16,0 0-72 15,0 0-16-15,-118 64-375 16,91-64-121-16,9 4 96 0,6 1 72 16,0-5 104-1,-3 0-240-15,15 6-40 16,0-6 0-16,0 0-312 15,0 0-232-15,15 0 232 0,-3 3 472 32,12 7 176-32,-3-5-232 15,3-1-256-15,-2 1-56 0,11 0-104 16,-9-2-568-16,3-3-1672 0</inkml:trace>
  <inkml:trace contextRef="#ctx0" brushRef="#br0" timeOffset="79765.948">31867 6442 9057 0,'0'0'1673'0,"0"0"-1385"16,0 0-160-16,0 0-104 15,0 0-24-15,0 0-288 16,0 0-40-16,0 0 40 0,-94 101 48 31,79-68-80-31,6-1 128 16,9-4 31-16,0 5-31 0,0-5 48 16,9-5 8-16,6-4 136 15,9-1 8-15,-5-4-8 0,8-4 16 31,-3-2 48-31,0-8 80 16,-6 0 16-16,6-14-160 0,3-13-152 16,-5-6-888-16,2-3-760 15,-12-35-305-15,-12 6-183 16,0 5 401-16,0 9 1887 0,0 29 207 31,0 8 1817-31,0-5-64 16,0 0-959-16,-12 1-49 0,12 4-8 0,0-4-136 15,0 3-160-15,0 1-80 16,0 1 33-16,0 4 143 16,0 3-24-16,0 3-128 0,0 3-216 15,0 0-320 1,0 0-56 0,0 18-104-16,0 5 24 0,0 14 80 15,0 5 152-15,0 4-96 0,12-4 24 16,-3 4-16-1,6-5 16-15,-6 1-32 16,3-5-40-16,9 1 0 16,-6-6 0-16,-3-4-8 15,0-5-8-15,10-9 0 0,-10-5-88 16,0-4 40-16,-3-5 56 16,6 0 304-16,-3-18 88 15,-3-6-192 1,12-8-200-16,-6-5-32 15,-3 5 24-15,-12 7 16 16,0 7 152-16,0 9 120 0,0 4-144 16,0 5-72-16,0 0-64 31,0 0-224-31,0 14-24 0,0 4 88 16,0 1 80-16,12 5-152 15,-12-10-64-15,12 0-8 16,-6-9 16-16,10-5-128 0,-4 0-16 15,-3 0 192-15,6-10-64 0,-6-9-528 16,6 5-281-16,-15 0-15 16,0 10-128-1,-15 0-200-15</inkml:trace>
  <inkml:trace contextRef="#ctx0" brushRef="#br0" timeOffset="80411.099">32250 6330 4136 0,'0'0'1481'31,"0"0"-825"-31,0 0 176 16,0 0 160-16,0 0-408 16,0 0-424-16,0 0-160 0,0 47 0 15,0 5 384-15,0 11 121 16,0 13-273 0,0-2-32-16,0 8-88 31,0-7-48-31,0-6-64 15,-15-14 8-15,6-7-16 0,-3-13 16 16,-9-10 48-16,-3-11 280 16,-12-14 24-16,-13 0-200 0,7-5-160 15,-6-19-344-15,2-18-488 16,7 10-1049-16,30 0-2296 0</inkml:trace>
  <inkml:trace contextRef="#ctx0" brushRef="#br0" timeOffset="80732.39">32401 6387 7585 0,'0'0'2073'0,"0"0"-1489"15,0 0 16-15,0 0-88 16,0 0-512-16,-57 27-72 0,42 20 8 16,6 3 64-16,-3 7 0 15,12-7 16 1,0-8-16-16,0-5 0 16,21-10 0-16,-6-12 0 15,9-15 0-15,9 0 144 0,3-19-144 16,-2-22-504-16,14-43-1449 31,-15 5-687-31,-9 0-481 0</inkml:trace>
  <inkml:trace contextRef="#ctx0" brushRef="#br0" timeOffset="81064.098">32564 6085 2960 0,'0'0'3913'16,"0"0"-2305"-16,0 0-343 0,0 0-433 16,0 0-480-16,0 0-352 15,-69 9-112-15,57 52-16 0,0 8 120 31,12 10 0-31,0 5 0 0,0-10-40 16,12-5 48-16,9-9 0 16,6-14 0-16,6-13-288 0,-9-14-584 15,9-15-121-15,-8-4 217 16,-1-28-440-16,0-8-737 16,-15-7 1241-16,0 7 712 15,-9 8 1857-15,0 4 375 31,0 19-407-31,0 2-753 16,-9 3-904-16,9 8-40 0,-9 16-128 16,-3 4 0-16,12 4-128 15,0-5 40-15,12-7 72 0,21-12 8 16,24-8 8-16,22-28-496 31,5-9-1961-31,-23 1-2408 0</inkml:trace>
  <inkml:trace contextRef="#ctx0" brushRef="#br0" timeOffset="81953.731">30980 8017 3144 0,'0'0'5953'0,"0"0"-4992"0,0 0-369 16,0 0 376-16,0 0-424 16,0 0-384-16,0 0-144 0,-115 4-16 15,79 24 8-15,15 10 40 32,-4 0 16-32,10-3-64 15,9-2-8-15,6-10-8 0,6-4-112 16,21-9 56-16,7-10 72 15,2-10 128-15,12-26-128 0,10-16-96 0,-25-14-576 16,15-7-168 0,-24-15 40-1,-12 1 71-15,-12-2 729 16,0 10 120-16,0 10 817 0,-24 17 375 16,24 20 288-16,-12 13-583 0,-3 15-489 15,15 4-456-15,-9 0-72 0,9 28-184 16,-24 23-56-1,24 18 136 1,-9 10 104-16,-6 9-8 16,15 1-168-16,15-12-121 0,6-11-87 15,15-15-96-15,0-13-136 16,-3-21-56-16,1-17-80 0,-1 0 208 16,-6-17-280-16,-3-16 23 31,-3-5 257-31,-21 5 544 0,0 7 536 15,0 6 601-15,0 2-209 16,-15 14-328-16,9 4-112 0,-6 0-232 16,12 4-248-16,-12 19 72 15,0 5-72-15,12 10-8 32,0-7-8-32,12 1 0 0,18-3-80 15,9-15-136-15,16-14-216 16,29-24-432-16,-23-17-753 0,-16-10-1103 0</inkml:trace>
  <inkml:trace contextRef="#ctx0" brushRef="#br0" timeOffset="82481.38">31390 7476 7465 0,'0'0'2433'16,"0"0"-1937"-16,0 0-448 16,0 0 240-16,0 129 112 0,0-64 72 15,9 4-192-15,3-4-264 16,0-1 88-16,0-8-96 16,9-10-8-16,-5-13-112 0,-4-9-464 0,9-15-616 31,3-9-209-16,12-19 137-15,-15-18-744 0,0 5-1945 0</inkml:trace>
  <inkml:trace contextRef="#ctx0" brushRef="#br0" timeOffset="83394.42">31656 7754 4384 0,'0'0'2241'16,"0"0"-769"-16,0 0 81 16,0 0-313-16,0 0-664 0,0 0-488 15,0 0-80-15,0 0 120 16,-58 92 104-16,46-50-56 15,-9-1-104-15,21-3-72 0,0-10-56 16,0-9-248-16,0-16-360 31,9-3-344-31,15-3 496 0,13-31-409 16,-7 2-263-16,-3-6 384 16,-3 6 800-16,-15 14 872 15,-9 4 784-15,0 9 81 0,0 5-833 16,0 0-488-16,0 5-344 15,0 13-72 1,0 1 8-16,0 8 88 0,0-2-96 16,0-3-64-16,0-9-96 15,24-8-400-15,-15-5-312 16,18-5 432-16,4-12-440 0,-4-1 103 16,-15-2 777-16,0 12 360 0,-12 3 993 15,0 5-409 1,0 0-632-1,0 0-312-15,0 8 0 0,9 11 184 16,-9 0-80-16,15 0-24 16,3-6-80-16,6-7 0 0,3-6-360 31,7-11-568-31,14-16-777 0,-15-11-231 16,-9-4 728-16,0 7 1208 31,-14 2 632-31,2 14 1344 15,-12 6 521-15,0 7-849 0,0 6-824 16,0 0-704-16,0 6-120 16,0 16-208-16,0 16 208 0,0 17 0 15,0 5 0-15,0 14-56 16,12 1-344-16,0 8-216 16,-12-4-24-16,9-5 224 0,-9-4-128 15,0-16-560-15,0-7 992 31,-9-19 112-31,-15-4 720 0,2-16 312 16,-17-8-248-16,-3 0-400 0,-6-5-64 16,14-17-56-16,7-6 88 15,18-9-264-15,9-13-72 0,9-1-16 16,31-15-360 0,5-3 64-16,12-6-296 15,13 0-280-15,-10 8 88 16,-3-4 48-16,-11 16 736 15,-10 13 352-15,-27 10 400 0,6 14 224 16,-15 7-24-16,0 11-336 0,0 0-528 31,0 0-88-31,-15 5-200 16,6 9-8-16,-6 5-88 0,15-1-344 16,0 5-80-16,15-9 360 15,9 4 160-15,9-7-72 0,-9 2-256 16,-3 2-72-16,-9-2-161 31,-12-4 49-31,0 9 392 0,-12-4 312 16,-21 0-8-16,-3 0 8 15,3-10-848-15,-3-4-1849 0</inkml:trace>
  <inkml:trace contextRef="#ctx0" brushRef="#br0" timeOffset="83564.141">32727 7874 8569 0,'0'0'3889'16,"0"0"-3433"-16,0 0-328 0,0 0-128 0,0 0-704 15,0 0-4441-15</inkml:trace>
  <inkml:trace contextRef="#ctx0" brushRef="#br0" timeOffset="88812.657">7399 12962 128 0,'0'0'4376'0,"33"-24"-3951"16,-9 10-241-16,12 5 24 0,-2-4 160 15,2 3 88-15,9 1-184 16,0 4 64-16,4 1 48 0,-4 4-144 15,3 0-56-15,-6 0-80 16,19 9-104-16,-4 5 8 16,-9 4 32-16,13 5-32 0,-4 6 64 15,0-7-72-15,-20 11-56 16,-4 0 48-16,3 0-80 0,-24 7 88 16,-12 2 40-16,0 9 232 31,0 1-24-31,0 2-96 0,-24 6-32 15,9-3-16-15,-6 3-8 16,0-5-88-16,9-3 136 0,-13-6 120 16,1-4 129-16,-9-1-89 15,-3-14 152-15,3-3-8 32,-16-5 200-32,-20-15-144 0,12-4-32 15,-25 0-144-15,1-28-56 16,-1-9 40-16,1-8-112 0,8-16 16 15,19-14-40 1,-6-7-128-16,23-11-48 16,16 1-168-16,21-2-8 15,0 15 16-15,12 11-88 0,34 11 40 16,14 11-144-16,9 13 16 16,1 24 104-16,-1 9-536 0,13 33-656 0,-13 3-649 15,-24 7-2000-15</inkml:trace>
  <inkml:trace contextRef="#ctx0" brushRef="#br0" timeOffset="92537.433">7652 12855 2984 0,'0'0'1352'0,"0"0"-631"0,0 0 119 15,0 0-8 1,0 0-32 0,0 0-192-16,0 0-240 0,0 0 112 15,0 0 17-15,0 0 15 16,0 0-152-16,0 0 168 0,0 0-24 16,0-5-80-1,0-3-208-15,0-6-80 16,0-11-64-16,0 8 40 15,15-17-104-15,-15 3-8 0,0-11 24 16,0-5-16-16,0-7-8 16,0-7 0-16,0-9 0 15,0-9-136 1,-15 1-32-16,6-6 56 16,-3 15-8-16,12 8 16 0,-12 15-32 15,0 14 136-15,-3 8 160 16,15 11 24-16,-6 4 104 15,6 4-40-15,0 5-168 0,0-5-72 32,0 5 96-32,0 0-104 15,0 0 8-15,0 0 32 0,0 0 104 16,0 0-56-16,0-5 56 16,0 2-96-16,0-3-40 15,0 6-8-15,0-5 8 0,0 1 0 16,0-1-8-1,0 5-8-15,0-5-64 16,0 5 72-16,0 0 80 0,0-3-8 16,0-2-72-16,0-1 0 15,0 3-16-15,0-7 16 16,0 1 8-16,0-1 8 16,0-4-8-1,0 0 0 1,-12 1 0-16,12-6 56 15,0 0-64-15,0 1 0 0,-12 0 8 16,12 4-8-16,0 4-8 16,0 6-8-16,0 0 0 15,0-2-32-15,0 6-16 0,0 0 64 16,0 0-160-16,0 0-120 0,-12 0-56 16,12 14-40-16,-15 5 216 15,15 9 152-15,-9-1-8 16,-4 10 8-16,1-4 8 0,12 5-8 31,-9-10 8-31,9-6 0 16,-15-4 0-16,15-8 0 0,0-6 0 15,0-4 48-15,0 0 72 16,0 0 240-16,0-22 136 16,0-10-496-16,15-10-144 0,-15-10 16 31,9-4 128-31,3 10 0 0,-12 4 0 15,0 15 0-15,13 8 48 16,-13 19-48-16,9 0-112 0,6 9-328 16,9 28 200-16,9 5 176 15,3 14 64-15,22 18-168 0,-13-19-1216 16,-9-12-1473-16</inkml:trace>
  <inkml:trace contextRef="#ctx0" brushRef="#br0" timeOffset="96693.533">28444 7646 5817 0,'0'0'3256'0,"0"0"-2207"31,0 0-65-31,0 0-128 0,0 0-472 0,0 0 48 15,118-3-128-15,-39-7-208 16,-7 0 64-16,6 5-40 16,7-3-32-16,-4 8-80 0,-11-5 32 15,-22 5-40-15,9-5-376 16,-23 1-304-16,-10 4-328 16,-12 0-584-16,-12 0-129 15,0 0-439-15,-12 0-2377 16</inkml:trace>
  <inkml:trace contextRef="#ctx0" brushRef="#br0" timeOffset="96947.683">28490 7729 5193 0,'0'0'2704'15,"0"0"-1632"-15,0 0 145 0,0 0 295 16,-9 0-312-16,18 0-600 16,18 0-272-16,18 0 57 15,0-8 31-15,16-1-200 0,20 0-48 16,1 0 8-16,11-7-96 16,-17 13-80-16,20-7-304 0,-2 6-560 15,-16-6-1137 1,-26 2-2696-16</inkml:trace>
  <inkml:trace contextRef="#ctx0" brushRef="#br0" timeOffset="122604.468">6572 11614 6161 0,'0'0'1368'0,"0"0"-528"16,0 0-120-16,0 0 161 16,0 0-73-1,0 0-528-15,0 0-184 16,12 0 40 0,0 0-32-16,30-10-24 15,9-4-72-15,7 0 40 0,-1 1-48 16,13 3-200-16,-10-5-696 15,9 7-345-15,-14-1-351 0,-16 4-752 16</inkml:trace>
  <inkml:trace contextRef="#ctx0" brushRef="#br0" timeOffset="122834.546">6572 11753 6281 0,'0'0'2000'0,"0"0"-1400"16,0 0-432-16,0 0 104 0,0 0 377 31,0 0-281-31,0 0-352 16,0 0 48-16,117-5 272 15,-59-9-112-15,23-4-200 0,-11-6-24 16,35-4-736-16,-26 6-697 0,-19 2-2551 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4T07:31:49.25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6013 13009 4584 0,'0'0'1833'0,"0"0"-649"16,0 0 8-16,0 0-39 15,0 0-17-15,0 0-272 16,0 0-320-16,0 0 16 16,0 0-24-16,0 0-112 15,0 0-87-15,0 0-137 0,0 0 24 16,0 0-112-16,12 0-112 31,25-6 80-31,-7-3-80 0,21-1 120 16,7 7-120-16,-16-2 0 15,18 0-192-15,-12 5-136 0,-5 0-265 16,8 0-439-16,-9 0-496 16,-15 0-793-16,-2 0-447 31,-25 0-1993-31</inkml:trace>
  <inkml:trace contextRef="#ctx0" brushRef="#br0" timeOffset="358.806">5977 13120 2776 0,'0'0'3049'16,"0"0"-2065"-16,0 0-384 15,0 0-16-15,0 0 272 0,0 0-79 0,-21 0-505 32,21 0 24-32,0 0 296 0,0 0 0 0,12 3 16 0,9-3 112 31,3 5-24-31,25-5-88 47,-4 0-231-47,24 0-201 15,-2 0-176 1,-7-8-152-16,22 3-633 16,-13-5-1207-16,-36 6-2897 0</inkml:trace>
  <inkml:trace contextRef="#ctx0" brushRef="#br0" timeOffset="4074.958">6723 12657 2800 0,'0'0'1216'0,"0"0"-503"0,0 0-89 0,0 0 128 16,0 0-120-16,-12-99-72 15,12 80-216-15,0-3 104 16,0-6 40-16,0 5-184 0,0 0-16 16,0-5-55-16,12 0-1 15,0 0-96-15,0-5-128 0,12 6 48 16,-3-6-8 0,0 6-48-16,6 3 16 15,7 2-16-15,-1 3 0 16,15 0 72-16,0 5-64 0,-2 10 0 15,11 0-8-15,3 4-8 16,-2 0 0 0,-1 14-88-16,3 8 88 15,-17 2 0-15,5 3 0 16,-3 6 0-16,-9 0-48 0,1 2-48 16,-13 3-72-16,-12 0 48 15,-6 3 55-15,9 0 17 0,-15 1 24 16,0 0 32-16,0 0 8 31,-21-1 120-31,-3 2 33 16,-3-2-25-16,5-3 64 0,-14 3 8 15,15-4 0-15,-12-5 72 16,-15 0-48-16,14-8 32 0,-14 4 24 16,-12-9-8-16,14-6-56 15,-11 2-72 1,-15-15 88-16,17 0 88 15,-2 0-96-15,-3-10-32 0,2-13-48 16,13-5 40-16,-15-10 0 16,14-2-32-16,7-12 120 15,-3 5-111-15,18-3-161 16,12-1 104-16,-3-6-112 16,15 2-120-16,0 0-41 15,39-5-7-15,-3 9-224 0,6-4-168 16,19 8 56-16,-1 10-120 15,-3 10 120-15,1 12-200 16,-1 15-505 0,3 33-383-16,-17 13-512 15,-19 1-1001-15</inkml:trace>
  <inkml:trace contextRef="#ctx0" brushRef="#br0" timeOffset="9275.886">7003 13199 3976 0,'0'0'1561'0,"0"0"-1089"0,0 0 536 16,0 0-240-16,0 0 0 16,0 0-112-16,0 0-191 31,-12-44-1-31,12 44 80 0,0 0-80 15,0 0-32-15,0 0-168 16,0 0-96-16,0 0-32 0,-12 0-136 16,12 0-8-16,0 11-88 15,0 12 16-15,-15 9-16 32,15 14 96-32,-9 20 8 0,9 8 8 0,-9 10-8 15,-3 8 64-15,0-4-72 16,-3-1 8-16,15-2 32 0,-9-17-40 15,9-2 0-15,0-11 48 16,-12-9-40 15,12-8-8-31,0-11 0 0,0-3 8 0,0-11 8 16,0-8-8-16,0-1 0 0,0-4 48 16,0 0-56-16,0 0-120 0,0 0-264 15,-12 0-408-15,12-13-737 31,-9-6-3728-31</inkml:trace>
  <inkml:trace contextRef="#ctx0" brushRef="#br0" timeOffset="9600.464">6711 13953 5881 0,'0'0'1480'0,"0"0"-1120"15,0 0-296-15,0 0-48 16,0 0 64-16,0 29-24 0,0-16 64 0,12 10 280 16,0 5 96-16,0 4-39 15,-12-4-41-15,9 1 72 0,6-2-168 16,-15-9 40-16,12 0-32 15,-12-8 0 1,0-4-112 0,9-3 16-16,-9-3 304 0,12 0 184 15,-3-3-112-15,18-22-111 0,7-7-497 16,-1-6-48-16,24-12-1113 0,3 4-1639 16,-26 13-2529-16</inkml:trace>
  <inkml:trace contextRef="#ctx0" brushRef="#br0" timeOffset="10561.452">6572 15014 7073 0,'0'0'2048'31,"0"0"-1295"-31,0 0 231 0,0 0-368 16,0 0-336-16,0 0-272 16,0 0 72-16,0 0-72 15,139-27 96-15,-94 12-48 0,12 2-48 16,16-1-8-16,-13 5-96 31,-15-1-320-31,1 5-616 0,-10 5-193 16,-3 0-487-16,-24 0-264 15,6 0-1969-15</inkml:trace>
  <inkml:trace contextRef="#ctx0" brushRef="#br0" timeOffset="10828.593">6584 15103 4384 0,'0'0'4994'15,"0"0"-4402"-15,0 0-264 16,0 0 168-16,0 0-40 15,0 0-192-15,21 0 16 16,12 0 232-16,6 0 48 0,7 0-120 16,14 0-216-16,-3-5-176 15,37-19-48-15,-13 10-1040 0,-23-3-2897 0</inkml:trace>
  <inkml:trace contextRef="#ctx0" brushRef="#br0" timeOffset="26467.673">17229 10742 7761 0,'0'0'2769'0,"0"0"-2041"31,0 0-472-31,0 0-136 16,0 0-120-16,0 0 0 0,0 18-120 15,12 5 120-15,-3 14 104 0,6 5 96 16,9 9 88-16,-15 1-64 16,0 8 168-16,6 5-192 15,-15-5-16 1,12 1 72-16,1-7-160 15,-13-2-24-15,12-11 0 0,-12-8-56 16,0-10 0-16,0-5-16 16,0-8-72-1,0-6-464-15,0-4-384 16,0-4-424-16,0-14-721 0,0-6-3776 16</inkml:trace>
  <inkml:trace contextRef="#ctx0" brushRef="#br0" timeOffset="26800.832">17147 11186 8361 0,'0'0'1369'0,"0"0"-409"15,0 0 200-15,0 0-392 16,0 0-464-16,0 0-304 0,0 0 0 15,0 10 0-15,25 13 200 16,-13 9 56-16,12 7-48 0,-3 1 0 16,0-3 41-16,3 6-145 15,0-11 24-15,0-4-56 16,-12-10-24-16,1-3-48 0,-1-7 144 16,-12-3 88-1,0-5 264-15,9 0 456 16,3-24 288-16,12-7-552 0,-3-20-560 15,12-6-128-15,6 1-600 16,-17-8-520-16,14 17-864 16,-24 11-3298-16</inkml:trace>
  <inkml:trace contextRef="#ctx0" brushRef="#br0" timeOffset="32986.29">7990 12984 3872 0,'0'0'4313'16,"0"0"-3849"-16,0 0-360 0,0 0 0 15,-57 0 417-15,57 0 223 16,-12 0-424-1,12 0-264-15,0 0 8 16,0 0 104-16,0 0-80 0,0 0-80 16,0 0 72-16,0 0-80 15,0 0 80-15,0 0 40 16,0 0 184-16,0 0 8 16,0 0 128-16,0 0 48 15,0 0-72-15,0 0-192 16,12 0-120-16,0 0-40 0,24 0 96 15,10 0 64-15,11-3 9 32,21-7-97-32,16-4 16 0,24-5 40 15,-13-4 40-15,-2 0-48 16,18 1-112-16,-52 2-72 0,0-2-392 16,-26 3-633-16,-16 0-735 15,-27 10-1521-15</inkml:trace>
  <inkml:trace contextRef="#ctx0" brushRef="#br0" timeOffset="39977.366">8654 12365 1432 0,'0'0'5649'0,"0"0"-4449"16,0 0-296-16,0 0 161 15,0 0 15-15,0 0-248 16,0 0-320-16,0 0-16 16,0 0 176-16,0 0-135 15,0-15-137-15,0-9-104 16,-12-3-136-16,12-11-32 0,-12 3-64 15,3-12-56-15,-15 1-8 16,9-7 0-16,-6 3 0 0,0-1-40 31,-16 6-88-31,13-2 16 16,-9 5 104-16,9 5-56 0,-9 9 16 16,9 1 32-16,-13 12-40 15,16 1 40-15,-15 10 8 31,0 0 0-31,3 4-64 0,-7 0 72 16,-2 12-56-16,-6 13 56 16,3 2-16-16,-1 10 8 0,-2 1 0 15,3 2 0-15,-7 2-32 0,19 0 40 16,-12-1 88 0,24-8 0-1,-3-6-8-15,12-7-32 0,-4-6 8 16,7-5 16-16,9-5-64 15,0 2-8-15,0-6 0 0,0 0 64 16,0 0-56-16,0 0 72 16,0 0-48-16,0 0-32 15,0 0-240-15,0 0-256 16,0 0-393-16,0 0-599 16,0-6-1136-16,0-2-641 15</inkml:trace>
  <inkml:trace contextRef="#ctx0" brushRef="#br0" timeOffset="40459.424">7746 11784 6785 0,'0'0'1520'16,"0"0"-768"-16,0 0-207 15,0 0-137-15,0 0-176 0,0 0-224 16,0 0 8-16,-9 47-16 16,-15-19 480-1,12 5 88 1,-4 3 72-16,7 5-128 0,0 3-152 0,-15-9-152 15,12 3 128-15,0-5-144 16,12-5 24 0,0-1-24-16,-12-8-39 15,12-6-25-15,0-4-56 0,0-4 16 16,0 1-16-16,0-6 80 16,0 3-8-16,12-3 120 0,0 0 32 15,9 5-16-15,3-5-24 16,13 0 104-16,8 0-144 15,0 0-144 1,3 0-32-16,-2 0-40 31,2-5-456-31,-3-18-712 16,-8 4-1065-16,-1-3-4464 0</inkml:trace>
  <inkml:trace contextRef="#ctx0" brushRef="#br0" timeOffset="49005.055">14298 15597 856 0,'0'0'9994'15,"0"-3"-8466"-15,-12 3-1064 0,12 0-128 16,0 0-112-16,0 0-224 16,0 19-136-1,0 9 120 1,0 12 16-16,12 12 248 0,-12 3-168 0,0 5 64 15,9 0-16-15,-9-8 89 16,0 0-129-16,0-11-80 0,0-5 56 16,0-7-64-1,0-12 0 1,0-2-345-16,-9-6-551 0,9-9-840 16,-12-13-545 15,0-7-471-31</inkml:trace>
  <inkml:trace contextRef="#ctx0" brushRef="#br0" timeOffset="49333.139">14147 15783 4793 0,'0'0'2032'0,"0"0"-1528"0,-36 24-336 0,21-5 240 0,6-6-16 16,0 2-112-16,9-2-16 0,-12-4 144 16,12-4 449-16,0-5-233 0,0 0 96 0,0 0 184 15,0 0-56 1,0-19-568 0,12-4-280-1,6-4 96-15,-3-2-96 0,6 11 152 16,3 0 32-16,-12 4-184 0,10 0 0 15,17 10-64-15,-21 4-32 0,21 0-104 16,6 0 48-16,-8 8-88 16,-4 11-232-1,3 4-424-15,0-5-1152 16,-18 1-1041-16</inkml:trace>
  <inkml:trace contextRef="#ctx0" brushRef="#br0" timeOffset="50039.353">15892 15641 7681 0,'0'0'3905'0,"0"0"-3529"15,0 0-160-15,0 0-24 16,0 0-152-16,0 0 24 0,0 0-32 31,0 0 296-31,24 152 264 0,-15-91-160 16,-9 3-175-16,12 1-9 0,0-1-88 16,-12-12-96-16,0-11-64 15,9-8 16-15,-9-10-16 16,0-9-400-16,0-10-569 0,0-8-639 15,0-15-697 1,-9-8-2624 0</inkml:trace>
  <inkml:trace contextRef="#ctx0" brushRef="#br0" timeOffset="50417.386">15856 15631 9089 0,'0'0'1401'16,"0"0"-1169"-16,0 0 128 0,0 0-288 31,0 0 40-31,0 0 72 16,-91 84-64-16,76-52 40 0,-18-4-16 15,21-6 24-15,-3-7 24 16,9-1-40-16,6-10-72 15,0-4 32-15,0 0 192 0,0-9 232 16,21-19-536-16,3-4-72 31,12-10-8-31,-3 4 24 0,3 11 56 32,-14-1 56-32,2 15 72 15,-3 3 24 1,3 10-152-16,0 0-40 0,0 19-16 0,13 8 56 0,-16 5 0 15,15 6-8 1,-3 4-72-16,3-10-720 0,-12-9-2232 0</inkml:trace>
  <inkml:trace contextRef="#ctx0" brushRef="#br0" timeOffset="51678.815">13972 16863 7769 0,'0'0'1913'16,"0"0"-1041"-16,0 0 600 15,0 0-344-15,0 0-616 0,0 0-496 16,33-33 216 0,-20 20-152-16,8 4-64 15,-6 3-16-15,9 6-8 16,-15 0 0-16,15 0-64 0,-12 0-168 15,-3 20-56 1,6 3-96-16,-15 14 120 0,0 4 40 0,0 11 160 0,-36 3 72 31,12-4 8-15,3-10 0-16,-6 2 32 0,6-20-32 16,8-5 0-16,13-9 0 0,0-9 0 15,0 0 64-15,0 0-72 16,13 0-144-1,8 0 144-15,27 0 56 16,-12-14-56-16,46-5-1008 16,-25 6-1497-16,3-2-1791 0</inkml:trace>
  <inkml:trace contextRef="#ctx0" brushRef="#br0" timeOffset="52031.385">14473 16980 9514 0,'0'0'1680'0,"0"0"-1568"0,0 0 440 0,0 0-288 16,0 0-264-16,0 0-160 15,127-39-1424 1,-82 27-257-16,-24 2-2496 0</inkml:trace>
  <inkml:trace contextRef="#ctx0" brushRef="#br0" timeOffset="52618.924">15044 16716 7561 0,'0'0'2497'0,"0"0"-1889"0,0 0 96 16,0 0-96-16,0 0-328 15,0 0-200-15,0 0-72 32,-106 64 0-32,79-32 88 0,27 5-88 15,-9-4 88-15,9 4-16 0,0-9-80 16,9-6-48-16,18-3-128 0,3-14 16 16,10-1-176-16,29-13-792 15,-12-18-1665-15,4-5-5199 16</inkml:trace>
  <inkml:trace contextRef="#ctx0" brushRef="#br0" timeOffset="52947.364">15379 16776 10666 0,'0'0'1776'0,"0"0"-1376"16,0 0 296-16,0 0-696 15,0 0-32-15,0 0-1240 0,0 0-1480 32,9 0 663-32,6 0-800 0</inkml:trace>
  <inkml:trace contextRef="#ctx0" brushRef="#br0" timeOffset="53220.373">15623 16571 4672 0,'0'0'5650'16,"0"0"-5338"-16,0 0-32 15,0 0 336-15,0 0-224 16,0 0-200-16,0 0-40 0,-93 60 32 15,84-22-32-15,-7-1 8 32,16 5-80-32,0-6-80 0,0-8-72 15,16 0-144-15,17-14-120 16,12-10 200-16,40-8-136 0,-19-23-792 16,-9-6-1945-16</inkml:trace>
  <inkml:trace contextRef="#ctx0" brushRef="#br0" timeOffset="54670.446">16275 16456 7465 0,'0'0'1472'32,"0"0"-1136"-32,0 0 657 31,0 0-377-31,0 0-320 0,0 0-192 0,0 0-16 0,-93 50-32 16,93-26 8-16,-16-5-8 46,16 3-56-46,0-8-48 0,0-4-96 0,16-6-64 0,-4-4 160 32,12 0 48-32,0-9 376 0,-6-15-160 15,6-12-216-15,3-6-96 16,-18-9-184-16,3 0-64 16,-12-10-280-16,0-4 288 0,-12 5 336 0,-9 0 88 15,-3 19 632-15,9 8 232 16,6 11-152-16,0 6-264 0,-6 16-128 15,15 0-392-15,0 6-16 16,0 26-152 0,-9 14 104-16,9 10-16 15,0 14 56-15,0-5 16 0,24-4-8 16,-6-7 0-16,6-12-88 16,12-10-56-16,-11-14-56 31,8-8 136-31,-6-10-64 0,-6 0-48 15,3-18-104-15,0-9 96 0,-12-6-200 16,-3 5 128-16,-9 0 256 16,0 13 408-16,0 8 264 15,0 1 64-15,0 6-288 0,0 0-448 16,0 0-56-16,0 6-24 31,0 11 64-31,0 1-72 16,0 1-88-16,13-5-232 0,-1-4-96 15,-12-10-168-15,24 0 224 16,-12 0 120-16,9-15 128 0,-12-3-120 16,6-5-136-16,-15 1 328 31,12 7 128-31,-12 2 256 0,0 2 360 16,0 6-128-1,0 5-120-15,0 0-328 16,0-3-40-16,0 3-152 15,12 0-72-15,-12 0 168 16,0 0 56 0,0 0 0-1,0 0 48-15,0 0 32 16,0 0 200-16,0 0 32 0,0 0 48 16,0 0 32-16,0 0-144 15,0 0 32-15,-12 0-104 16,12 0-104-16,-12 0-72 0,12 0-24 31,-15 0 16-31,6 0 0 0,9 0-64 16,-9 0 16-16,-3 3 48 31,0 13-40-31,-3-3-8 0,6 2-48 0,-3 2-72 0,-1 1 128 16,13 1-32-16,0 0-72 15,0-10 0-15,0 5 40 0,0-9-240 16,13 0 112-16,8-5 240 15,18 0 104 1,-21 0 96-16,33-19-88 0,-30 0-112 0,16-9-40 16,-1 1-368-1,-15-1-80-15,-9-9-104 0,12 0-104 0,-24 0 232 16,0-5 159-16,0-4 161 0,0 0 144 16,-12-5 88-16,-12 4 297 15,3-4 167-15,-3 10-48 0,-3 8 576 16,18 6-296-16,-4 12-208 15,1 6-160-15,12 9-208 16,-9 0-208 0,9 4-128-16,0 24 40 0,0 4 88 15,0 20 112-15,9 3-40 16,3 6 80-16,10-1 0 0,5-4-56 31,3-6-96-31,-3-8 8 0,6-14-8 31,-9-6-88-31,1-11-464 0,11-11-376 16,-15-6-952-16,3-16-681 16</inkml:trace>
  <inkml:trace contextRef="#ctx0" brushRef="#br0" timeOffset="57165.243">17172 16099 1088 0,'0'0'5641'0,"0"0"-4345"32,0 0-256-32,0 0 217 15,0 0-449-15,0 0-480 0,-25 0-200 16,13 0-40-16,-9 0-80 16,-15 19-8-16,12 3 0 0,-9 6 56 15,8 4 56-15,1 1-112 16,15-6-88-16,9-2-168 15,0-17-448-15,0 2-40 0,21-10 256 16,1 0 456-16,5-15 16 31,6-13-217-31,0 1-103 0,-6 0 280 0,-18 3 56 16,3 10 312-16,-12 5 377 16,9 9-65-16,-9 0-592 15,0 0-32-15,16 0-160 0,-4 14 160 16,12-1 0-1,-18-3-304 1,30-6-505-16,-12-4-951 0,0 0-2793 0</inkml:trace>
  <inkml:trace contextRef="#ctx0" brushRef="#br0" timeOffset="59886.897">17347 16044 5697 0,'0'0'1544'0,"0"0"-696"0,0 0 32 15,0 0-335-15,0 0-457 16,0 0-72-16,0 0-16 0,0 31 56 0,0-7 64 16,12-5-8-16,-3-2 40 15,-9-2 8 1,12-6-16-1,-12-4-80-15,12-5 104 0,-12 0 64 16,12 0-120-16,0 0 8 0,-3-18 16 16,6-2-96-16,-3-2-32 0,-12-3 64 15,0 3 24 1,0 9 200-16,0 3 336 0,0 4-32 16,0 6-304-1,0 0-296-15,6 11-144 16,-6 16 8-16,15 14 72 15,-3 20 64-15,0 9 0 0,1 4-128 16,-4 0-152-16,6 0-24 31,-15-18 56-31,0-6 64 0,0-12 112 16,-15-14 72-16,6-7 0 16,-28-6 104-16,16-11 0 0,-6 0 16 31,-6-19 16-31,9-9-56 0,15-10-80 0,-3-13-8 15,12-4-40-15,0-11-104 0,21 3-32 32,15-3-128-32,12 2-96 15,-3-2-56-15,1 11 256 16,-13 9 208-16,6 3 216 0,-6 15 216 0,-21 11 40 16,-2 7-192 15,-10 5 48-31,0 5-232 0,0 0-96 0,0 0-232 15,-10 15 216 1,10-1-24 0,-12-1 32-16,-3 5-40 0,15-8-8 15,0 4-40-15,15 0 48 16,-3-1 40-16,13 6 8 0,-4 0 0 16,-9 3 0-1,-3-3-8-15,-9 5-128 0,0 4-24 0,-57 0-40 16,11-1-296-16,-11-13-1433 0</inkml:trace>
  <inkml:trace contextRef="#ctx0" brushRef="#br0" timeOffset="63187.204">13888 17627 8753 0,'0'0'2009'15,"0"0"-1441"1,0 0 248-16,0 0-72 16,0 0-152-16,72-17-208 0,-14 3-199 15,2-1-41-15,9-3 56 16,13 5-144-16,-13-2 16 0,1 1-72 15,-13 10-80-15,3-6-337 16,-14 6-335 0,-10 0-744-16,-3-2-1049 15,-24 6-599-15</inkml:trace>
  <inkml:trace contextRef="#ctx0" brushRef="#br0" timeOffset="63389.136">13915 17776 7153 0,'0'0'1584'16,"0"0"-759"-16,0 0 879 15,0 0-432-15,0 0-432 16,0 0-584 0,66-13-64-16,-8-6 8 15,14-9-200-15,22-1-64 0,-1 2-496 16,10-9-520-16,-13-3-1929 15,-5 12-5360-15</inkml:trace>
  <inkml:trace contextRef="#ctx0" brushRef="#br0" timeOffset="65102.48">18696 17567 6553 0,'0'0'2568'0,"0"0"-1903"16,0 0 143-16,0 0 168 0,0-9-488 16,0 9-456-16,0 23-24 15,0 9-8-15,12 11 408 16,12 17-16-16,-15 5-120 0,3 4-56 15,9 5 136-15,-6 0-104 16,-15-4-159-16,12-15-89 16,-12-9 0-16,12-8 8 15,-12-10-8-15,0-9-313 16,0-16-543-16,9-6-1008 16,-9-25-129-16,0-1-2672 0</inkml:trace>
  <inkml:trace contextRef="#ctx0" brushRef="#br0" timeOffset="65473.685">18708 17679 7409 0,'0'0'1264'15,"0"0"-1024"-15,0 0 144 0,0 0-23 16,0 0-1-16,0 0-144 16,0 0-40-16,-130 116 232 0,130-102-8 31,-12-6-232-31,12-2-56 0,0-6 144 31,0 0 232-31,0 0 152 0,0-10-64 0,24-12-296 0,0-6-240 16,12-4-40-16,-14-2-88 15,14 7 40-15,-12 13 48 16,-15 4 40 0,3 10-40-16,9 0-176 0,-6 10 8 31,9 13 80-31,10 14 8 0,-13 0-200 0,27 1-1016 0,-12-6-1705 16,-6-13-3864-16</inkml:trace>
  <inkml:trace contextRef="#ctx0" brushRef="#br0" timeOffset="66687.71">19115 18369 4352 0,'0'0'1313'0,"0"0"-1105"0,0 0 0 0,0 0 488 16,0 0-200-16,-96 135-80 31,87-85-24-31,9-4-112 16,0 1-48-16,9-9-48 0,6-6-24 15,9-14-64-15,-6-4-40 16,9-14-56 15,6 0-72-31,16-10-224 16,-16-12-576-16,15-1-1016 0</inkml:trace>
  <inkml:trace contextRef="#ctx0" brushRef="#br0" timeOffset="67066.884">19511 18369 728 0,'0'0'7089'0,"0"0"-6177"16,0 0-608-16,0 0 617 16,0 0-433-1,0 0-280-15,-58-4-136 16,43 18-64-16,-21 8 432 16,12 6 24-16,6 4-104 0,-6 6 24 15,11-1-136-15,1 0-96 0,12-10-152 16,0-2 8-16,25-3 88 31,11-8-80-31,9-9 40 0,12-5-56 16,13-9-368-16,-1-15-1448 15,-21-3-2569-15</inkml:trace>
  <inkml:trace contextRef="#ctx0" brushRef="#br0" timeOffset="68051.629">20021 18387 4825 0,'0'0'2736'0,"0"0"-1952"0,0 0 665 15,0 0 15-15,0 0-432 16,0 0-512 0,0 0-328-16,0 0-64 15,-73-37-40-15,64 56-80 16,-15 5-8-16,15 3 0 0,-3 1-80 15,12-5 8 1,0 0 48 0,0-9-48-16,0-4-40 0,21-10 96 15,3 0 16-15,0-4 144 0,0-29-144 16,10-5-152-16,-10-12-96 16,-3-10-224-16,-6-5-40 0,-3-6 128 31,-12 3 112-31,0 2 272 0,-12 11 144 15,-3 9 480-15,-6 18 120 16,9 15-56-16,0 13-112 16,3 3-464-16,-3 35-112 15,-1 22-40 1,13 9 40-16,-15 15 104 0,15-2-48 0,0 2-48 0,15-18-8 31,10-12-24-31,-4-16-400 16,3-16 96-16,12-17 136 15,-15-5-64-15,15-18-96 0,-2-19-144 16,-10 0 280-16,0 0 80 16,-12 5 136-16,-12 3 384 0,0 16 136 31,0 4 144-31,0 3-64 0,0 6-384 16,0 0-216-16,-12 11-56 15,-3 6-16-15,15 12-104 0,0-1-8 16,0-1-304-1,27 1-152 1,30-15-104-16,-11-13-496 0,14 0-1657 0</inkml:trace>
  <inkml:trace contextRef="#ctx0" brushRef="#br0" timeOffset="72322.415">20335 17888 3928 0,'0'0'4977'0,"0"0"-4392"15,0 0-585-15,0 0 0 16,0 0 304-16,12 120 104 0,9-65-40 16,-6 5 16-16,9 1 160 15,-12-1 64 1,-6-9-296-16,9 1-88 15,-3-12-32-15,0-7-176 16,-12-10-16-16,0-9-120 0,12-4-728 16,-12-10-1016-16,0 0-1137 15,9-19-3776-15</inkml:trace>
  <inkml:trace contextRef="#ctx0" brushRef="#br0" timeOffset="72752.907">20651 18161 7905 0,'0'0'2321'0,"0"0"-1793"16,0 0 336-16,0 0-168 15,0 0-560-15,0 0-136 16,0 0 0 0,0 0 8-16,-93 68 0 15,69-40 40-15,12 1 8 0,0-7-56 0,3-2 0 16,9-12-128-16,0 3-360 16,0-11-104-16,9 0 408 15,15-6 176 1,12-16-40-16,-15-2-64 15,3 2 112-15,-12 6 16 16,-3 7 296-16,6 5 120 0,-15 4-112 16,10 0-320-16,-10 0-8 15,12 13 8-15,0 6 48 0,-3 0-48 32,6-6-128-32,-3 2-592 15,0-5-1128-15,-3-10-1169 0</inkml:trace>
  <inkml:trace contextRef="#ctx0" brushRef="#br0" timeOffset="73328.016">20802 18087 5721 0,'0'0'4233'15,"0"0"-4145"1,0 0-72-1,0 0 584-15,0 0-144 0,-15 120-192 16,15-87-136-16,15-10-120 16,-15-5-8-16,9-9-8 0,3-4-144 0,10-5 48 15,5-5 0-15,-15-22-80 16,6-7-144 0,-3 2 144-16,9 0 176 15,-24 9 8-15,0 4 688 16,0 11 392-16,0 8-176 15,0 0-448-15,0 0-456 0,0 19-88 16,12 8 80-16,-12 14 8 31,9 1 0-31,6 0 0 0,-6 0-104 16,1-5-192-16,5-9 64 16,-3-1 80-16,0-8 48 0,-12-10-32 15,12 0 8-15,-12-5 120 16,0-4 0-16,9 6-88 31,-9-6-32-31,0 4-8 0,0 1-64 16,0 8 200-16,-9 6 120 15,-3 5 64-15,0-2-16 0,-15 6-88 16,17 0-72-16,-14-5-8 0,3-4-312 16,-3-5-352-16,3-5-120 15,-3-9 304-15,-3 0 344 16,18-4 136-1,-4-25 8-15,1-3-8 16,12-13-152-16,0-12-449 0,25-3-463 0,11-1 104 16,-6 7 104-16,45-6-624 15,-17 8-457-15,-1 15-695 16</inkml:trace>
  <inkml:trace contextRef="#ctx0" brushRef="#br0" timeOffset="78786.604">18813 13420 6889 0,'0'0'2761'0,"0"0"-1937"0,0 0-360 0,0 0-24 15,0 0-176-15,0 0-264 16,0 20 0-16,22 6 200 0,2 12 232 31,0 9-112-31,9 8-40 16,3 10-56-16,-6 4-64 0,7 1-32 31,2-5-56-31,-21-10-56 16,9-3-8-16,-3-16 8 0,-15-8-8 15,3-5-8-15,-12-9-128 16,12-5-360-16,-12-9-488 15,0 0-720-15,0 0-193 0,-12 0-535 0</inkml:trace>
  <inkml:trace contextRef="#ctx0" brushRef="#br0" timeOffset="79356.926">18895 13957 3992 0,'0'0'2345'0,"0"0"-1297"32,0 0 88-32,0 0 209 15,0 0-233-15,0 0-592 31,0 0-376-31,0 0-144 0,9 15 488 16,12-2 40-16,18 1-264 16,-5 5-56-16,2 0-40 0,-12 0-104 0,9-1-48 15,3 0 40-15,-15-4 40 16,-9-1 16-16,13-2 8 16,-16-6-40-16,-9-2 121 0,0-3 175 15,0 0 184-15,0 0 64 16,15 0 72-16,-15 0 16 15,0-8-88 1,9-12-320-16,0-7-216 0,6-10-88 16,-3-10-208-16,0-8-304 15,0-5-424-15,-3 3-168 0,-9-6-385 16,12 16-1159-16,-12 15-3137 16</inkml:trace>
  <inkml:trace contextRef="#ctx0" brushRef="#br0" timeOffset="86123.124">18183 17313 1560 0,'0'0'240'0,"0"0"-240"0,0 0 0 15,0 0 56-15,-9 0 384 16,9 0 32-16,0 0 360 16,0 0 577-1,0 0 223-15,0 0-120 32,0 0-119-32,0 0-49 0,-13 0-56 15,13 0-240-15,0 0-408 0,0 0-127 16,0 0-57-16,0 0-112 15,13 0-120-15,8-5-120 0,27-3-96 16,6-3-16-16,19 2 8 16,20 4-8-16,1 2-72 0,5 3-96 15,-2-6-200-15,-15 6-136 0,-1 0-321 16,-21 0-215-16,-17 0-464 31,-19 0-545-31,0-5-399 16,-24 2-577-16</inkml:trace>
  <inkml:trace contextRef="#ctx0" brushRef="#br0" timeOffset="86417.152">18101 17429 5249 0,'0'0'1872'0,"0"0"-1352"15,0 0 400-15,0 0 1025 16,0 0-329-16,0 0-744 0,0 0-624 16,36 0-136-1,10 0 192 1,35-10 16-16,1 2-183 0,35-2-33 31,19-9-8-31,-3 1 32 0,-6-1-8 0,-34 6-120 16,-35 3-56-1,-1 6-569-15,-9-1-487 0,-27 5-1000 16,-9-5-945 0,-12 5-3712-16</inkml:trace>
  <inkml:trace contextRef="#ctx0" brushRef="#br0" timeOffset="88445.999">20102 16358 5009 0,'0'0'1416'0,"0"0"-1136"31,0 0 440-31,0 0 96 16,0 0-408-16,106-60-304 15,-58 50-104-15,-3-3 8 0,13 8 40 16,2 5-32-16,-3 0 32 0,1 0-32 15,-10 18-16-15,6 14 0 16,-5 12 56-16,-1 10-48 16,-3 6 56-16,0 14-56 0,-8 5 80 15,-13 6-80-15,-6-3 48 32,-3 7-48-32,-15-1 72 0,0-4 65 15,0-11-57-15,0-7 184 16,-21-11-40-16,-15-14 88 15,-13 0 160-15,4-12 48 0,-12-1-40 16,-25-6-136-16,-2-7-96 16,-7-11-32-1,-26-4-96-15,-1-4 8 0,3-19 24 16,13-15-88 0,17-3 48-16,-6-20 288 0,10-23 81 15,12-39-241-15,20-27 8 0,16-8-168 16,21 29-80 15,12 32 40-31,12 42-48 0,21-1-8 16,16 0-8-16,20-9-80 0,37 0 88 15,-7 15 8-15,10 12 8 16,-3 20-8-16,-13 18 0 0,-14 0-104 0,5 24-96 47,-18 16 0-47,-17 17-25 0,-1 3 25 15,-15 8-88-15,-21 7 112 0,-3-1 128 0,-9 1 48 16,0-11 8-16,0-4-8 0,-9-3-88 31,9-21-776-31,0-18-2153 0</inkml:trace>
  <inkml:trace contextRef="#ctx0" brushRef="#br0" timeOffset="95902.865">13846 8883 5417 0,'0'0'2520'0,"0"0"-1672"16,0 0-512-16,0 0-63 0,-16 0 679 16,16 0-32-16,0 0-536 15,0 6-272-15,-9-6-96 16,-3 0 120-16,-12 4-64 15,3 1-64-15,-15 0 72 16,0-5-72-16,-10 5 40 16,1-5 32-16,-15 3 24 0,2-3 40 15,-14 0 16-15,18 0 64 32,-19 0-24-32,4 0-72 15,-4 0-120-15,7 0 64 0,9 0-64 16,-4 0 8-16,1 0-8 0,2 0 0 15,1 0 0-15,-3 0 0 16,5-3 0-16,-14 3-8 31,9 0 16-31,-1 0-16 0,-5 0 8 16,-4 0-8-16,-2 0 0 16,-6 0 0-16,5-5 0 0,7 5 0 15,-4-10 8-15,-11 6-8 16,11-2 8-16,-2 2-8 15,3 4 8-15,-1 0-8 0,13 0 0 32,-1 0 8-32,-2 0-8 0,3 0 0 15,-1 0 0-15,1 0 8 0,-3 0-8 16,2 0 16 0,1 0-8-1,-3 0 40-15,-10 0 8 16,1 0-8-16,-1 0 56 0,10 0 16 15,-6 4 8-15,5-4 25 16,4 0-73-16,-13 0 64 0,25 0-64 0,-15 0-24 16,-1 0-40-16,4 0 64 31,12-4-24-31,-12 4-40 16,-1 0-8-16,1 0 48 0,-4 0-48 15,16 0-8-15,-12 0 8 16,9 0 0-16,2 0 0 0,-2 0-8 15,15 10 8-15,-15-6-8 16,14 1 8-16,-17 0 0 0,9 0-8 31,-10-2 0-31,10 7 8 16,-6-6-8-16,3 6 8 16,-1-1-8-16,-2 1 0 0,12-1 8 15,-9-4-8-15,11-1 8 31,-2 6 0-31,0-7 0 0,15 2-8 16,-3 0 8-16,-10 0-8 16,10 5 8-16,0-6-8 0,0 0 0 15,3 0 0-15,-3 2 0 0,9-2 0 16,-3 0 8 0,-7 5-8-1,1-4 8-15,-3-5 8 16,21 6-8-1,-18-6 40-15,12 5-32 0,-3-5-8 16,6 0 40 0,-3 0-32-16,3 0 40 0,-3 3-48 0,-4-3-8 31,-5 5 8-15,9 0-8-16,-9-5 0 0,-3 4 8 0,9 1-8 15,6-5 8-15,9 6-8 16,-12-6 8-16,12 0 48 0,0 0 40 15,0 0 32-15,0 0 72 16,0 0 24-16,0 0 8 0,0 0 96 16,0 0 8-16,0 0 24 15,0-11 40-15,0-3-272 16,0-8-120-16,-9-6 0 0,9-9 8 16,-12-5 32-16,-3 0-40 31,5-3 0-31,-2-7 0 0,0 6-8 31,0-6-64-31,3 1 64 16,9 1-8-16,-12 4 0 0,12 3 8 15,0 2 0-15,0 4-8 0,0 5 16 16,0 3 0-16,0 6-8 16,0-1-80-16,0 11 8 0,0-5 8 15,0 8 56-15,0 1-40 16,0-1-32-16,0 7 72 15,0-11 0-15,0 4 8 16,0-4 0-16,0-5 0 16,0 2-56-1,12 2 56-15,-12 1 8 0,0 0 40 0,0 6-32 16,0-1-8-16,9-1 8 16,-9 4-8-16,0 3-8 15,0 3-8-15,0 0-40 0,0 0-16 31,0 0-8-31,0 0-40 0,0 0-64 32,12 0-24-32,-12 0 0 15,24 0 56-15,1 0 80 16,8 0 56-16,15 0 8 0,6 0 0 16,4 0-96-16,26 0-48 15,-2 0-64-15,-1 0 8 0,13 0-72 16,-1 0 96-16,1 0 64 15,6 0-24-15,8 0-104 32,-5-10 232-32,2 1-72 0,13-1 72 15,-24 7-72-15,-1-3-72 0,1 6-24 16,-16 0 23-16,-5 0 9 16,8 0 56-16,1 0-136 0,8 0 104 15,4 0 40-15,-1 0 72 16,10-4-40-16,3-6 48 0,-4 5-16 15,-8 2 8 1,2-2-120-16,-2 0-40 16,-16 0-120-1,7 5 88-15,-4 0 48 16,1-4 48-16,-1-2 96 16,-11 2 0-16,11 4 0 15,-23-9 0-15,8 4 8 0,-9-3 0 16,4 8 64-16,-4-9-56 15,3 3 0-15,1 1 0 0,-4-3 48 16,1 3-40-16,8 0 48 16,6 1-16-16,-11-1 8 0,8 5-8 15,-11 0-32-15,-16 0 48 32,18 0-48-32,-12 0-8 0,1 0 112 15,-4 0-64-15,12 0 16 16,4 0-64-16,-16 0 64 15,9 0 0-15,4 0-64 0,-7 0 0 16,-9 0 48-16,22 5 16 31,-19-5-72-31,0 0 8 0,3 0 0 0,-2 0 8 16,14 0 64 0,-15 0-72-16,1 0 64 0,-1 0 0 15,-12 0 16-15,-6 0 56 0,6-5 32 16,-8 0 81-1,-1 0-49-15,0 5-32 16,-6-3-32 0,9 3-16-16,-3-6-48 0,-15 1 0 0,15 5-16 15,-11 0-56-15,-13 0 64 16,12 0-64-16,-3 0 0 0,-9 0 0 31,15 0-8-31,-3 0 8 16,9 0 8-16,-12 0 32 0,18 0-40 15,-18 0 48-15,15 0-56 32,-12 5 0-32,1 1 0 0,-4-6-16 31,-9 3 8-31,15 2 0 16,-3 0-16-16,-12 0 16 15,0-1-40-15,12 1 32 0,-12 3 16 16,0 2 0-16,12 5 8 15,-12 4 0-15,6-2 0 0,-6 11 0 16,0 0 72-16,0 10 40 16,0-3 0-16,0 12-32 15,0-5-24-15,0 4 16 0,0 0-24 0,0 1-40 16,0-5-8 0,0 5 0-16,-6-6 64 0,6 0-64 0,0-3 0 15,-12-5 72 1,12-2-64-1,0-2-16-15,0-7 88 0,-12-3-88 16,12-6 56-16,0 2-48 0,0-5 0 16,0-2 56-16,0 2-56 15,-12-1 0-15,12-5 40 0,0 6-32 32,0-5-16-32,0 4 16 15,-15-4 0-15,15-5-8 0,0 3-8 16,0 2 8-16,-9 1 40 15,9-1-32-15,-13-2 40 0,13 7 0 16,-12-6-40-16,12 6 32 31,-9-6-40-31,9 0 0 16,-15 6 40-16,6-5-40 0,-3 0 56 16,-3 0 0-16,6-2 8 15,0 2-64-15,-15 0 96 0,9 4-56 16,-6-4-40-16,8-1 40 31,-11 1-40-31,3 0 8 0,9 0 64 16,-15-5 16-16,21 0 40 0,-21 0 0 15,6 0 0 1,0 0 88 0,-4 0-24-16,1 0-64 15,-9-10-64-15,6 5-64 0,3 1 40 16,-9-6-32-1,11 6 32 1,-17-6 0-16,9 2 24 0,-6-2 48 16,12-4-16-16,-10 10-31 0,7-6-25 15,18 6 0-15,-12 4-32 0,9-5-8 16,12 5 8-16,0-5-16 31,0 5 0-31,0 0-88 0,0 0-265 16,0 0-407-16,0 0-584 15,-15 0-576-15,15 0-2337 0,-9 0-4817 16</inkml:trace>
  <inkml:trace contextRef="#ctx0" brushRef="#br0" timeOffset="97896.975">4375 14968 6329 0,'0'0'3217'15,"0"0"-1881"-15,0 0-696 16,0 0-88-16,0 0-88 0,9 0 8 15,24 0-184-15,15-15-144 16,12 7-40-16,10-1-48 0,-1-6 16 31,13 12 8-31,8-3-80 32,-5 2 64-32,-4-1-64 15,-11 1 0-15,-13 4-248 0,0 0-248 16,-20-6-608-16,-4 3-656 15,-21-12-121-15,0 1-231 0,-12 0-721 0</inkml:trace>
  <inkml:trace contextRef="#ctx0" brushRef="#br0" timeOffset="98219.156">5023 14700 200 0,'0'0'8209'16,"0"0"-6944"-16,0 0-529 15,0 0-176-15,0 0-424 0,0 0-136 16,0 0-56-16,0 0 56 0,94-5 96 16,-58 18-8-16,6 1-16 15,-2 0-64 1,-7 5-8-16,3 5-8 16,0-6-8-16,-30-4 16 15,22 4-64-15,-28-5-24 16,0 6 88-16,0 5 96 0,-13 3 240 15,-8 6-56-15,-15-6-80 0,0 6-88 32,3-6-64-32,9-2-48 15,-1-8-200-15,16-2-576 16,-15-6-1056-16,24-4-1105 0</inkml:trace>
  <inkml:trace contextRef="#ctx0" brushRef="#br0" timeOffset="99997.454">5138 14992 1744 0,'0'0'1520'0,"0"0"-1064"16,0 0-88-1,0 0 337-15,0 0 127 0,0 0-208 16,0 0-152-16,85-24 56 16,-61 20-48-16,-15-7-112 15,15 8-88 1,-15-7-40-16,6 1-88 15,-6 4-88-15,18 0 24 0,-27 2 80 16,6-3 345-16,9 2-17 16,-15 4-120-16,0 0-104 0,13-5-24 15,-13 5-72-15,0 0-32 0,0 0-48 16,0 0 24-16,0 0 48 16,0-4 0-16,0 4-8 15,0-6-40 1,0 6-56-16,12-3-48 15,-12-2 48-15,0 5-16 0,0 0 0 16,0 0 72-16,0 0 32 16,0 0-96-16,0 0 72 31,-12 0 48-31,12 0-64 0,-13 0-112 16,-8 0 0-16,9 0-48 15,-12 0 40-15,9 0 0 0,-6 0 8 16,9 0 0-16,3 0 0 15,9 5 40-15,0-5-40 32,0 0 8-32,0 0 8 0,0 0-16 15,0 0-160 1,0 0-120 0,21 0 176-16,-9-10 104 0,-3 5 88 0,15-4-88 15,3 4-16-15,-21 2-72 16,9-3 24-16,-15 6-56 15,0 0-40-15,0 0-120 0,0 0-152 0,0 0-104 16,0 0 72-16,-15 0 256 16,9 6 208-16,-21 2 0 0,-6 1 48 15,21 1 8-15,-9-5-48 32,9-2-8-32,12-3-128 0,0 0-1217 15,0 0-1359-15,12-8-3521 0</inkml:trace>
  <inkml:trace contextRef="#ctx0" brushRef="#br0" timeOffset="103605.753">4719 12842 8161 0,'0'0'3905'0,"0"0"-3417"15,0 0-336-15,0 0 40 16,-9 0 400-16,9 0-368 0,9-6-224 31,30 6-88-31,6-13 88 16,22 3 128-16,17-8-32 0,34-6-8 15,21-12 17-15,-4 8 71 16,-26-5-80-16,-15 10 24 0,-49 9-56 16,3 0-16-16,-18 4-48 0,-15 7-112 15,-2 3-417 17,-13 0-615-32,-28 0-864 0,10-5-913 0,-21 5-4911 15</inkml:trace>
  <inkml:trace contextRef="#ctx0" brushRef="#br0" timeOffset="103965.972">5340 12471 3224 0,'0'0'5953'15,"0"0"-5152"-15,0 0 143 0,0 0-272 16,-12-10-160-16,12 10-512 31,12 0 8-31,-6 0-8 0,22 0 80 16,5 0 24-16,3 0 16 15,0 5-48-15,-3 0-64 16,4 3 0-16,-4 2 48 0,-9-1-56 16,0 0 0-16,0 1 0 15,-6-1-8-15,-18 4-136 0,15-2 128 16,-15-3-80-16,0 6 88 15,0 5 8-15,0 3 72 16,-24 11 32-16,-9 0 24 0,-3-1-48 16,0 6-72-1,2 3-8-15,13-8-472 16,9 4-1120-16,0-5-1161 16,12-17-4032-16</inkml:trace>
  <inkml:trace contextRef="#ctx0" brushRef="#br0" timeOffset="156180.519">26839 2212 7497 0,'0'0'1280'0,"0"0"-1280"31,0 0-352-31,0 0 176 0,0 0 64 15,0 0 112-15,0 0 0 16,-9 40 0-16,9-12 240 16,-12 15 280-16,12 12-112 0,-13 15 65 15,13 9-137-15,-12 9-88 32,12 19 24-32,-15 21-96 0,-6 25 72 15,12 0-160-15,-3-9 8 16,-3-10-32-16,15-12 24 15,-9-8-80-15,9 7 64 0,-12-1 64 0,0 6 64 16,3-2-64 0,-3-3-32-1,-13-10-32-15,10 6 0 0,6-1-64 16,9 3 56-16,-12 12-56 16,3-6 88-16,-3-1-88 15,-12 2-8-15,12-6 8 0,0 2 64 0,0-2-72 31,0 0 8-15,12-23-8-16,-9-13 0 0,9-20 96 16,-12-8-96-16,12 14 0 0,-12 3 16 15,12 16-8-15,-13-1 64 16,-2 0-56-16,6 0-8 0,0 0 0 31,-6 0 64-31,6-5 32 16,-3 1 40-16,0-1-32 0,0-5 16 15,-3 1 72-15,15 0-24 32,-6 1-40-32,6 2 16 0,-12-7-136 15,0 0 80-15,0-7 89 16,12 3-49-16,-16 2-64 16,7 1 56-16,-3 0-8 0,0 0 136 15,3 2-32-15,9-3-24 16,-12-4 48-16,0-4-88 0,12 1-56 0,-12-7 136 15,12 1 16 1,-15-8-80 0,15-2 8-16,0-7-16 15,-9-11-8-15,9-4 32 0,0-1 8 16,0-4-104-16,-9 1 24 16,9-11-16-16,0 7-8 0,0-12-88 15,0-3 40 1,0 0-40-16,0-5-8 15,0 0 0-15,0 0-216 16,0-5-408-16,0-74-432 0,0 6-600 16,0-26-3297-16</inkml:trace>
  <inkml:trace contextRef="#ctx0" brushRef="#br0" timeOffset="157315.138">26830 2419 4520 0,'0'0'1545'16,"0"0"-681"-16,0-4-400 16,0 4 136-16,0 0 216 0,0 0 305 15,0 0-369-15,0 0-144 0,0 0-56 16,0 0-128-16,0 0-104 15,0 0-88-15,0 0-16 0,0 0-80 16,9 0 24-16,3 0-88 16,9-5 232-16,27 1 33 0,13-5 7 15,38-10-168-15,58-4 0 16,39-14-16-16,49-1 8 16,-4 7-40-16,-5-1-56 0,-4 7 16 15,0 3-24-15,13-2-56 0,8 6 96 16,7-4-8-16,-7-3-80 31,-5 3-8-31,-4-2 0 16,-11 1 0-16,-28 4 80 0,-15 1-80 15,-27-5 32-15,-39 3-16 16,-28 8 32-16,-26-2 16 16,-13-5 56-16,13 5 8 0,11-5 64 31,13 1 0-31,-1 0 16 15,-11-6-136-15,-4 11 64 0,-5-1 32 0,5 0-56 16,-5 4-72-16,-4 1 32 16,-9 4-8-16,7 1-72 15,-19-1 0-15,0 0 0 16,-14 0 8 0,2 5-8-1,-27 0 0-15,6-3 0 16,-6 3-40-16,-9 0-264 0,0 0-80 15,0 0-48-15,0 0-96 16,0 0-160-16,-24 0-521 16,-9 0-1791-16,-13-10-3946 0</inkml:trace>
  <inkml:trace contextRef="#ctx0" brushRef="#br0" timeOffset="212752.551">28109 2740 5265 0,'0'0'1256'16,"0"0"-768"-16,0 0 176 16,0 0 320-16,0 0-47 15,0 0-321-15,46-29-336 0,-13 20-144 16,-9 1-40-16,12-3-24 16,-6 8-64-16,-3 3-8 0,7 0-96 15,-10 0-88-15,0 3-296 16,0 8-16-16,-12 2-1 0,-12 5-15 15,0 6 144-15,0-1 152 16,-12 5 144-16,-12-6 64 31,0 2 8-31,0-6 8 0,15-3-8 16,-3-1 48-16,12-11 24 16,0 7 80-16,0-1-64 0,12 1 32 15,-3 5-16-15,15-2 24 16,9 6-48-16,-6-1-80 15,-6 5 80 1,3 5-80-16,-2-5 0 16,-22-1-64-1,0 3 64-15,0-3 72 16,-22-2 144-16,-11-7 16 0,-15 1-79 16,0-9-105-16,2-2-48 0,13-3-273 15,-6-17-543-15,6-1-800 16,33-10-1529-16</inkml:trace>
  <inkml:trace contextRef="#ctx0" brushRef="#br0" timeOffset="213030.437">28831 2874 8241 0,'0'0'720'0,"0"0"-720"15,0 0-72-15,0 0 72 16,0 0 0-1,135 0-288-15,-74 0-1352 16,-28 0-1433-16</inkml:trace>
  <inkml:trace contextRef="#ctx0" brushRef="#br0" timeOffset="214081.481">29564 2725 6161 0,'0'0'1976'0,"0"0"-1448"16,0 0-280-16,0 0 353 0,0 0-161 15,0 0-312-15,-72-27-48 16,60 27 56-16,-10 4-32 0,10 16-8 31,-15 7-96-31,18 6-8 31,0-1 8-31,9-5 0 0,0 1-144 16,0-4 40-16,9-6 56 16,15-4 48-16,12-5-56 15,10-3-248-15,23-6-633 0,-8-11-1279 16,-19-3-3841-16</inkml:trace>
  <inkml:trace contextRef="#ctx0" brushRef="#br0" timeOffset="214416.332">30062 2610 5825 0,'0'0'1296'0,"0"0"-880"16,0 0 160-16,0 0 40 16,0 0-64-16,-127 13-175 0,103 15-121 15,-9 9-64-15,9-3-64 0,0 2-24 16,12-4-24-16,12-3-8 31,0-2-64-31,0-9 136 16,21-3-40-16,6-1 80 0,18-11-24 15,0-3-160-15,28 0-888 16,-16 0-945-16,-2-13-1047 0</inkml:trace>
  <inkml:trace contextRef="#ctx0" brushRef="#br0" timeOffset="-214241.996">30768 2683 9946 0,'0'0'1176'0,"0"0"-960"15,0 0 136-15,0 0-24 0,0 0-120 16,0 0-160-16,0 0-48 15,-136-87 112-15,103 87 8 0,9 5-56 16,0 17-64-16,12 6-8 31,-9-4-56-31,21 3-64 16,0-7-48-16,0-2-72 0,0-4 40 16,21-6-96-16,0-8 40 15,3 0 104-15,9-8-24 0,7-24-192 16,-7-10-480-1,3-15 55-15,-12-7 121 16,-12-5 120-16,-6-2 248 16,-6 3 312-16,0 7 320 0,0 10 376 15,-6 18 505-15,-6 15-329 16,-3 14-280-16,15 4-432 16,-9 8-160-16,-3 30-72 15,0 17 72-15,-12 19 48 16,15 10 32-1,9 0 8-15,0-10-72 0,0-5-8 0,21-17 48 16,15-12-8-16,6-7-48 16,10-14 0-16,5-14-152 0,-9-5-112 31,7-5-296-31,-7-23-280 16,0-9 127-16,-15-10 257 0,-21 6 456 15,0-1 288-15,-12 14 408 16,0 0 89-16,0 19-97 0,-12 4-424 31,-15 5-264-31,9 5-8 16,-21 13 0-16,18 20 8 15,0-5-16-15,-3 4-264 0,24-6-176 16,0-2-40-16,0-7 23 16,24-8-175-16,18-4-72 0,30-10-160 15,-11 0-768-15,-16-14-1345 0</inkml:trace>
  <inkml:trace contextRef="#ctx0" brushRef="#br0" timeOffset="-213993.529">31378 2113 776 0,'0'0'4697'0,"0"0"-4009"15,0 0-400-15,0 0 72 16,0 0-56-16,0 0-120 0,0 0 8 15,-24 60 120-15,24-13-80 16,0 4-48 0,0 9 16-16,0 6-88 15,9 3 8-15,6 6-64 16,-3-6 0-16,9-9 24 0,-9-8-72 16,12-16-8-16,-15-12-176 15,19-16-608-15,2-8-696 16,-15 0-689-16</inkml:trace>
  <inkml:trace contextRef="#ctx0" brushRef="#br0" timeOffset="-212997.041">31680 2536 208 0,'0'0'7753'15,"0"0"-6625"1,0 0-799-16,0 0 15 15,0 0 96-15,-127 27-136 0,103 1-176 16,9 10-120-16,-6-6-8 16,12-5-112-1,9-4-128 1,0-9-120-16,0-9-152 0,21-5-289 16,3 0 401-16,12-14 112 0,-3-14-440 15,-9-9 440-15,1 9 288 16,-7 1 288-16,-18 13 456 0,0 4 328 15,0 10 41-15,0 0-809 16,0 0-304 0,0 15-104-16,0 8 96 15,0 0 8-15,0 5-8 0,0-9 16 16,0-5-16-16,15-6 8 16,-3-8-96-16,12 0 40 15,-3-4-24-15,0-11-104 16,6-3 16-1,-15 4 168-15,1 6 0 16,-13 3 360-16,0 5-24 0,0 0-336 16,0 5 0-16,6 7 0 15,-6 13 0-15,15-3 0 32,-3-2 0-32,0-12 0 0,9 2-136 15,3-10-448 1,0 0 7-16,12-18-407 15,-2-16 128-15,-10 1 232 0,0 1 624 16,-15 0 24-16,3 13 616 16,0 6 192-16,-12 8-80 15,0 0-336-15,0 5-327 0,0 0-89 16,0 0-217-16,0 5-15 16,9 10 72-16,-9 3-16 0,15 10-128 0,-15 8 136 15,12 11 168-15,-12 9-8 16,12 4 16-16,-12 14-8 15,0 5 8 1,0 4-8-16,0 5-8 16,0-5 8-16,0-12 0 15,-12-11 0-15,-15-19 8 0,18-18 208 16,-3-14 456-16,-9-9 513 31,-3 0-353-31,-12-14-336 0,2-19-192 16,10-7-128-16,0-16-24 15,15 0-64-15,9-9-88 0,9-4-72 16,24-1-64-16,16-5-168 16,-4 11-392-16,27 3-264 15,-14 6 15-15,-10 4 233 0,-3 15 448 32,-9 7 264-32,-30 11 312 15,10 8 232-15,-16 10 65 0,0 0-401 0,0 0-208 16,-22 24-80-16,10-1 72 15,0 9-56-15,0-4 56 16,12-4-144-16,12-6-73 16,12-4 137-1,10 0-56-15,-1 0-256 16,0-6-664-16,-6 3-336 0,-27 6 280 16,-27 2 439-16,-15 0 353 15,-16-1-440-15</inkml:trace>
  <inkml:trace contextRef="#ctx0" brushRef="#br0" timeOffset="-212223.405">27795 3509 7481 0,'0'0'2233'0,"0"0"-1745"15,0 0-488-15,0 0 80 0,124 9 720 16,6-9 128-16,69 0-336 15,34-28-288 1,35-4 96-16,-17-10 200 16,8 4-199-16,-26 12-73 15,-46 1-56-15,-60 7-72 0,-55 14-120 16,-27-6-80-16,-12 10-72 0,-8-3 64 16,-16-3-152-1,-9 2-432-15,0 4-177 16,-55-5-823-16,7 5-2505 15,0 0-1792-15</inkml:trace>
  <inkml:trace contextRef="#ctx0" brushRef="#br0" timeOffset="-208231.506">27886 4107 3608 0,'0'0'1745'0,"0"0"-857"15,0 0 176-15,24-38 320 0,-24 34-7 16,0-1-169-1,0 0-312-15,0 5-248 16,0 0-24-16,0 0-152 0,0 0-127 16,0 0-105-16,-12-5-128 15,-9 5-112-15,-15 0-88 16,-10 0-144-16,-14 0 104 0,3 0 32 0,-13 5 88 16,13 5-89-16,6 4 89 15,8 4-8 1,7-5-40-16,15-2 56 15,9-3-80-15,0 2 8 16,12-6-88-16,0-4 96 16,0 5-16-16,0 0 32 0,0 3 0 15,0 7 48-15,0 9 0 0,0 4 8 32,0 4-8-32,0 4 0 15,12 7 0-15,-12 3 0 16,0 0 0-16,0-4 8 0,0 4 88 15,0-5-32-15,0-3-64 16,0-5 0-16,0-5 0 0,12-6 8 31,-6-9 56-31,21-3-56 16,-3-4 88-16,19-6-16 16,8 0-80-16,6-6-72 0,1-7-776 15,23-11-680-15,-27 5-1057 31,-2 2-2624-31</inkml:trace>
  <inkml:trace contextRef="#ctx0" brushRef="#br0" timeOffset="-207977.132">27466 4486 6977 0,'0'0'1344'0,"0"0"-1080"32,0 0-104-32,0 0 112 15,0 0 201-15,0 0-417 0,118-5-56 16,-61-3-841-16,-8-2-1335 15,-4 0-4089-15</inkml:trace>
  <inkml:trace contextRef="#ctx0" brushRef="#br0" timeOffset="-207349.497">27877 4389 5905 0,'0'0'2880'0,"0"0"-1791"15,0 0-601-15,0 0 0 16,0 0-104-16,21-9-168 16,0 9-96-16,6 13-112 15,-15 1 40 1,7 5-40-16,-4-5 88 0,-3-1-96 15,0 2-48-15,0-10 48 0,-12 0-96 16,0-2 32-16,0-3 64 16,0 0 88-16,0 0 112 0,0-3-16 31,0-12-128-31,0 5 16 16,-12-8-72-16,12 4 0 0,-12 6 0 15,0-6 0-15,12 8 0 16,-25-2-64-16,4 3-40 0,9 5-24 31,-24 0 24-31,15 9 48 31,-3 15-64-31,-3 8 32 16,2 4 16-16,7 2 64 0,18-2-112 16,0-7 112-16,0-6-288 15,0-10 64-15,12-13 40 0,10 0 192 0,14-13 0 16,-3-15 32-16,0-9-32 15,6 0-128-15,-20 0 120 16,-4 14 0-16,-3 4 8 0,0 11 288 16,-12 3 224-16,0 5-512 15,0 0 0-15,12 13-232 0,-3 10 176 16,3 1 48 0,0 3 8-16,12-8 56 15,-12 0-56-15,12-15-200 16,10-4-704-16,-1-4-545 0,-9-15-815 15</inkml:trace>
  <inkml:trace contextRef="#ctx0" brushRef="#br0" timeOffset="-207086.992">28248 4371 6241 0,'0'0'2936'0,"0"0"-2055"15,0 0-593-15,0 0 144 31,0 0-272-31,0 0 48 0,0 0-48 16,0 0-64-16,115 64-88 16,-91-46 8-16,0-3 32 0,-12-2-48 15,-12-8-192-15,0 0-40 16,0 0 8-16,-12-5 224 16,-3 0 112-16,-9 0 56 0,6 0 240 31,3-15-56-31,6-3-96 0,9-5-256 15,0-4-152-15,9-15-608 0,15 5-952 16,9 4-1249-16</inkml:trace>
  <inkml:trace contextRef="#ctx0" brushRef="#br0" timeOffset="-206835.895">28468 3930 6465 0,'0'0'1872'0,"0"0"-1656"16,0 0-88-16,0 0-72 0,13 117 304 31,11-54 97-31,-12 3-145 16,9 4-120-16,3-6-144 0,-12-7-48 31,12-11-104-31,-3-14-689 15,1-14-615-15,-7-8-768 0,9-10-2329 0</inkml:trace>
  <inkml:trace contextRef="#ctx0" brushRef="#br0" timeOffset="-206442.086">28713 4315 5841 0,'0'0'2176'16,"0"0"-1520"-16,0 0-472 0,0 0-120 15,0 0 465-15,0 0 143 16,0 65-344-16,0-46-136 0,12-5-16 0,0-1-104 15,0-4 24 1,-3-4-96 0,3-5-304-16,9 0-224 15,-6-5 528-15,-5-9 0 0,-10-5 88 16,15 2-88-16,-15-1 88 0,0 8 144 16,0 0 232-16,0 5-80 0,0 5-312 15,0 0-72-15,12 10-208 31,-6 9 88-31,9 12 112 16,-3 2-8-16,12 5 8 0,0-1-224 16,-3-5-24-16,-9 0 184 15,-3-8 72-15,7-6-8 0,-16 0-136 16,0-4 144-16,0 1 328 16,-25-2 184-16,-8 2-16 0,-15-2-216 31,15-4-120-31,-19 1-88 15,10-10 0-15,6 0-72 0,12-5-448 16,3-19-936-16,9 2-1617 0</inkml:trace>
  <inkml:trace contextRef="#ctx0" brushRef="#br0" timeOffset="-206201.993">29326 3954 9602 0,'0'0'1904'0,"0"0"-1392"0,0 0-512 31,0 0-24-31,0 0-80 16,0 111 104-16,15-50 8 15,-3 2-8-15,0-6-8 0,-12-7-744 16,12-12-736-16,-12-15-225 0,0-13-663 16</inkml:trace>
  <inkml:trace contextRef="#ctx0" brushRef="#br0" timeOffset="-205829.691">29320 3898 8433 0,'0'0'1761'15,"0"0"-993"-15,0 0 8 16,0 0-192-16,0 0-352 16,0 0-232-16,0 0-176 0,126-33-192 31,-102 47-216-31,-2 10-136 16,-10 3-184-16,-12 5 15 0,0 1 409 15,-24 4 312-15,-10 0 168 0,-2-5 96 16,12-4 344-16,3-4-48 15,9-6-79-15,12-3-25 16,0-7-56 0,12 6-24-16,24-4 120 15,-3 4-136-15,13 0-24 16,-10 0-80-16,0-1-40 0,-18 1-48 16,-18 0 0-1,0 0-96-15,0 0 48 16,-33 4 48-16,0-4 8 0,-1 0 0 15,-17 0-8-15,18-14-408 16,24 0-825-16,-3-18-1335 16</inkml:trace>
  <inkml:trace contextRef="#ctx0" brushRef="#br0" timeOffset="-205549.115">29667 4075 8057 0,'0'0'1264'15,"0"0"-1031"-15,0 0-49 32,0 0 568-32,0 0 144 0,117 92-480 15,-83-59-232-15,-13-5-176 16,6-1 8-16,-27-9-16 16,0-9-232-16,0-4 32 0,0-5 200 15,-12 0 120-15,-3-8 40 16,-6-16 40-1,9-3-120-15,2-7-80 16,10-3 0 0,0 1-456-16,34-6-728 15,-10 13-1017-15,18 11-1688 16</inkml:trace>
  <inkml:trace contextRef="#ctx0" brushRef="#br0" timeOffset="-205219.141">30192 4018 6369 0,'0'0'2440'0,"0"0"-1791"0,0 0-417 31,0 0 184-31,0 0-80 0,0 0-208 16,0 0-56-16,-106 61-48 16,94-39-24-16,-15 6-80 15,21-4-120-15,6-10-80 0,0-5 16 16,0-4-144-16,0-5 23 15,0 0 193-15,6-5-176 0,33-10-176 32,-18-7-672-32,13 9 120 15,-10-3 624-15,-9 7 448 16,-3 9 24-16,0 0 104 0,-12 0 104 16,0 15 80-16,0 3-56 15,9 1-120-15,3-5-32 0,12 0-80 16,-15-9-656-1,18-5-769-15</inkml:trace>
  <inkml:trace contextRef="#ctx0" brushRef="#br0" timeOffset="-205001.372">30409 4032 4400 0,'0'0'4145'0,"0"0"-3449"15,0 0-455-15,0 0 119 16,0 0-144-16,-42 61-208 0,42-33-8 16,0-1-136-16,0-4-104 0,9-5 16 15,15-7 7-15,0-11-135 16,9 0-144-16,4-14-224 16,-7-19-464-16,6-4-160 0,-12-14-273 15,-9 1-319-15</inkml:trace>
  <inkml:trace contextRef="#ctx0" brushRef="#br0" timeOffset="-204659.926">30608 3908 1112 0,'0'0'1512'0,"0"0"-888"31,0 0-120-31,0 0-16 16,0 0-320-16,0 0-120 0,0 0 88 16,0 0 177-16,-57 18 231 15,57 5-8-15,0 4 104 0,0 1-24 16,9-4-152-16,-9-2-152 0,15 3 8 15,-6-12-88-15,6 0-56 16,-15-4 104-16,9-3-32 0,-9-1-23 16,0-5-89-1,0 0-64 1,9 0-64-16,-9 0 48 0,0 0 48 0,0 0 144 16,0 0 456-16,0 0 120 15,0-5-128 1,0-10-448-16,15-4-120 0,-15 6-128 0,13 4 8 31,-13-1-8-31,12 2-40 16,-12 8-240-16,0-5-288 0,12 5-928 15,-12 0-817-15,0 0-2152 0</inkml:trace>
  <inkml:trace contextRef="#ctx0" brushRef="#br0" timeOffset="-204191.334">30409 3875 4905 0,'0'0'2208'0,"0"0"-1392"16,0 0-384-16,0 0 48 16,0 0-184 15,0 0-216-31,0 0-24 16,0 79 49-16,0-43 111 0,0 2 104 15,0-1 96-15,0-1-48 16,0-8-144-16,0-9-136 0,0 0-72 15,15-10 40-15,-15-4-48 16,0-5 40-16,12 0-40 16,-12 0 64-16,12-20 48 0,22-7-120 15,-10 0-296-15,-6-1 112 0,9-1 88 32,-3 11 96-32,-15 14-8 15,6 4-8-15,-6 0-144 16,0 9 48-16,6 9 112 0,-2 2 0 15,-1-2 8-15,0-4-8 16,9-5-120-16,3-4-664 0,12-5-849 16,-18-11-615-16,9-6-3009 0</inkml:trace>
  <inkml:trace contextRef="#ctx0" brushRef="#br0" timeOffset="-203819.602">30925 3870 3200 0,'0'0'6554'0,"0"0"-5586"16,0 0-792-16,0 0-160 0,0 0 88 15,0 0 104-15,-39 117-56 32,39-82-48-32,0 3 0 15,0-16 72-15,15-3-48 0,-3-10-40 16,18-9 8-16,-2-3-96 15,5-22-104-15,0-10-768 0,6-8-720 16,-6-35-225-16,-21 8-423 16,0 5-553-16</inkml:trace>
  <inkml:trace contextRef="#ctx0" brushRef="#br0" timeOffset="-203522.717">31121 3556 2760 0,'0'0'2505'0,"0"0"-993"0,0 0-520 16,0 0-456-16,0 0-296 0,-33 8-232 15,33 39 136-15,0 12 0 16,0 11-72-16,0-1-16 16,0-3 24-16,6-1-8 0,9-15 136 15,-3-8-7-15,0-14-73 16,-12-9-48-16,13-10 8 0,-13-9 112 0,9 0 208 31,6-9 64-31,3-10-472 31,9 1-80-31,-3-2-104 16,-3 13 88-16,3 7 8 0,-2 0-32 16,-7 0-16-16,3 17 136 0,6 1 0 15,3 1-48-15,-18-6 48 16,27-13 0-16,-15 0-736 16,7-7-2081-16</inkml:trace>
  <inkml:trace contextRef="#ctx0" brushRef="#br0" timeOffset="-202695.392">28085 4876 6225 0,'0'0'1944'16,"0"0"-1496"0,0 0-216-16,163-43 497 15,-15 15 359-15,75-12-400 16,22-12-112-16,8 6 168 0,-17 5 112 16,-85 13-119-16,-34 14-433 15,-50 0-304-15,-19 9-16 0,0 0-400 16,-26 0-273-16,2 5-319 31,-15 0-1000-31,-42 0-17 0,-1 0-359 16,-23 0-3640-16</inkml:trace>
  <inkml:trace contextRef="#ctx0" brushRef="#br0" timeOffset="-202433.097">28221 4945 7193 0,'0'0'1272'0,"0"0"-832"15,0 0 289 1,0 0 175-16,0 0-304 16,0 0-32-16,190-4-160 0,-75-14-48 0,39-6-8 15,42-9-72 1,-12 0-96-16,-18 5-80 0,-72 11-104 15,-37 12-384-15,-24 0-1176 0,-9 5-1289 32,0-5-1296-32</inkml:trace>
  <inkml:trace contextRef="#ctx0" brushRef="#br0" timeOffset="-201522.14">27557 5321 4280 0,'0'0'1881'0,"0"0"-1257"0,0 0-256 0,0 0-16 16,0 0-40-1,0 0-184-15,0 33-64 16,0-1 184-16,0 14 128 15,15 5-168-15,-15 9-64 16,0-4 48-16,0-1-48 0,0-3-39 16,0-7 31-16,0-11-8 15,0-12-112-15,0-9 32 0,0-3-32 16,0-5 64-16,0-5 24 31,0 0 128-31,0 0 312 16,0 0 96-16,0 0-128 0,12 0-256 15,12 0 56-15,9 0 96 16,16 0-176-16,8 0-96 0,-3-9-80 31,7 0-56-31,-4-1-336 16,1 1-360-16,-7 4-600 16,-9-3-417-16,-3-3-447 0,-27 3-1793 0</inkml:trace>
  <inkml:trace contextRef="#ctx0" brushRef="#br0" timeOffset="-201219.451">27946 5594 5449 0,'0'0'4305'0,"0"0"-3777"0,0 0-400 15,0 0-120 1,0 0 200-16,0 0 272 15,0 0-176-15,139 79-224 16,-97-52-72-16,-2-3 64 0,-4 3-64 16,-3-4-16-16,-21 5 8 15,0-4-8-15,-12-2-8 0,0 2 16 32,-12-1 64-32,-24 1 40 15,3-2-104-15,-25 2-208 0,7-11-576 16,9 1-617-16,-9-5-887 15,32-9-3785-15</inkml:trace>
  <inkml:trace contextRef="#ctx0" brushRef="#br0" timeOffset="-200343.435">28816 5556 6489 0,'0'0'1608'16,"0"0"-848"-16,0 0 41 16,0 0 79-16,0 0-504 0,72-124-376 15,-51 91-128-15,-6 5 128 31,6 0 40-31,-21 15 280 0,12-2 120 16,-12 15 24-16,0 0-264 16,0 0-200-16,0 0-104 0,9 20-208 15,-9 7 144-15,16 10 112 16,-16 10 56-16,12 3-96 16,-6 1 48-1,-6 1-56-15,0-6 96 0,0 0-144 16,0-9-648-16,0-5-385 15,0-7-527-15,0-12-848 0</inkml:trace>
  <inkml:trace contextRef="#ctx0" brushRef="#br0" timeOffset="-200163.921">28831 5830 6265 0,'0'0'1616'0,"0"0"-792"0,0 0 65 16,0 0 191-16,0 0-200 15,0 0-424-15,0 0 0 16,0 0 16 0,126 0-248-16,-83 0-224 15,17 0-376-15,12-10-960 0,-14-3-1425 16,-22-1-2080-16</inkml:trace>
  <inkml:trace contextRef="#ctx0" brushRef="#br0" timeOffset="-199758.24">29434 5553 7217 0,'0'0'2561'0,"0"0"-2561"16,0 0-1233-16,0 0-687 31,0 0-4704-31</inkml:trace>
  <inkml:trace contextRef="#ctx0" brushRef="#br0" timeOffset="-199431.951">29878 5325 616 0,'0'0'5473'0,"0"0"-4553"0,0 0 32 15,0 0 224-15,0 0-407 16,0 0-433-16,-106-18-64 0,79 36-16 0,6 11 104 16,0-1-8-16,6 4-88 15,6-5-80-15,9 6-32 16,0-6 56-1,24 0-32-15,-3-12-72 16,15-2-104-16,10-8-128 16,26-5-856-16,-27 0-1553 0,0-18-1904 15</inkml:trace>
  <inkml:trace contextRef="#ctx0" brushRef="#br0" timeOffset="-199157.862">30249 5270 7041 0,'0'0'2088'0,"0"0"-1503"0,0 0-17 0,0 0 296 15,0 0-272-15,-118 41-144 16,94-13-128-16,3 15-104 15,9-11 8-15,0 0-64 16,12-4 16 0,12-6-8-16,12-3-16 15,19-6-24-15,20-13-128 16,18 0-632-16,1-18-1480 0,-13-4-2401 0</inkml:trace>
  <inkml:trace contextRef="#ctx0" brushRef="#br0" timeOffset="-196240.532">28363 6669 5937 0,'0'0'1568'0,"0"0"-928"16,0 0 328-16,0 0 73 0,-24-23-553 15,15 23-264-15,-3 0-224 16,-1 4-8-16,-14 20 0 16,9-1 8-1,6 9-24-15,0-4-32 16,-3 0-272-16,6-10-144 0,9-4 16 16,0-4-9-16,0-10 41 15,9 0 144-15,18-6 280 31,-3-7 200-31,9-10-120 0,1-1-16 16,-10 6-56-16,-15 4 280 16,6 5-64-16,-6 9-144 0,-9 0-80 15,15 0-120-15,-15 9 120 16,12 10 8-16,0-1 40 16,-3-3-48-16,15-2-216 0,25 1-576 15,-19-9-536 1,9-5-889-16</inkml:trace>
  <inkml:trace contextRef="#ctx0" brushRef="#br0" timeOffset="-195869.15">28713 6734 4280 0,'0'0'2369'0,"0"0"-1433"16,0 0-288-16,0 0 88 15,0 0-352-15,0 0-119 0,-115 0-249 16,115 14-16-16,-12 4-64 15,12-3-64-15,0-2-41 16,0-4 25-16,0-4 40 0,12-5 40 31,9 0 64-31,16-19 96 0,-13-17-96 16,-6-2-152-16,9-13-376 16,-3-5-656-16,-24 1 80 15,0-1 832-15,0 10 272 0,0 5 592 31,-12 8 448-31,0 19-128 16,0 9-352-16,12 5-528 0,0 5-32 16,0 22-328-16,0 20 240 31,0 8 72-31,0 2 16 16,12 2-240-16,12-7-512 0,-3-6-256 15,40-18-40-15,-16-14-297 16,3-9-2782-16</inkml:trace>
  <inkml:trace contextRef="#ctx0" brushRef="#br0" timeOffset="-195511.11">29084 6618 4993 0,'0'0'2720'0,"0"0"-1784"15,0 0-23 1,0 0-17 0,0 0-424-16,0 0-144 0,-127 37-200 0,103-10-128 15,15 1 8 1,-6-9-8-16,15 0-40 0,0-6-200 15,0-8-352 1,36-5 24-16,-15 0 72 31,13-18 31-31,5-15-223 0,-3-13-104 16,-15-5 272-16,-9 1 168 31,-12-10 160-31,0-6 192 16,0 6 760-16,-24 8 192 0,0 15 489 15,15 14-49-15,-3 14-632 16,0 9-448-16,12 5-312 0,0 32-128 16,0 14 120-16,0 9 8 15,12 9 8-15,9-3-8 16,15-12-104-16,0-11-336 0,22-15-768 16,-13-20-865-16,3-8-2296 0</inkml:trace>
  <inkml:trace contextRef="#ctx0" brushRef="#br0" timeOffset="-194910.353">30005 6429 6937 0,'0'0'1472'16,"0"0"-568"-16,12-33 345 0,-12 14-369 31,0 5-448-31,0 1-248 0,0 3-120 16,0-4 152-16,0 14 32 15,0-4-224-15,-27 4-24 0,5 0-96 16,-11 4 16-16,9 20 0 16,-9-2-16-16,21 7-16 0,12 2-40 15,0-2-96 1,0-1-16-16,30-6 40 16,9 2 120-16,-6-6 96 15,16 0-176-15,-25-4-72 16,-3 1 96-16,-9-12-72 0,-12 8-24 15,0-7 72-15,0 0 144 0,-27 2 40 16,-3-3 96-16,-6 2-24 16,-10-5-72-16,7 0 72 0,9-5-72 15,3-12-256-15,18-26-553 16,9 7-1551-16,0 3-1585 0</inkml:trace>
  <inkml:trace contextRef="#ctx0" brushRef="#br0" timeOffset="-194712.451">29956 6172 4456 0,'0'0'4273'0,"0"0"-3384"31,0 0-537-31,0 0-312 16,0 0-32-16,0 0 40 16,0 131 128-16,0-71-56 0,0 6-64 0,0-3 24 15,0-2-72-15,0-6-8 16,0-3-216-16,0-2-640 0,0-12-801 15,0-20-783-15</inkml:trace>
  <inkml:trace contextRef="#ctx0" brushRef="#br0" timeOffset="-194287.846">30424 6266 5521 0,'0'0'2416'15,"0"0"-1456"-15,0 0 313 0,0 0-241 16,0 0-480-16,-15-47-368 15,6 44-184-15,-15 3-128 0,3 0 40 16,-3 3 8-16,0 16 32 31,11 4 40-31,4 5-88 16,9 0-184-16,0 0-56 0,22-1-24 16,2-3 128-16,12-2 72 15,-3 2-176 1,-9-5-72-16,-12-6 87 0,0-4 97 15,-12 0-40-15,0-4 112 16,0 0 48-16,-12 1 104 16,-24-6 0-16,3 0 0 0,-3 0-224 15,-10 0-592-15,19-11-640 16,6 3-1649-16</inkml:trace>
  <inkml:trace contextRef="#ctx0" brushRef="#br0" timeOffset="-193936.108">30584 6368 6545 0,'0'0'2368'0,"0"0"-1671"16,0 0-313-16,0 0 64 0,0 0-144 31,0 0-200-31,0 0-32 16,0 0 144-16,61 19 16 15,-37-5-160-15,-15 3-24 0,3 2-48 16,0 0-56-16,-12-1 56 16,0 0 8-16,0-2 8 0,-12-8 56 0,-9 0 32 15,9-2 0 1,-28-6-16-1,22 0-24-15,3-6 16 16,6-16-80-16,9-11-656 0,0 1-800 16,24 9-1081-16</inkml:trace>
  <inkml:trace contextRef="#ctx0" brushRef="#br0" timeOffset="-192798.937">31284 6276 8193 0,'0'0'2729'0,"0"0"-1817"15,0 0-272-15,0 0-112 16,0 0-528-16,0 0-696 16,46 0-1544-1,-13 0-225-15,3-6-1664 0</inkml:trace>
  <inkml:trace contextRef="#ctx0" brushRef="#br0" timeOffset="-192648.082">31758 6229 4520 0,'0'0'1289'0,"0"0"-953"31,0 0-336-31,0 0-456 16,0 0-1209-16</inkml:trace>
  <inkml:trace contextRef="#ctx0" brushRef="#br0" timeOffset="-192513.776">32084 6150 7497 0,'0'0'4505'16,"0"0"-3057"-16,0 0-375 0,0 0-433 31,0 0-640-31,0 0-24 16,0 0-1449-16,94-38-2559 0,-46 25-3194 15</inkml:trace>
  <inkml:trace contextRef="#ctx0" brushRef="#br0" timeOffset="-192394.445">32377 6090 1480 0,'0'0'8658'0,"0"0"-7298"16,0 0-1360-16,0 0-528 16,0 0-4233-16</inkml:trace>
  <inkml:trace contextRef="#ctx0" brushRef="#br0" timeOffset="-191366.228">28444 6989 6481 0,'0'0'2056'0,"0"0"-63"16,0 0-297-16,0 0-432 0,0 0-383 16,-33-37-521-16,33 37-360 0,0 4-152 15,0 20-112 1,12 17 152-16,0 11 104 0,-3 12 8 15,3 1 0-15,0 5 0 0,-12-6 0 32,13-3 0-32,-13-15 8 0,0-13 0 15,0-11 8-15,0-8-8 16,9-14-8-16,-9 0 16 16,0 0 112-16,15-19 104 0,-3-3-232 15,18-12-224-15,-3 2 40 16,18 5-1-16,-8 8-119 0,-4 5-200 31,3 10-32-31,-12 4 96 16,-15 0-120-16,3 18 24 15,-12 6 128-15,0-2 240 0,-21 6 168 16,-3 1 0-16,-12-2 96 16,3-8-88-1,-4-1-8-15,4-13-488 16,21-5-961-16,0 0-679 0</inkml:trace>
  <inkml:trace contextRef="#ctx0" brushRef="#br0" timeOffset="-191043.331">28782 7378 5825 0,'0'0'1112'16,"0"0"-360"-16,0 0 184 0,0 0-208 0,0 0 97 15,0 0-273-15,118-42-408 16,-85 14-144 0,0 0-184-16,-5-5-152 15,-22 6 152-15,9 4 184 32,-15 5 464-32,0 9 80 0,-15 9-136 15,9 0-328-15,-22 0-80 16,19 17-64-16,-15 16 56 15,0-1 8-15,24 7 0 0,0-7 0 32,0-4-224-32,36-15-216 15,19-13-80-15,5 0-801 0,-12-5-2791 0</inkml:trace>
  <inkml:trace contextRef="#ctx0" brushRef="#br0" timeOffset="-190245.812">29341 7215 1776 0,'0'0'1136'0,"0"0"-504"0,0 0-32 15,0 0 17-15,0-3 255 0,0 3 224 16,0 0 40-16,0 0-128 16,0 0-223-16,0-6-121 15,-15 6-264-15,9 0-200 0,6 0-120 0,-12 0-80 16,-13 0-8 0,10 6-64-16,-6 12 72 0,0 4 0 0,-15 6 0 31,12 5 8-31,15-5-8 15,-3-5-8-15,-1 0-120 16,13-8-176-16,0-12-112 0,0-3 192 16,25 0 224-16,-7-3 248 0,9-21-144 31,6 0-104-31,0-4-104 16,-6 10-32-16,-2 1 136 15,-25 6 120-15,6 11-72 0,-6 0-40 16,0 11-8-16,15 16 16 15,-15 14 96-15,0 5 112 0,0 11-48 16,0-7-40-16,-21 6-120 31,21-1 48-31,-25-3 16 16,25-11-64-16,-12-8-8 0,12-14 48 16,0-15-48-16,25-4-8 0,8 0 0 15,45-37-376-15,-17 5-969 16,11-6-2695-16</inkml:trace>
  <inkml:trace contextRef="#ctx0" brushRef="#br0" timeOffset="-189594.733">30285 6999 5617 0,'0'0'2312'16,"0"0"-1664"-16,0 0-48 0,0 0-391 16,0 0-153-16,0 0 144 15,-120-19-16-15,96 32-24 0,5 10 40 16,4 1-112 0,6-2-80-16,9 2 8 31,0 0-16-31,9 3 8 15,15-9-8-15,10 6 112 0,5-6-32 16,-6-3-8-16,-12 3-16 16,6-9-48-16,-5 4-8 0,-22-2-8 15,0-8-72-15,0 3 24 16,0-2 56-16,-22 0 56 0,-14 1 96 16,0 1-96-16,-12-6-48 15,14 0 32-15,-11-11-40 16,21-22-568-16,3 1-977 0,9 4-871 15</inkml:trace>
  <inkml:trace contextRef="#ctx0" brushRef="#br0" timeOffset="-189364.268">30204 6817 1488 0,'0'0'8530'15,"0"0"-7386"-15,0 0-960 0,0 0-168 16,0 0 64-16,-12 122 248 16,12-62-72-16,0 3-24 15,0-1 32-15,0 6-56 0,0-8-128 16,0 1-80 0,0-10-56-16,0-4-288 15,-12-15-536-15,12-10-768 0,0-11-657 16,0-8-1704-16</inkml:trace>
  <inkml:trace contextRef="#ctx0" brushRef="#br0" timeOffset="-188546.403">30702 6971 7705 0,'0'0'1600'0,"0"0"-1159"15,0 0-289-15,0 0 168 16,0 0 112-16,-127-5-72 0,103 13-200 15,-9 11-64-15,21 0-8 16,0 0-80-16,0-1 0 16,12 0-8-1,0 6-208-15,12-5-32 0,12 4 144 16,-3-4 88-16,15-1-40 16,-12 4 48-16,9-2-48 0,-8-7-184 15,-13 1-80-15,-12-1-192 16,9-2-9-16,-9-2 41 0,-9-1 304 31,-15 3 168-31,-13-8 0 16,4 2 0-16,-3-5 0 0,3 0 0 15,-7 0-888-15,31-14-1088 0</inkml:trace>
  <inkml:trace contextRef="#ctx0" brushRef="#br0" timeOffset="-188167.304">30865 7119 4536 0,'0'0'3057'16,"0"0"-1433"-16,0 0-327 0,0 0-297 16,0 0-432-16,0 0-360 15,0 0-200-15,0 0-8 16,78 22-32-16,-50-3-248 0,-19-5-104 0,-9 4-112 16,15 2-24-16,-15-2 224 15,-15-4 296 1,-7-6 24-16,-2 3 304 15,3-8 40-15,-15-3-88 16,12 0 56-16,0 0-112 16,24-14-72-16,0-8-152 0,0 4-736 15,24-15-632-15,9 6-1457 0</inkml:trace>
  <inkml:trace contextRef="#ctx0" brushRef="#br0" timeOffset="-181817.075">30165 5959 5921 0,'0'0'1176'16,"0"0"-968"-16,0 0 104 16,93-40 224-16,-44 35-160 0,-1-4 80 31,6 9-240-31,3 0-136 15,1 0 121-15,2 9-73 0,13 14-120 16,-16 5-8-16,-9 5-104 16,10 13 88-16,-25 0-64 15,0 14-177-15,-18 6-15 0,-3-3-32 32,-12 3-88-32,0-6 184 0,-27-4 136 15,-6-9 64-15,0-6 8 0,-25-5 312 16,-2-13 224-16,-10-9-72 15,-11-5 33-15,-13-9-161 16,13 0-56-16,-10-23 288 0,10-14 80 16,18-13-64-1,20-7-40 1,7-11 0-16,21-11-192 0,15-5-352 0,15 6 0 16,30-1-304-16,13 14-24 15,14 19-16-15,7 8-760 16,5 25-392-1,34 13-129-15,-28 23-527 32,-20 5-1033-32</inkml:trace>
  <inkml:trace contextRef="#ctx0" brushRef="#br0" timeOffset="-176994.648">27817 8120 3816 0,'0'0'1113'0,"0"0"-433"16,0 0 600-16,0 0 72 16,0 0 1-16,0 0-249 31,0 0-376-31,0 0-224 0,0 0-88 31,0 0-184-31,0 0-232 16,0 0-24-16,0 18-136 0,0 4 152 15,0 17 8-15,0 7 8 16,0-4-8-16,0 4 56 16,0-10-48-16,0-4 0 0,0-3 0 15,0-11 0-15,0-4 8 0,9-4-8 16,-9-5 224-16,27-2 96 0,-18-3 80 15,27 0 56 1,12 0-31 0,10 0-137-16,23 0-192 15,1-3-32-15,-1-2-72 16,10-5-56-16,5 6-192 16,-14-6-553-16,-1 1-335 15,1-4-816-15,-25-1-513 0,-12 3-1600 16</inkml:trace>
  <inkml:trace contextRef="#ctx0" brushRef="#br0" timeOffset="-176699.655">28411 8245 6009 0,'0'0'2672'16,"0"0"-1967"-16,0 0-513 31,0 0-136-31,0 0 288 0,0 0 408 31,106 27-320-31,-61-18-256 16,0 5-168-16,-11 5 72 16,5 0-80-16,-21 4-56 0,9 0-24 0,-27-1 80 15,0 7 96-15,0-1 16 16,-12 4 8-16,-21 1 32 15,-6-5-40-15,-4 4-96 0,-8-4-16 16,21-6-376-16,3-3-1312 16,18-10-1217-16</inkml:trace>
  <inkml:trace contextRef="#ctx0" brushRef="#br0" timeOffset="-176097.96">29226 8300 8145 0,'0'0'1857'0,"0"0"-785"16,0 0 32-1,0 0-416-15,0 0-352 16,0 0-144-16,0 0-104 16,151-46-80-1,-127 46-8-15,-6 8-120 31,9 17-160-31,-27 7 0 16,0 5 72-16,0 5 72 0,-36-1 88 16,3 5 48-16,-24-4 0 15,20-10 0-15,13-8 0 0,0-6 8 16,15-8 8-16,9-7 40 16,0-3 128-16,9 0-88 0,24 0 48 15,19 0 40-15,5 0-184 16,12-8 0-16,37-7-632 15,-28 7-1456-15,-5-2-1097 0</inkml:trace>
  <inkml:trace contextRef="#ctx0" brushRef="#br0" timeOffset="-175780.681">29981 8369 9978 0,'0'0'2120'0,"0"0"-1592"15,0 0-528-15,0 0-280 0,0 0-1048 16,0 0-1465-16,0 0-2872 0</inkml:trace>
  <inkml:trace contextRef="#ctx0" brushRef="#br0" timeOffset="-175479.974">30466 8152 7297 0,'0'0'1368'0,"0"0"-896"0,0 0 273 15,0 0-169-15,0 0 16 16,0 0-176-16,-135 28-168 16,111 4-88-16,2 1 16 15,10-6-104-15,-3 6-64 16,15-5 8-16,0-5 40 16,27-6-24-16,4-2-32 0,8-10-72 15,6-5-96-15,37 0-912 16,-13-9-1209-16,-12-15-1864 15</inkml:trace>
  <inkml:trace contextRef="#ctx0" brushRef="#br0" timeOffset="-175261.401">30795 8180 1872 0,'0'0'4745'16,"0"0"-3889"-16,0 0-200 0,0 0 200 31,0 0 25-31,-117 8 63 15,84 20-248-15,5 1-232 0,10 3-56 16,18 0-192-16,0 0-96 16,0-13-32-16,9 0 8 15,40-10 112-15,-4-9-104 0,3 0-104 16,46-9-984-16,-25-10-1760 16,-11-8-2706-1</inkml:trace>
  <inkml:trace contextRef="#ctx0" brushRef="#br0" timeOffset="-172350.848">28966 9342 3648 0,'0'0'1673'0,"0"0"-1073"31,0 0-32-31,0 0 264 0,0 0 96 16,0 0 8-16,0 0-151 0,0 0 31 15,0 0-8-15,0 0-88 0,0 0-88 16,16 0-248-1,-4-14-200 1,9 0-96-16,3-8-88 16,-3-7-40-16,3-3-240 0,-12-14-128 15,0-5-128-15,-12-9 24 16,0 4 320-16,-24 1 128 0,0 13 64 0,3 4 128 16,-18 16-120-16,33 9 40 31,-22 2-48-31,19 11 0 15,9 0-80-15,-12 11-48 0,12 20-56 16,0 15 128-16,0 14 56 16,12 5 0-16,13 6 72 0,-7-7 32 15,21-14 0-15,-3-3 0 32,-3-9-40-32,4-11-56 0,-16-8-8 15,24-4-336-15,3-15-752 16,1-11-1257-16,-16-6-2624 0</inkml:trace>
  <inkml:trace contextRef="#ctx0" brushRef="#br0" timeOffset="-171191.72">29320 9111 7993 0,'0'0'1312'0,"0"0"-575"0,0 0 527 16,0 0-392-1,0 0-496 1,0 0-376-16,0-15 0 15,0 30-112-15,0 8 96 0,6 5 8 16,9 0 8-16,-3 4 0 16,0-4 0-16,0-4 16 0,-3-6-8 15,-9-8 0 1,15-6-8-16,-15-4 0 16,9 0 264-16,-9 0 272 0,9-4 80 15,6-16-311-15,-3 1-161 16,0 2-136-1,0 2 0-15,-12 6 8 0,10 4-16 0,-10 5-48 32,12 0-128-32,0 0 23 15,12 5 57-15,-15 8 24 0,18 2-32 32,-6-5 24-32,-12-1 56 15,18-4 16-15,-18-5 8 0,7 0 0 16,-7-5 136-16,3-14 72 15,0-9-120-15,-3-9-23 0,6 1-65 16,-15-2-233-16,12 1-407 16,-3 13-800-16,3 10-2617 0</inkml:trace>
  <inkml:trace contextRef="#ctx0" brushRef="#br0" timeOffset="-170299.198">30560 8963 4761 0,'0'0'1464'16,"0"0"-712"-16,0 0 368 0,0 0-256 15,0 0-175-15,0 0 63 0,15-65-112 16,-15 60 120-16,0 5-200 31,0 0-280-31,0 0-280 16,-24 0-8-16,12 0-160 0,-21 5-88 15,9 13 128-15,-1 1 0 16,4 9-112-16,9-6 16 0,-3 3-112 16,15-3 72-16,0 2 112 31,27-2-48-31,3 2-88 16,10-5-16-16,-7 0-120 0,3-2 31 0,-12-7-47 15,-6 4-104-15,-18-10-72 16,0 6-8-16,0-5 264 0,-33-2 272 15,0 2 88 1,-12 0 0 0,-4-5 0-16,16 0 0 0,-3-10 0 15,15-8-480-15,-3-5-1753 0</inkml:trace>
  <inkml:trace contextRef="#ctx0" brushRef="#br0" timeOffset="-170049.637">30482 8769 7513 0,'0'0'1881'0,"0"0"-1217"15,0 0 64-15,0 0-528 32,0 0-200-32,0 0-16 15,0 0 16-15,24 110 8 0,-12-50 56 16,-6 11-56-16,-6-7 72 15,15 5-64-15,-15-9-16 0,0-8-192 16,0-5-720-16,0-12-353 31,12-6-583-31,-12-11-1329 0</inkml:trace>
  <inkml:trace contextRef="#ctx0" brushRef="#br0" timeOffset="-169278.597">30995 8870 4184 0,'0'0'2657'16,"0"0"-1889"0,0 0-392-16,0 0 208 15,0 0-448-15,0 0-136 16,0 0-80-16,-118-27-40 0,94 35 120 15,0 6-16-15,15 0 16 16,9 10 0-16,0-6-64 0,0 10 8 16,9-5-48-1,6 5 96 1,18 0-88-16,-9-6 96 0,0 6 0 16,-6-10 8-16,10 2 8 15,-19-7-8-15,-9 1 0 16,0-8-8-16,0-6 72 0,0 0 120 31,-9 4 216-31,-19-4-112 16,10 0-168-16,-21 0-63 0,18-4-65 31,0-5-345-31,-3-7-1007 0,12 3-776 16</inkml:trace>
  <inkml:trace contextRef="#ctx0" brushRef="#br0" timeOffset="-168816.751">31146 9018 6489 0,'0'0'2696'0,"0"0"-1943"15,0 0-281-15,0 0 8 0,0 0-328 16,0 0-16-16,93-18-136 31,-72 18-48-31,3 14-128 0,-12 0-216 16,-2 3-104-16,5 2 32 15,-15 0 240-15,0 0 183 16,-25-5 41-16,1-6 193 0,-3 2 55 16,-3-4-88-1,3-6-88 1,9 0 32-1,3-19 32-15,15-6-136 0,0-2-176 16,15-6-432-16,18 7-1073 16,-9 1-1279-16</inkml:trace>
  <inkml:trace contextRef="#ctx0" brushRef="#br0" timeOffset="-165417.242">29308 9555 6601 0,'0'0'2600'0,"0"0"-1295"16,0 0-81-16,0 0 56 31,0 0-352-31,-13-28-383 15,13 28-393-15,0 0-152 0,0 6-96 16,0 13-96-16,0 17 112 0,0 5 80 16,13 20-8-16,-1-1 8 15,-12 5 16-15,21-9-8 32,-9-9 0-32,0-7 8 0,0-12-16 15,-3-9 0-15,-9-9 0 16,15-6-72-16,-15-4 72 0,0 0 72 15,0 0 8-15,18-19 72 16,-3-3-152-16,9-6-96 31,-2 1-104-31,26-2-129 0,-24 11-207 16,18 8-56-16,-6 10 72 16,-11 0 88-16,-1 5 32 0,0 14-120 15,-12 9 56-15,-12-1 120 16,0-3 192-16,0 4 80 15,-27-10 72 1,6 0 176-16,-16-8 8 0,1-2-32 16,-6-2-152-16,6-6 0 0,0 0-184 15,26-28-833-15,-2-1-1551 16,12-2-4056-16</inkml:trace>
  <inkml:trace contextRef="#ctx0" brushRef="#br0" timeOffset="-165079.303">29760 9926 6281 0,'0'0'1664'0,"0"0"-1088"0,0 0 200 16,0 0 513-16,0 0-361 15,0 0-208-15,94-13-440 16,-61-2-184-16,3-4-96 0,-12-3-56 15,-3 4-168-15,-8-2 88 16,-13 2 136-16,0 9 0 0,0 1 152 31,0 2-152-31,-25 6-80 16,4 0 32-16,-3 0-24 16,-9 19 0-16,21 9 8 0,-15-6 16 0,27 7 0 15,0-1 32 16,0-6-104-31,15-8-144 0,18 0-288 0,27-14-328 16,-2 0-937-16,-22-9-2760 16</inkml:trace>
  <inkml:trace contextRef="#ctx0" brushRef="#br0" timeOffset="-164598.671">30258 9825 6673 0,'0'0'2432'16,"0"0"-1703"-16,0 0 431 0,0 0-80 31,0 0-512-31,0 0-168 0,0 0-296 16,0 0-104-16,-78-47 0 16,39 47-64-16,20 0 0 15,-17 14 48-15,-3 9 8 0,21 1-48 16,6-1-16-16,0 0-144 31,12-4-24-31,0-5-24 0,12-9-120 16,12-2 24-16,9-3 360 15,-9 0 96-15,9-13 80 16,1-2 0-16,-7 2-72 0,-15 4-16 0,-3-1 288 16,-9 10-40-1,12 0-264 1,-12 0-72-16,0 19-224 15,12 3 216-15,-12 11 8 0,0 10 0 16,0 7 120-16,0 6 8 16,-24 4-48-16,3 0 16 15,-6-9-88-15,18-9 64 16,-6-15-72-16,15-7 8 16,0-20 56-16,0 0-64 0,24 0 8 15,24-6-8-15,46-30-536 16,-25 4-1816-1,3-1-1665-15</inkml:trace>
  <inkml:trace contextRef="#ctx0" brushRef="#br0" timeOffset="-163426.678">30995 9606 2880 0,'0'0'3241'0,"0"0"-2177"31,0 0-136-31,0 0 321 16,0 0-393-16,0 0-376 0,0 0-296 0,-82-32-136 15,55 32-40-15,6 5 56 16,-15 9-48-16,15 5-8 0,21-2-8 15,0 2-96 1,0-1-56 0,0 6-8-16,36-1 0 15,-3 1 112-15,3-2 48 0,9 3 8 0,1-8-8 16,-22 1-80-16,0-3-96 16,-12-5-160-16,-12-7 40 0,0 2-9 31,-12 0 305-31,-36-5 16 15,15 5 96-15,-25-5-39 16,10 0-65-16,3-5 48 0,8-8-56 16,16-12-289-16,9-26-919 0,12 6-1184 15,0 3-1585-15</inkml:trace>
  <inkml:trace contextRef="#ctx0" brushRef="#br0" timeOffset="-163217.258">30886 9416 5097 0,'0'0'2512'0,"0"0"-1632"0,0 0-688 16,0 0-120-16,0 0 312 15,0 79 369-15,0-27-49 16,15 7-120-16,-15 1-112 0,12 11-160 16,0-7-136-16,-12-3-104 15,0-5-72-15,9-5 0 0,-9-15-688 0,9-4-752 16,6-9-745 15,-15-13-1760-31</inkml:trace>
  <inkml:trace contextRef="#ctx0" brushRef="#br0" timeOffset="-162750.845">31435 9537 7801 0,'0'0'1448'0,"0"0"-527"15,0 0 439-15,0 0-392 32,0 0-456-32,0 0-256 15,0 0-256-15,0 0-48 0,-57-32 40 16,33 50-48-16,-9 11 8 16,8-7-24-16,13 6 16 0,0-1-96 15,12 2 32-15,0-6 32 0,24 1-88 16,1 4 88-1,8-6 88 1,3-4 0-16,-3 1-112 0,-9-5 0 16,-15-5-16-16,-9 1-224 15,0-6-80-15,0 1-32 0,-33 5 304 16,0-7 160-16,-18 2-424 0,-4 0-593 31,10-5-439-31,9 0-1040 16</inkml:trace>
  <inkml:trace contextRef="#ctx0" brushRef="#br0" timeOffset="-162209.762">31656 9713 6769 0,'0'0'2392'16,"0"0"-1095"-16,0 0-273 15,0 0-328-15,0 0-464 0,48-13-136 16,-27 13-96-16,-9 5-8 15,9 13-176-15,-6 0-120 16,-15 6 24 0,0-5 24-16,0 3-8 15,0-9 144-15,0 2 112 0,-24-5 8 16,0-7 16-16,3-3 56 16,-3 0 16-16,0-3 56 15,15-16 64-15,9-5-208 0,0-4-120 16,0 5-272-16,18 0-736 31,9 9-1057-31,-3 1-1112 0</inkml:trace>
  <inkml:trace contextRef="#ctx0" brushRef="#br0" timeOffset="-160009.19">29015 10302 6601 0,'0'0'2857'0,"0"0"-1897"16,0 0-552-16,0 0-176 0,0 0-144 15,0 0-88 1,0 0 0-16,-15 65 56 15,15-19-56-15,0 9 88 16,0 6 0-16,-6-1 64 0,6-5 48 16,0-3-64-16,0-6-16 15,0-14-32 1,0-8 80-16,0-6-16 16,0-8-40-16,0-2 8 0,0-8 120 15,6 6 112-15,21-2 0 16,-3 0 104-16,0 2-47 0,18 2-97 15,31 2-64-15,20-5-144 32,25 4-24-32,9-4-72 0,-9-2 0 31,-28-3-8-31,-20 0-288 16,2 0-617-16,6 0-551 0,-17 0-1096 15,-16 0-473-15</inkml:trace>
  <inkml:trace contextRef="#ctx0" brushRef="#br0" timeOffset="-159612.597">29839 10649 6905 0,'0'0'3257'0,"0"0"-2305"16,0 0-616-16,0 0 128 0,0 0-184 15,0 0-184 1,0 28-88-16,15-4 128 16,9 8 152-16,-6 0-8 15,21 1-72 1,-6-1-136-16,-11-3 8 15,17-2-16-15,-21-9-64 16,9 0 16-16,-15 1 32 0,-12-9-48 16,0 4-80-16,-12 0 80 31,-21 5 0-31,-27-2 16 0,2 7-8 16,-11-2-8-16,11-3-88 15,7 0-280-15,30-6-656 16,0-3-1264-16,21-6-2321 0</inkml:trace>
  <inkml:trace contextRef="#ctx0" brushRef="#br0" timeOffset="-158888.249">30560 10780 3792 0,'0'0'6746'0,"0"0"-5602"15,0 0-376-15,0 0 168 0,0 0-119 16,0 0-393-16,39-38-312 16,-21 34-96-16,22 4-16 31,-19 0 0-31,15 0-8 0,-15 4-240 0,6 14-88 16,-6 2-145-1,4-2 81-15,-25 4 112 0,0 2 16 0,0-1-64 16,-13 1 176-16,-20-2 152 15,-3 3 8 1,12-9 0 0,-9-1 16-16,21-5-8 0,0-6 0 15,12-4 0-15,0 0-8 0,0 5-160 16,24 0-56-16,9 0 216 0,0-2 128 16,15 1-48-16,-11 6-80 31,-4 5 0-31,-21-6 0 15,9 4-232-15,-21 7 48 0,0-7 88 16,-21 6 96-16,-15-1 64 0,-10 0-56 16,-2-4-8-16,15 1-152 15,0-6-664-15,9-9-737 32,11 0-687-32,-2-5-2313 0</inkml:trace>
  <inkml:trace contextRef="#ctx0" brushRef="#br0" timeOffset="-158718.709">31179 10946 5393 0,'0'0'4809'0,"0"0"-4137"15,0 0-520-15,0 0-152 16,0 0-1080-1,0 0-1361-15,9 0-3128 16</inkml:trace>
  <inkml:trace contextRef="#ctx0" brushRef="#br0" timeOffset="-158397.514">31553 10820 8209 0,'0'0'1985'0,"0"0"-1057"0,0 0-56 32,0 0-208-32,0 0-400 15,0 0-80-15,-154 0-56 16,118 24 24-16,12 4-48 0,6 4-48 15,-7-4-56-15,25 0-8 32,0-5 8-32,0-5-8 0,10-4 8 15,23 1 72-15,6-6 56 16,6-4-128-16,4-5-320 16,20 0-1040-16,-24-11-1288 0,4-2-2049 0</inkml:trace>
  <inkml:trace contextRef="#ctx0" brushRef="#br0" timeOffset="-158089.612">31891 10820 5513 0,'0'0'5521'0,"0"0"-4745"15,0 0-368-15,0 0 360 16,0 0-400-16,-36-13-328 0,12 18-40 31,3 17 0-31,-4-2 0 0,13 7 64 16,-3 1-64-16,6-5 24 16,9-1-16-16,0-3 48 15,9-9-56-15,18 5 56 0,19-12 40 16,32-3-96-16,-14 0-968 31,-10-13-3017-31</inkml:trace>
  <inkml:trace contextRef="#ctx0" brushRef="#br0" timeOffset="-157264.539">32458 10793 5473 0,'0'0'3880'0,"0"0"-3463"16,0 0-313-16,0 0-88 16,0 0 40-16,0 0-48 0,0 0 0 15,-129-10 72-15,108 29 96 16,-1 5 24-16,10-6-8 0,12 5-96 31,-12 1-24-31,12-11-64 16,0 2-8-16,12-12 80 15,6-3-72-15,19 0 520 0,-13-13 40 32,24-19-568-32,-12-11-400 15,10-11-632-15,-25-12-112 0,6-7 295 0,-21-6 513 16,-6-1 336-16,0 7 488 15,0 13 785-15,-6 18-1 16,-6 13-200-16,-3 16-480 0,6 13-360 16,-3 0-232-1,-13 32-64-15,4 20 0 16,9 16 56-16,-12 16 0 16,24-1 8-16,-15-4-8 0,15-9-40 15,15-15-8-15,9-9-176 16,22-13-336-16,-13-14-408 0,15-11-24 31,12-8-113-31,-17 0-471 16,-4-17 496-16,-6-6 816 0,-21-1 272 31,-3 1 1016-31,-9 4 544 16,0 5 153-16,0 5-457 0,-9 0-536 15,-3 5-440-15,-3 4-216 31,-3 0-64-31,-6 8-64 16,0 6 56-16,12 14-40 0,-1-4-8 16,13 4-32-16,0-10-40 15,0 1 8-15,13-6-16 0,23-8-136 16,-3-5 224-16,12 0-248 0,13-28-1320 16,-10-5-665-16,-12-3-640 15</inkml:trace>
  <inkml:trace contextRef="#ctx0" brushRef="#br0" timeOffset="-156970.684">32854 10246 6753 0,'0'0'2793'16,"0"0"-1761"-16,0 0-744 0,0 0-280 16,0 0 0-16,0 116 480 15,0-56-8-15,9 19-168 0,-9-5 72 16,15 0-160-16,-15-9-136 31,12-9-88-31,0-14-80 16,-12-10-432-16,12-14-616 0,21-13-713 15,-8-5-591-15,-1 0-465 0</inkml:trace>
  <inkml:trace contextRef="#ctx0" brushRef="#br0" timeOffset="-156018.839">33107 10691 5937 0,'0'0'1880'0,"0"0"-528"0,0 0 241 15,0 0-489-15,0 0-720 16,0 0-360-16,0 0-24 0,0 0-88 15,-42 32 88-15,30-13 0 16,0 4-56 0,0-14-104-1,12 5-168-15,0-9-192 0,0 0-488 16,0-5-233-16,24 0 81 16,-12 0 584-16,12-10-200 15,-15-4 232-15,0 5 544 16,6 0 168-16,-15 5 728 15,0 4 168-15,0 0-344 0,0 0-656 16,0 0-64-16,0 0 0 16,0 8 0-16,0-3 0 15,0 0 16-15,10-1 216 0,5-4-72 16,6 0 65-16,-9 0-225 31,12 0-153-31,-3-14 33 0,-6 1 64 16,-3 4 56-16,-3-1 128 15,-9 5 489-15,0 5 79 0,0 0-280 16,0 0-416-16,0 0-112 31,0 10 88-31,0-1 16 16,0 1 16-16,0-2-16 0,0-3-64 16,12-5-200-16,-3 0 80 0,7 0 184 15,8-9 0-15,-3-5-120 0,-9-9-96 16,9 5-8-1,-6-6 224 1,-15 6-96-16,12 3 104 16,-12 6 112-16,0 4 152 0,0 2-160 15,0 3-104-15,0 0-320 0,0 8-97 16,0 20 241-16,0 10 128 0,0 3 48 31,0 10 56-31,0 0-56 16,0-4 8-16,0 3-16 15,0-3-40-15,0-2 48 0,0-3 8 16,0-5-8-16,-12-9-8 0,-3-4-48 16,6-10 56-16,-24-6 240 31,9-8 329-31,-13 0-49 16,-11 0 120-16,27-3-32 0,-15-21 72 15,27-3-40-15,9-6-120 16,0-14-344-16,9-4-176 0,39-4-232 15,9-10-200-15,13 4-48 32,2 6-368-32,-14-1 88 15,-4 10 384-15,-6 10 376 0,-24 8 248 16,0 9 152-16,-24 14 416 16,0 5-256-16,0 0-560 15,-12 9-280-15,0 20 56 0,-12 7 168 16,15 6 48-1,-3 0-216 1,12-10-8 0,0-4 0-16,0-5 0 0,12-5-208 0,-12-4-384 15,0 0 15-15,0-4-639 16,-48 12 720-16,-22-7 312 16,-2 3-1024-16</inkml:trace>
  <inkml:trace contextRef="#ctx0" brushRef="#br0" timeOffset="-154585.849">26968 9056 4729 0,'0'0'1768'0,"0"0"-1144"15,0 0-312-15,0 0 488 16,0 0-16-16,0 0-183 16,-12-11-377-16,12 27-224 15,25 15 0 1,17 26 344-16,15 29 80 16,40 40-40-16,8 40-176 0,19 25-88 0,-3-2 16 15,-16-7-16-15,-2-21-32 16,3-2-40-16,-1-11 128 15,-14-4 0 1,-1-33-72-16,-29-24-48 16,-1-21 16-16,-3-16-64 0,-8 20 0 15,8-1-8-15,0 6 8 32,-8-11 0-32,-19-4 0 15,-3-13 40-15,-3-10 56 0,-3-4 24 16,-9-6 0-16,-2-3-32 15,5-7-40-15,9-2 16 0,-15-5 32 16,0-2 48-16,-9-3 8 16,15-5 16-16,-15 6 24 15,0-6-80-15,0 0-8 0,0 0-15 32,0 0 15-32,0 0-16 15,0 0 8-15,0 0-32 0,0 0 32 0,0 0-8 16,0 0-16-16,0 0 24 15,0 3-32-15,0-3-16 16,0 0-40-16,0 5-8 16,12-5-8-1,-12 5 0-15,12-2 8 0,0 3 8 16,-12 4-8-16,9-7 0 16,3 7 0-16,0-1 0 0,-3-3 40 15,6 2-32-15,-15-8-8 16,10 5 56-1,-10-5-64-15,0 0 72 16,0 0 8-16,0 0 120 16,0 0 16-16,0 0-8 0,0 0 48 15,0 0-48-15,0 0-64 32,0 0-16-32,15 0-24 0,-15 0-16 15,18 0 40-15,21 0-24 16,18 0-56-16,25 0 0 15,48 0-40-15,66 9-8 0,45-4-8 16,43 8 8-16,30 7 8 16,0 2 680-16,24 2-192 0,6 3-320 31,21-4-168-31,-9-4-8 0,-30-1 8 16,-30-13-8-1,-55-5 8 1,-57 0-8-16,-51-18-72 0,-18-38-856 15,-46 10-1056-15,-20-5-2689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2T08:14:55.63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15158 8619 5521 0,'0'0'1632'16,"0"0"-1632"-16,0 0 104 15,0 0-56-15,130-13 584 0,-88-2-40 16,7 7-312-16,11-2-32 16,-3 6 153-16,1-6-25 0,-1 2-96 31,-12 3-80-31,4 0 16 31,11 1 64-31,-18-6-16 0,7 6-72 16,-4-6-56-16,12 5 88 31,1-4 88-31,-7 4-152 0,6-4-64 31,1 1 16-31,2-2 8 16,-3 5-112-16,1 1 80 0,11-6-40 15,-9 1-48-15,10 4-8 0,-1 1 8 16,1-6 0-16,-1 7 0 16,-3-2 0-16,7-1 0 15,-13 6-8-15,-2 0 8 0,-1 0 0 16,-9 0-16-16,10 0 16 16,-13 0 8-16,0 0 0 0,3-5 0 15,-2 5 56-15,2-3-64 0,9-2 16 16,-11 0-8-16,2 5 0 15,0-4 8-15,7-1-8 0,-7-1 40 16,0 2-40-16,9 4 0 16,-11-3 48-16,14-3-40 0,-3 2 80 15,1-1-88-15,-1 0 168 16,3 0-72-16,10 2-56 16,-4-7 0-1,-8 10 32-15,26-9-24 16,-2 4 0-16,-4 0 32 0,7 5-24 15,5-9 88-15,4 4-8 16,2 1 65-16,-17 0-105 16,5-2-8-16,-2-3-88 0,-13 9 56 31,-2-10-8-31,5 7-32 16,-3 3-16-16,-11-5 0 0,11 0 0 15,4 5 40-15,-4 0-40 16,0 0 120-16,-11 0-8 15,8 0 32-15,7 0-32 0,-1 0-16 16,-2 0-24 0,-1 0 0-16,12 0 8 15,-11 0 16-15,-1 0-16 0,13 0 8 16,-13 0 24-16,13 0-24 16,-16 0 16-16,6 0 0 0,1 0 8 15,-7 0 0 1,-5 0-24-16,-4 0-88 15,3 0 96-15,-2 0-8 16,-13 0 0-16,15 0-16 0,-2 0-8 16,-4 0 24-16,3-4 8 15,16 4-8-15,-13-5 48 16,-2 5-64 0,11 0-64-16,-12 0 48 15,16 0 16-15,-4 0 16 0,-15 0-16 31,19 0-8-31,-4 0 16 16,-11 0 0-16,11-5-16 16,16 5 96-16,-19 0-64 0,6-4 16 31,-2 4-48-31,-4 0-24 16,-8 0 8-16,2 0-7 0,0 0-1 15,-2 0 16-15,2 0 24 16,-15 0 80-16,13 0-24 15,-10 0 72-15,-3 0 56 0,0 0 56 0,-11-4-48 16,5 4-72-16,-21-6 48 16,-3 1 16-16,9 5-8 0,-24 0-40 15,12-4-32-15,-3 4-64 16,-9 0-112-16,0-5-8 16,0 5-8-16,0 0-384 15,0-5-760-15,0 5-1121 31,-21-3-2432-31</inkml:trace>
  <inkml:trace contextRef="#ctx0" brushRef="#br0" timeOffset="42230.562">10713 9639 3568 0,'0'0'1729'0,"0"0"-1297"15,-9 0-264-15,9 0-64 16,0-5 352-16,0 5-32 0,0 0-272 15,0 0 32-15,0 0 432 16,-12 0 64 0,12 0 16-16,-13 0-167 0,1 0-273 0,-12 0-128 15,0 0-72-15,0 5-48 16,-12 4 8-16,-7 5-8 0,7 1 8 31,-9-2 112-31,-12-3 40 16,8 8 40-16,-8-3-56 0,0-7-24 31,-4 6-80-31,-11-1 24 16,5 3-8-16,-2-8 8 0,-12 6-64 15,11-5 120-15,-11 5-32 16,11-4-40-16,-11-2-48 16,-1-3 64-16,13 5-64 0,-13-6 72 15,13-4 16-15,-13 5 32 16,-2-5-48-16,-10 5-56 0,16-5-16 0,-4 0 40 15,1 0-48-15,24 0 8 16,-16 0-8-16,4 0 8 16,-1 0 40-16,1 0-48 0,-1-5 0 15,-11 0 8-15,-1-4-8 16,-2-1 0-16,6 7 8 0,-16-7-8 16,12 1 8-16,13-1-8 0,0 1 0 15,8 0 40-15,1-10 40 16,30 6 24-16,-19-7 40 0,13 2-48 15,15-4 48-15,-12-2-96 16,9 1-40-16,0-6-8 0,12 6 0 16,-10-4-16-16,7 0-40 15,-6-6 8-15,9 1-40 0,0-10-8 32,12 5 24-32,-15-5 72 31,15 0-128-31,-6 0 8 0,6 6 112 15,0-2-40-15,0 5-40 16,0 1 80-16,0-5-80 16,6 5-40-16,9-6 128 0,9 2 8 15,-3-1 48-15,16 4-56 16,-16 1 0-16,18-1-8 0,-6 5-64 16,3 1 64-16,7-6 0 15,14 6 8-15,3-5 0 16,13-6 0-16,-4 5 8 0,13 0 0 0,-4 2-8 15,7-1 16-15,-4 4-8 16,13-1 0-16,-1 7 48 16,-11-6-56-1,8 4 0-15,4 5 8 16,8 2 8-16,7-1 32 16,-9-2 8-16,8 7-48 0,-5 2 0 0,3 3 0 15,-4 3 0 1,-5 5 0-16,8 0 0 0,-5 0 8 0,9 5-16 31,8 3 16-31,-17 3 0 16,9 2-8-16,-7-8 0 15,-11 10 0-15,5-12 0 0,-14 7 0 16,-1-1 0-16,-14 4-8 16,-7-2-8-16,0-3-8 0,-2 6-72 31,2 0 80-31,-15 5-40 15,1-6-32-15,-13 6 72 0,0 5-96 16,6-6 96-16,-2 10-72 16,-16-6 64-16,0 1 16 0,6 1 0 15,-6 4 0-15,-12-1 0 32,6 2 0-32,-3 2 0 15,12 3 0-15,-14 3 0 0,2 0 8 16,-12 0-8-16,12 0 16 15,-12 5 48 1,9-9 40-16,-9 2-40 0,0-2-64 16,0-5 16-16,0 6 96 15,0-12-40-15,-9 6 40 16,-15-1 16-16,14 2 48 0,-14-1 32 16,-3 4-32-16,9-4 0 0,-21 4-24 15,18-10-32 1,0 3-8-16,-16-3 88 15,-2-4 56-15,-3 5-31 16,6-4-1-16,-10 0-64 16,13 0-80-16,-15-5-72 0,12 4 8 15,2-4-8-15,-2-5 72 16,-12 1 16-16,12-2 128 0,-7-2-72 31,-14-2 16-31,9-4 16 16,-13 0 48-16,19 0-56 0,-18 0-40 15,12 0 48-15,2 0-72 16,1-4-40-16,0-6-56 16,-4 1-8-16,4 4 56 0,-3-4-56 31,15-1-8-31,-4 6 0 16,16 4-8-16,-3-5-120 0,-3 5-248 15,18 0-432-15,-12 0-537 16,9 0-2815-16</inkml:trace>
  <inkml:trace contextRef="#ctx0" brushRef="#br0" timeOffset="55684.56">8748 12962 2592 0,'0'0'872'0,"0"0"-352"15,0 0-104-15,0 0 329 16,0 0-9-16,0 0-184 0,0 0-176 0,0 0 80 15,0 0 88-15,0 0-80 16,0 0-80-16,0 0-120 16,0 0-32-16,0 0-56 15,0 0-7 1,12 0-17-16,12 0 32 16,-3 0-32-16,15 0 24 0,7 0-72 0,8 0-96 15,-6 0 56 1,10 0 128-16,20-5-72 0,-6 0-40 15,-2 1 48 1,5-1 56-16,-2-4-8 16,11 4-48-16,-11 0 8 0,11-4-128 31,-11 4 0-31,11-3 80 16,0 3-8-16,-2-4-16 15,-7-1 0-15,7 6-48 16,-19 0-16-16,13-6 8 0,-16 10 56 15,0-5-8-15,4 5-48 0,-16 0 0 16,0 0 0-16,16 0 88 16,-7-5-48-16,3 5 16 15,4 0 0-15,-13 0 24 0,9 0 40 47,1 0-56-47,2 0-16 16,-18 0-8-16,10 0-32 0,-10-4 64 0,6 4 0 15,0-4 16-15,-2-2-16 16,14-2-8-16,-15-2 32 16,1 5-40-16,2-5-16 0,-3 6 32 15,3 0-16-15,-5-1-56 16,8 1 0-16,-9-1 48 0,-6 0-48 16,13 5 88-16,-4-5-16 0,3 2 40 15,-17-2 8 1,8 5-48-16,-6-5-7 15,3 5-65-15,-12 0 0 16,-6 0 8-16,10 0-8 16,-16 0 40-16,9 0 16 0,-6 0-16 15,-6 0 56-15,3 0 8 32,0 0-32-32,-3 0 8 0,-9 0-24 15,0 0 48-15,15 0 56 16,-15 0-48-16,0 0-16 0,0 0 0 15,0 0-56-15,0 0 0 16,0 0-40-16,0 0-8 16,0 0-56-16,0 0-400 0,12 0-529 31,-12 0-999-31,12-6-3129 0</inkml:trace>
  <inkml:trace contextRef="#ctx0" brushRef="#br0" timeOffset="57264.013">15427 13082 3816 0,'0'0'2921'31,"0"0"-2073"-31,0 0-848 16,0 0 0-16,0 0 280 15,0 0 80-15,0 0-96 0,112 23 128 16,-61-18 177-16,15 0-25 16,-5-5 168-1,29 0-184-15,19 0-72 16,30 0-192-16,24-10-96 0,-3 0-56 15,-9 3-96 1,-9 1 40 0,-16-3-56-16,4-1 8 0,-3 2-8 15,3-6 8-15,-25 0 64 16,-14 4 88-16,-19 2 56 0,-5-7 96 16,5 5-128-1,22 2-56-15,-4-1-64 0,4-1 48 0,-13 1 8 16,13 9-112-16,-13-5 0 0,13 5 8 31,-1 0-16-31,10-5 0 16,39 5 56-16,-15-4 16 0,-10 4 32 15,-23-5-56-15,-13 5 25 16,1 0-73-16,8-5 0 0,-11 5 0 16,17-4 8-16,-17-1 8 15,5-3 56-15,-2-2 88 0,-13 5 96 31,13-9 40-31,-13 10-32 16,1-6-16-16,2 1-32 47,-15 4-88-47,-11 1 8 0,-13-6-48 16,3 10 48-16,-24-5 64 15,12 5 8-15,-24-3-8 16,12 3-24-16,-12 0-80 0,0 0-24 0,0 0-72 15,0 0-472-15,-12-5-632 16,-12 5-873-16,3-5-5096 0</inkml:trace>
  <inkml:trace contextRef="#ctx0" brushRef="#br0" timeOffset="62825.922">17196 11205 8305 0,'0'0'1273'31,"0"0"-729"-31,0 0 200 16,0 0-272-16,0 0-216 15,0 0-256-15,-12 6-120 0,24 12 16 16,-12 10 96-16,12 5 0 0,-6 7 8 15,9 7 56-15,-15 0 32 16,12-1-32-16,-12 0 32 31,9-9-80-31,-9-8 8 0,0-7 32 16,15-9-48-16,-15-8-424 16,0-5-1272-16,0 0-793 0,0-13-1904 0</inkml:trace>
  <inkml:trace contextRef="#ctx0" brushRef="#br0" timeOffset="63379.872">17156 11201 6729 0,'0'0'1008'0,"0"0"-552"15,0 0 344-15,0 0 49 16,0 0-305-16,0 0-360 0,0 0-8 16,0-37 336-16,0 27-72 31,0 6-136-31,0-6-40 0,16 2-64 16,-4-2-144-16,0 0-40 31,0 2-16-31,9-2-16 0,0-4-32 15,3 6 40-15,0 2-112 16,0 6-120-16,1 0-112 31,-4 0-120-31,-9 6 200 0,0 7 56 16,0 6 88-16,0 3-24 16,-12 2 72-16,0 4 80 0,0-1 8 15,-12 1 48-15,-12-4 0 16,3 4-48-16,-16-6 48 0,4-4-48 15,9-3 48-15,-12-2 24 0,15-8 88 16,9-5 0-16,0 0 56 16,12 0 56-16,0 0 88 15,0 0-192-15,0 0-176 0,24 9-40 16,9 1 40 0,0-1 128-16,15 5 56 15,-2 4-96-15,2-4-32 16,-6 0-56-16,-3 1 0 0,-17-1-512 15,2 3-792-15,-12-3-1545 16,-12-4-1728-16</inkml:trace>
  <inkml:trace contextRef="#ctx0" brushRef="#br0" timeOffset="63771.076">17576 11072 9153 0,'0'0'1785'0,"0"0"-1289"0,0 0-408 15,0 0-80-15,0 0 96 16,0 0 40-16,48 111-40 16,-24-70-16-16,-2-4-40 15,2 5-24 1,-12-1 48-16,0-8-72 0,12 0-56 16,-24-11-488-16,12-3-664 0,-12-9-745 31,0-10-383-31,0 0-2449 15</inkml:trace>
  <inkml:trace contextRef="#ctx0" brushRef="#br0" timeOffset="63969.503">17555 11058 9690 0,'0'0'1448'16,"0"0"-904"-16,0 0 8 0,0 0-136 16,36-19-360-16,-12 5 96 15,21 0-152-15,1 1-240 16,-10-2-736-16,6-3-952 0,10 7-873 31,-31 3-2120-31</inkml:trace>
  <inkml:trace contextRef="#ctx0" brushRef="#br0" timeOffset="64142.966">17603 11261 5617 0,'0'0'2168'0,"0"0"-1608"0,0 0 8 16,0 0 265-16,0 0 231 15,0 0 64 1,0 0-416-16,124-15-368 15,-76-2-344-15,22-7-336 16,-37 10-1824-16,18-4-3329 0</inkml:trace>
  <inkml:trace contextRef="#ctx0" brushRef="#br0" timeOffset="73067.09">18243 10594 6905 0,'0'0'1536'0,"0"0"-784"0,0 0 257 16,0 0-201-16,0 0-176 16,0-5-320-16,0 5-224 0,0 0-88 31,0 0-24-31,0 24-200 15,0 12 16-15,12 20 208 16,-3 37 0-16,3 36 96 0,0 34 64 16,12-2-8-16,-24-8 24 15,12-36-80-15,-12-43 48 0,0-19 104 16,13-9 8-16,-13 1-80 31,0-1-24-31,0-4-64 16,9-14-16-1,-9-10-56-15,0-8-8 16,0-5 72 0,0-5-80-1,0 0-88 1,9-29-616-16,-9-3-1400 0,15-10-5402 16</inkml:trace>
  <inkml:trace contextRef="#ctx0" brushRef="#br0" timeOffset="75837.964">18883 11145 7401 0,'0'0'2337'31,"0"0"-1953"-31,0 0-384 16,0 0 0-16,0 0 176 0,0 120 24 16,0-63-16-16,0-2-40 15,0-4 0-15,12-1 0 0,-3-7-56 16,-9-7-24-16,12-17-56 31,-12 0 48-31,0-16-48 0,9-3 64 16,-9 0 160-16,0 0 264 15,0-22 48-15,0-16-544 16,0-12-128-16,0-6 40 0,0-4 16 16,0 5 16-16,0-1-8 31,0 14 64-31,0 9 184 0,0 16-64 16,0 7 8-16,0 10-128 0,15 0-136 15,-3 5-88-15,12 14 64 16,-2 9-16-16,-1 4 64 0,3 0 64 15,0 5 48 1,-15-9 8 0,18-5 0-16,-15-9 0 0,0-5 40 15,-12-9-48-15,9 0-208 0,3-9 208 16,0-18 24 0,13-11-24-16,-16-9-112 0,15 1-64 0,-15 0-8 31,18 13 176-31,-15 11 0 15,0 12 8-15,-3 6 0 0,3 4-176 16,0 18 16-16,22 19 160 16,-19 15 184-16,3 2 24 15,6 11-64-15,3-9-72 0,-3 0-64 32,-15-20-8-32,15-11-408 0,-15-12-1513 15,7-13-2079-15</inkml:trace>
  <inkml:trace contextRef="#ctx0" brushRef="#br0" timeOffset="76611.077">19674 10696 7241 0,'0'0'1656'0,"0"0"-1039"0,0 0 231 0,0 0-320 16,0-9-400-16,0 23-128 15,0 8-176-15,0 25 176 16,12 13 336-16,0 32 152 0,-6 47-104 15,-6 33-48-15,0 5-64 16,0-11-104-16,0-46-72 0,0-36 64 31,0-29-96-31,-6-8 24 16,6-1-16-16,0 0-48 0,0-4 24 16,0-13-48-16,0-16-688 15,0-13-1032-15,0-28-729 0,0-4-2168 16</inkml:trace>
  <inkml:trace contextRef="#ctx0" brushRef="#br0" timeOffset="77150.921">20045 11118 9089 0,'0'0'2225'0,"0"0"-1729"0,0 0-384 16,0 0-104-16,0 0 40 15,0 0 336-15,0 125-176 0,-12-75-104 16,12-3 136-16,0-10-112 31,-12-4-16-31,12-15-16 16,0-4-96-16,0-10 48 0,0-4 32 31,0 0 40-31,-9-14-120 0,9-22-120 16,0-16-368-16,0-13 48 15,0-3 168-15,0 2-48 16,0 6 128-16,0 8 192 0,9 24 8 16,3 11 64-16,0 12-72 15,9 5 0-15,6 5-128 0,-6 22 128 16,15 10 0-16,-2 10 176 31,-1 4-168-31,-6-5 120 0,-6 1-56 16,-12-11-72-16,6-3-56 15,-3-10-456 1,-12-18-1096-16,0-1-769 16,0-4-31-16</inkml:trace>
  <inkml:trace contextRef="#ctx0" brushRef="#br0" timeOffset="77308.756">20021 11214 5553 0,'0'0'2160'0,"0"0"-1536"16,0 0 256-16,0 0 369 0,0 0-353 15,0 0-480-15,0 0-344 32,0 0 88-32,0 0 24 0,93 0-184 15,-23-9-616-15,-10-5-1312 16,-15 1-833-16</inkml:trace>
  <inkml:trace contextRef="#ctx0" brushRef="#br0" timeOffset="77600.847">20452 10848 8193 0,'0'0'2793'0,"0"0"-2025"32,0 0-336-32,0 0-224 0,0 0-136 15,0 0-24-15,0 0 88 0,12 112 24 16,0-71 64-16,-3 2 24 15,-9-2-88-15,16-8-8 0,-7-6-56 16,3-8-88 0,0 0 64-1,-12-16-64-15,9 2 0 16,18-5-8-16,-15 0-8 0,21 0-200 16,3-5-416-16,7-22-864 0,5 4-1417 15,-12-1-4264-15</inkml:trace>
  <inkml:trace contextRef="#ctx0" brushRef="#br0" timeOffset="78137.301">20836 10783 6913 0,'0'0'3193'0,"0"0"-2265"15,0 0-536 1,0 0-96-16,0 0-216 0,9 47 16 15,6-10 200-15,9 9-16 16,-12 6 128 0,9-2-72-16,3-4-136 15,-12-3-24-15,12-11-104 0,-15-4-24 16,16-14-40-16,-13-9 40 16,0-5-48-16,-12 0 0 0,12-19 8 15,9-23-8 1,-21-5-296-16,12-13 80 15,-12-1 208-15,0 11-40 16,0 8 48-16,0 14 232 0,0 10 192 16,0 9 9-16,0 9-129 15,0 0-304-15,0 0-24 0,0 5-192 32,12 23 128-32,0 4 88 15,-3 5 0-15,18 8 16 0,-21-1 40 16,34-3-48-16,-28-5-8 15,21-3-280-15,0-9-1049 16,-6-11-1679-16,-6-8-3146 0</inkml:trace>
  <inkml:trace contextRef="#ctx0" brushRef="#br0" timeOffset="78408.489">21675 11085 12522 0,'0'0'1905'0,"0"0"-1161"0,0 0-224 16,0 0-520-16,0 0-472 16,0 0-1481-16,0 0-3384 0</inkml:trace>
  <inkml:trace contextRef="#ctx0" brushRef="#br0" timeOffset="78588.165">22025 11011 2864 0,'0'0'8418'16,"0"0"-7466"-16,0 0-632 16,0 0-320-16,0 0-1592 15,0 0-3649-15</inkml:trace>
  <inkml:trace contextRef="#ctx0" brushRef="#br0" timeOffset="78741.496">22384 10927 9858 0,'0'0'2344'0,"0"0"-1744"0,0 0-600 16,0 0-184-16,0 0-1824 0,0 0-2025 15</inkml:trace>
  <inkml:trace contextRef="#ctx0" brushRef="#br0" timeOffset="164516.05">10191 15477 6177 0,'0'0'1144'16,"0"0"-824"-1,0-3-56-15,0 3 424 16,9 0 281-16,18-11-281 15,-6 7-216-15,3 0 0 0,12-6 8 16,-3 1 64-16,16 0-208 16,-4 5-136-16,0-2-72 31,16 6 16-31,-7 0-64 0,3 0-32 16,16 0 40-16,5 0-40 15,7 0-32-15,5-5 40 0,4 2-48 16,2-3 40-16,10-2-40 15,-15-3 0-15,2 8 0 32,-11-2 0-32,-13 0 0 0,13 5-8 15,-13-5 16-15,-9 5-8 0,-2 0-8 16,8 0 0-16,-9 0 16 31,19-4-8-31,-7 4-8 0,-2-6 0 16,5 2 8-16,7 1 0 15,5-3 0-15,7 6-8 0,-7 0 0 16,-17 0 0-16,17 0 0 0,-2 0 8 16,-13 0-8-16,-3 0 0 0,7 0 0 15,-4 0 0-15,-2 0 0 32,8 0 0-32,7 0 8 15,-13-4 0-15,-12 4 0 0,13-5 0 16,-13 5 0-16,3 0 0 0,-17 0 0 15,8 0-8 1,6 0 72-16,-11 0-16 0,8 0 64 31,6 0 40-31,-2 0-55 0,14 0-1 16,-2-10-88-16,-10 2-8 16,6-2 40-16,-5 6-48 0,-4-6 8 15,3 7-8-15,-2-2 8 16,-13-1 48-16,12 1-56 31,-8 2 8-31,-4-3 64 0,3 2 56 16,-18-6 56-16,22 5 40 15,-19 2 8-15,3-7 64 0,-6 1 56 16,-3-1 56-16,7 1-56 0,-10 0-32 16,9-1-48-1,-6 2-88 1,-15-6-88-16,-3 9-96 0,-9 0-56 15,0-4-688-15,-9 4-1176 16,-15-9-5642-16</inkml:trace>
  <inkml:trace contextRef="#ctx0" brushRef="#br0" timeOffset="165703.865">24584 14583 1432 0,'0'0'6417'0,"0"0"-5497"16,0 0-640-16,0 0 801 0,0 0 311 16,0 0-504-16,0 0-536 15,6-14-16-15,9-8 240 0,9-11-55 16,13-9-281-16,-28-9-112 15,24-14-128-15,-18 0-96 16,-3-4-88-16,-12-10-225 0,0-5 65 16,-12-3 40-16,-27 4-16 15,21 12 224 1,-19 11-160-16,-2 19 184 0,9 17 72 16,3 16 0-16,6 8-8 15,9 8-40-15,3 35-80 16,9 17-40-16,0 14 96 0,9 13 16 15,15 2-16 1,24 0-48-16,9-10 64 16,-2-6 56-16,5-12 64 0,-3-11-16 15,1-13-48-15,-19-10 0 16,-6-12-224-16,3-15-1136 16,-24-15-1025-16,1-7-1824 0</inkml:trace>
  <inkml:trace contextRef="#ctx0" brushRef="#br0" timeOffset="166182.123">25001 14143 280 0,'0'0'7681'0,"0"0"-6457"0,0 0-951 15,0 0 23-15,0 0 184 16,0 0-208-16,0 0 152 15,0 0-88-15,0 0-104 0,81 93-40 16,-69-70-104-16,-3-5-88 31,6-4 24-31,-3-4-24 0,0-2-96 0,-12-8-184 16,13 0 16-16,-13 0 264 16,6-8 112-16,9-16-56 15,-3-8-48-15,0 1-8 0,0 2 16 16,-3 1-16-1,-9 9 0 1,12 16 8-16,0 3-8 0,12 0-128 16,-15 8 32-16,24 19 96 0,7 6 8 31,5 5 64-15,-12-5-72-16,6-6 72 0,-5-13-72 0,-13-14 56 15,6 0 64-15,-18-24 368 16,3-18-80-16,-12-9-272 0,0-9-128 15,0 5-8-15,0 9-8 16,-12 4-136-16,12 14-480 16,12 14-1592 15,-3 0-4034-31</inkml:trace>
  <inkml:trace contextRef="#ctx0" brushRef="#br0" timeOffset="167456.892">26642 13643 6489 0,'0'0'2024'0,"0"0"-1448"0,0 0-15 31,0 0 431-31,0 0-384 0,-15-60-296 15,6 60-232-15,-3 0-80 16,-9 0-160-16,-3 9 16 16,-12 10 64-16,15 8 72 0,-3 0-40 15,-4 1-80-15,28 0-104 16,0-4-328-16,0-2-48 0,28 2 207 16,5-10 289-16,15-1 112 31,-3-4 64-31,4-3-56 31,-4 4 40-31,-9-10-48 0,-15 8-56 16,-9-3-8-16,-12 0-128 0,0 4-136 15,-12 5 328-15,-24-1-8 0,-6 1 0 16,-10 0-144-16,10-9-336 16,-30-10-584-16,39-17-648 15</inkml:trace>
  <inkml:trace contextRef="#ctx0" brushRef="#br0" timeOffset="167663.604">26480 13425 4608 0,'0'0'5514'0,"0"0"-4642"0,0 0-592 0,0 0-72 16,0 0-208-16,0 0 384 15,0 0 160-15,45 167-264 0,-9-94-104 31,-12 7-32-31,-3-1-72 16,-9-10-72-16,12-5-488 16,-11-3-488-16,-1-20-1112 0,-12-17-1073 0</inkml:trace>
  <inkml:trace contextRef="#ctx0" brushRef="#br0" timeOffset="168042.93">26944 13532 9642 0,'0'0'1520'0,"0"0"-936"16,0 0 248-16,0 0-256 0,0 0-424 0,0 0-152 15,-15-19-360-15,-3 24 112 16,6 13 184-16,-15 5 16 0,18 1 32 15,-3-1-64 1,12-1-56 0,0-3-240-16,0-1-8 15,36 2 176-15,-12-6 136 0,21-1 24 16,1-4 48-16,-10 2 0 0,0-3-40 16,-15 1-64-16,-9 6-96 15,-12 4-264 1,0-2 184-16,-27 7 280 15,-6-2 40-15,0-3-40 0,0-6-264 16,-4-13-345-16,13-3-711 31,15-11-1168-31</inkml:trace>
  <inkml:trace contextRef="#ctx0" brushRef="#br0" timeOffset="168447.561">27246 13620 6425 0,'0'0'2488'0,"0"0"-1727"0,0 0-169 31,0 0 32-31,0 0-320 0,0 0-176 16,0 0 8-16,0 0-64 0,0 0-48 16,24 65-24-16,-12-57 0 15,12-2 64-15,-11-1 16 16,8-5 32-16,-12 0 56 15,6 0-80 1,-3 0-88-16,-12 0 0 0,0 0 8 16,0 0-8-16,0 0-8 15,0 3-104-15,0 2-112 0,0 0 224 16,-12-1 24 0,-3 7 208-16,6-7 24 15,-12-4 24-15,8 0 48 16,-2 0-144-16,6-10-80 15,-3-12-64-15,-12-7-40 0,15 1-152 16,9 1-16-16,0-1-200 16,0 4-160-16,9 7-560 0,15 7-465 31,12 10-23-31,-14 10-368 16,-1 7-25-16</inkml:trace>
  <inkml:trace contextRef="#ctx0" brushRef="#br0" timeOffset="169333.543">27306 13583 3528 0,'0'0'1713'0,"0"0"-537"32,0 0 128-32,0 0-248 15,0 0-447-15,13 0-281 16,-4-5-40-16,3 5 128 0,12-5-144 15,-12 5-80-15,0 0-96 16,0 0-88-16,9 10 0 16,-9-1-8-16,-12 0-40 0,9 10-56 0,-9-6-144 15,0 6 56 1,-21 0-280 0,-12 3-153-16,-6-8-527 0,9-9-928 15</inkml:trace>
  <inkml:trace contextRef="#ctx0" brushRef="#br0" timeOffset="170105.638">28127 13082 4384 0,'0'0'1121'0,"0"0"-65"16,0 0 280-16,0 0-96 16,0 0-31-16,0 0-353 0,0-22-424 15,0 22-168-15,0 3 0 16,0 22-176-16,0 7 144 0,0 9 112 31,0 5-96-31,0-4-176 16,16-5-72-16,8-4-72 15,12-16 72-15,-3-12 136 0,9-5-136 32,10-5-104-32,-19-22-368 15,0-9-64-15,-6-7-208 0,-27-7 80 0,0 3 144 16,-36 2 88-16,-12 6 432 16,2 12 40-16,1 14 192 15,-15 13-232-15,-1 13-705 0,4 20-1319 16,24 0-945-16</inkml:trace>
  <inkml:trace contextRef="#ctx0" brushRef="#br0" timeOffset="170448.99">27886 13551 9418 0,'0'0'1800'16,"0"0"-1080"-16,0 0-120 0,0 0-48 31,0 0-312-31,0 0-232 0,0 0-8 16,48 74-240-16,-48-24-632 16,-24 1-1592-16,-9-13-2690 0</inkml:trace>
  <inkml:trace contextRef="#ctx0" brushRef="#br0" timeOffset="171270.357">28816 12517 6465 0,'0'0'2184'0,"0"0"-1447"0,0 0-25 16,0 0-424-16,0 0-104 15,0 0 592-15,-10 162-160 0,10-83-128 0,10 9-64 16,17 0-104-16,-6 0-120 16,15-9-200-1,-3-10-8 1,16-9-64-16,8-17-264 0,-12-15-528 15,37-28-920 1,-13 0-1481-16,-9-11-3799 16</inkml:trace>
  <inkml:trace contextRef="#ctx0" brushRef="#br0" timeOffset="171799.034">29353 12582 6465 0,'0'0'2064'15,"0"0"-1111"-15,0 0 263 0,0 0-488 16,0 0-504-16,0 0-200 15,-118 14-16-15,94 13 0 0,3 7 0 16,6-7-8-16,15 6-288 16,0-7-64-1,27 2 152-15,6-4 136 16,15-6 56-16,10-3 8 0,2-1-208 16,-3-6-176-16,-11-3-80 15,-13 0 112-15,-18-1 103 0,-15-4 81 16,0 10-200-16,-24-6 368 31,-34 10-8-31,-2-4 8 0,-9-2 0 16,-4-3 8-16,16-5-8 15,12 0-488-15,-4-18-1256 0,28-9-2313 16</inkml:trace>
  <inkml:trace contextRef="#ctx0" brushRef="#br0" timeOffset="172030.759">29166 12489 7641 0,'0'0'1376'0,"0"0"-1176"0,0 0 249 15,0 0 679 1,45 116-320 0,-9-64-152-16,0 2-216 0,1 3-48 15,-4 3-168-15,0-5-224 16,0-4-32-1,6-4-672 1,-17-6-1056-16,2-14-1153 0,-12-13-1768 0</inkml:trace>
  <inkml:trace contextRef="#ctx0" brushRef="#br0" timeOffset="172399.035">29796 12425 4961 0,'0'0'2328'0,"0"0"-1456"16,0 0 689-16,0 0 191 31,0 0-744-31,0 0-584 0,-24-28-328 16,-12 36-96-16,15 16 0 15,-6 4-64-15,18 0 0 16,9-2 16-16,0 2-104 0,9-4-72 16,18-1 144-16,18-4 0 31,1-1 0-31,2-4-144 0,-6 0-168 0,-3 0-24 16,-6-5 144-16,-11 1 136 15,-22-2-192-15,0 7-288 16,0-5 111-16,-34 3 377 0,1 0 128 15,-3 2-104 1,-12-5-312-16,15-10-760 16,11 0-1368-16</inkml:trace>
  <inkml:trace contextRef="#ctx0" brushRef="#br0" timeOffset="175850.053">30249 12629 5937 0,'0'0'2344'16,"0"0"-1976"-16,0 0-368 0,0 0 80 31,0 0 32-31,36 92-104 16,-14-61 64-16,-13 3-24 0,6 3-48 16,-3 0-640-16,0-9-1360 15,-12-6-2593-15</inkml:trace>
  <inkml:trace contextRef="#ctx0" brushRef="#br0" timeOffset="176164.299">30165 12073 10562 0,'0'0'1568'0,"0"0"-1256"0,0 0-184 16,0 0 64-16,0 0 224 16,178 147-16-1,-85-68-136 1,-23 0-168-16,-1 9-96 15,-12-1 0 1,-20 2-128-16,-37 4-368 0,-61 32-384 16,-23-18-1112-16,-4-25-3153 0</inkml:trace>
  <inkml:trace contextRef="#ctx0" brushRef="#br0" timeOffset="178347.706">25245 15297 7097 0,'0'0'2537'0,"0"0"-1809"0,0 0-56 16,0 0 208-16,0 0-424 15,0 0-456-15,0 0-104 32,-12-55 48-32,12 55 8 0,-21 0-184 15,9 8-56-15,-27 15-32 16,20 10 80-16,-5 4-248 0,9-4-256 16,15 0 135-16,0-1-79 31,0-10 120-31,39 2 280 15,7-6-24-15,-13-3 128 0,15-6 128 16,-12 4-200-16,-2-3 64 16,-22 0-184-16,-12-2 64 0,0 2 312 0,-12 4 96 15,-22 0 136-15,-17 0-152 16,9-5-80 0,-9 1-56-1,20-10-248-15,-17 0-872 0,27-10-3473 16</inkml:trace>
  <inkml:trace contextRef="#ctx0" brushRef="#br0" timeOffset="178797.873">25372 15278 6041 0,'0'0'2656'16,"0"0"-1959"-16,0 0-457 16,0 0-136-16,15 6-104 15,-15 12-8-15,9 4 8 0,3 10 8 16,9 2 8-16,-21-7-8 16,27 1 64-16,-15-4-72 0,-12-10 0 31,9-6-40-31,-9-8-240 15,13 0 256-15,-1 0 24 16,0-17 288-16,-3-7-88 0,6-3-120 16,-3 7 0-16,-12-2 144 0,9 12 24 15,3 1-200-15,-3 9-48 16,6 0-192-16,9 0 16 0,-12 4 104 16,10 11 72-16,-1-1 16 15,3-6-8-15,-9-2 48 0,-6-3 8 16,-9-3 72-16,0 0 400 15,9-9 496-15,-9-13-360 16,0-10-336-16,0-1-56 0,0-10-280 0,0-17-384 16,0 10-752-16,0 8-1857 15</inkml:trace>
  <inkml:trace contextRef="#ctx0" brushRef="#br0" timeOffset="180858.96">27107 14736 5113 0,'0'0'2408'0,"0"0"-1776"0,0 0-136 15,0 0 769-15,0 0-241 0,0 0-480 16,0 0-176 0,0 0 88-1,0 0 24-15,0 0-216 16,0-46-240-16,0 42 48 0,-12-2 112 15,-3 6-184-15,9 0-48 0,-21 0-128 16,3 6 72-16,-9 12 56 16,11 5 48-1,10 1-80-15,0-2 72 16,-3 2-120-16,15-2-40 16,0-2-112-16,27-7 48 0,7 1-24 15,14 0 184-15,-12-4 72 16,9-1 144-16,-8-5-144 0,-4 5 0 31,-9 0-168-31,-12 6-216 16,-12-1 64-16,0 0 168 0,0 0 152 15,-36 5 0-15,-13-6 0 16,-11 1-72-16,3-9-400 0,-10-5-865 31,10-5-407-31,9-14-1233 0</inkml:trace>
  <inkml:trace contextRef="#ctx0" brushRef="#br0" timeOffset="181264.963">26920 14462 7817 0,'0'0'2409'0,"0"0"-1713"31,0 0 320-31,0 0-280 16,0 0-736 0,0 0-88-16,0 0 88 15,0 0 72-15,103 107 56 16,-64-47-112-16,-6 11 96 0,-9 2-104 16,-3 1-8-16,4-3 0 15,-13-8-56-15,9-6-328 47,-6-11-768-47,-3-9-1321 0,0-19-3504 0</inkml:trace>
  <inkml:trace contextRef="#ctx0" brushRef="#br0" timeOffset="182572.728">27596 14547 3040 0,'0'0'1192'16,"0"0"-255"-16,0 0 183 0,0 0 128 31,0 0 24-31,12-60-71 16,-12 60-9-16,0-6-144 0,0 6-280 16,0 0-344-16,0 0-272 15,0 0-144-15,-12 0-8 16,-12 14-104-16,3 10 48 0,-3 4-96 31,-12 4 32-31,11-4 16 16,16-6-72-16,9-3-128 0,0-5-32 15,0 0-24-15,9-4 0 16,25-1 176-16,5-4 40 0,-6 3 80 16,12-3 56-16,-11 0-160 31,5-1-200-16,-18 1-128-15,-9 4-144 0,-12 1-57 16,0-5 65-16,0 12 392 16,-33 2 232-16,-16 0-232 0,-8-1-680 31,-12-3 0-31,20-12-88 16,16-3-977-16</inkml:trace>
  <inkml:trace contextRef="#ctx0" brushRef="#br0" timeOffset="183829.316">27862 14686 4456 0,'0'0'4297'0,"0"0"-3480"0,0 0 199 0,0 0-72 16,0 0-416-16,0 0-408 16,36-28-72-16,-15 23-48 15,6 0-8-15,-15 0 0 0,-3 5-248 16,1 0-216-16,-10 0-136 15,0 10-216-15,0 9 344 16,0-1 336-16,0 0 136 16,0 1 8-16,-10 0 0 15,10-5 0-15,0-6-56 16,0 3-97-16,0-8 1 0,10 2 152 16,5 0 8-16,-3 0 136 15,12 4 49 1,-3-9-89-16,0 9-56 15,-6-5-48-15,-3 6-144 16,-12 3 31-16,0 3 105 16,0-3 8-16,-12 6 97 0,-12-1 31 15,0 0-120-15,-9-8-8 0,-4-10-257 32,4 0-735-32,18 0-1664 0</inkml:trace>
  <inkml:trace contextRef="#ctx0" brushRef="#br0" timeOffset="184362.694">28562 14537 7177 0,'0'0'3257'0,"0"0"-2601"16,0 0-296-16,0 0 216 0,0 0-112 15,0 0-232-15,24 24-104 0,-3-11-120 16,-9 1-8-16,0 9-16 0,-12 0-400 16,0 1-320-16,-12 8-512 15,-9-4-1329 1,-3-10-3488-16</inkml:trace>
  <inkml:trace contextRef="#ctx0" brushRef="#br0" timeOffset="184936.373">29060 14064 5249 0,'0'0'6673'15,"0"0"-5753"1,0 0-680-16,0 0 168 0,0 0-136 15,0 0-272-15,0 0-192 0,0 0-32 16,0 0 168-16,-9 60 56 16,18-27-72-16,15-1 56 0,0-7 16 31,0-3-80-31,10-9 32 16,-10-7 48-16,12-6 96 0,-3 0-96 15,3-19-80-15,-11-9-248 0,-19-10-88 16,-6-2 64-16,-6-2 320 15,-19 0 32-15,-11 9 208 32,-12 5 32-32,-6 10-96 0,5 14-144 15,1 4-312-15,-12 32-968 16,26 1-1673-16,1-2-2384 0</inkml:trace>
  <inkml:trace contextRef="#ctx0" brushRef="#br0" timeOffset="185363.427">29585 13541 3592 0,'0'0'5681'0,"0"0"-4792"15,0 0-529-15,0 0-136 16,0 0 32-16,-48 111 104 0,48-46-72 16,15 14-136-16,18 0-80 15,3-1-72-15,-2-13-24 0,26-14-72 16,-3-14 144-16,1-13-128 31,23-19-40-31,-2-5-984 16,-22 0-1929-16</inkml:trace>
  <inkml:trace contextRef="#ctx0" brushRef="#br0" timeOffset="186681.1">30017 13638 6409 0,'0'0'3033'0,"0"0"-1689"16,0 0-112-16,0 0-80 31,0 0-336-31,0 0-399 0,0 0-193 16,0 0-144-16,-61-55-80 15,40 55-144-15,-3 14-40 16,0 4 32-16,3 5 48 0,9 0-193 31,-3 1-167-31,15-2 24 31,15-3 112-31,9 0 96 0,9-6 104 0,12-4 120 16,4 7 8 0,-13-13 48-1,-3 7-48-15,0-6-32 16,-18 6-168-16,-6-2-256 15,-9 1 16 1,0 7 152-16,-24-3 208 16,3 6 80-16,-24-5-8 0,9-10-368 0,-13-4-360 15,16-9-969-15,6-14-2320 16</inkml:trace>
  <inkml:trace contextRef="#ctx0" brushRef="#br0" timeOffset="186884.534">29830 13447 7209 0,'0'0'4065'0,"0"0"-3577"0,0 0-488 16,0 0-24-16,0 0 24 15,0 0 496-15,66 126-32 16,-39-74-200-16,6 3-48 0,1 5-80 16,5-4-40-16,-21-1-48 15,9-3-48-15,-3-11-80 0,0-8-584 16,-15-11-888-16,1-12-1473 31,5-10-4304-31</inkml:trace>
  <inkml:trace contextRef="#ctx0" brushRef="#br0" timeOffset="187638.185">30424 13444 304 0,'0'0'5129'16,"0"0"-3961"-16,0 0-320 0,0 0-72 15,0 0-152-15,0 0-272 16,0 0-31-16,0 0 31 0,-24-4 8 0,24 4-168 31,-12-6 32-31,-9 6-168 16,9 0-56-16,-12 0 0 16,0 10-80-16,2 8 80 15,10 0 72-15,-12 6-8 0,24-2-64 16,0 3-88-16,0-8-312 0,9 2 120 31,27 0 280-31,1-5 80 16,-1-1-16-16,6-3 48 0,-3 4-56 15,-5 0-48-15,-10-5-8 16,-12 4-136-16,-6 1-152 0,-6 0-40 16,0 1 192-16,-6-2 96 31,-6 2 40-31,-28-2 24 15,10-7-24-15,-6-6-161 0,3 0-495 16,9-25-1392-16,12 3-4496 0</inkml:trace>
  <inkml:trace contextRef="#ctx0" brushRef="#br0" timeOffset="187980.265">30645 13532 6729 0,'0'0'2881'16,"0"0"-1977"-16,0 0-304 15,0 0 16-15,0 0-256 16,0 0-232-16,138 9-128 0,-113 1-104 47,-13 3-64-47,-3 6-96 0,6-5-168 31,-15 0 176-31,0 0 176 16,-15-1 80-16,-6 1 0 15,-19-5 80-15,7-5 16 0,0-4 40 16,0 0 8-16,-4-13-56 16,13-6-88-16,15-3-240 0,9-11-448 15,0 9-657-15,18 2-1279 0</inkml:trace>
  <inkml:trace contextRef="#ctx0" brushRef="#br0" timeOffset="188307.698">30669 13152 9498 0,'0'0'1784'0,"0"0"-1368"0,0 0-368 16,0 0 56-16,0 0 152 15,151 28 24 1,-85-1-128-16,6 15-80 15,-14-1-72-15,-10 20-64 0,-3 0-40 16,-33 18-144-16,-12-6-344 16,-27 38-384-16,-15-22-737 31,-6-10-2167-31</inkml:trace>
  <inkml:trace contextRef="#ctx0" brushRef="#br0" timeOffset="195723.813">29295 13675 5089 0,'0'0'2264'0,"0"0"-1408"16,0 0 136-16,0 0 217 0,0 0-505 15,0 0-328-15,0 0-168 16,0 0 120-16,-93 24 96 15,48-16-200-15,-16 2-72 0,-8 5 104 16,-13-2-56 0,-14 6-48-1,5 0-40-15,-11-2 64 0,-7 7 8 0,18-5-88 16,7-1 25-16,17-1 7 16,10-2-120-16,-3-2 40 15,15-2 24-15,11-3-64 16,10-3 40-1,0 0 128-15,12-5 16 16,0 0 72-16,12 0 24 0,0 0-16 16,0 0-104-16,0 0-88 0,0 0-80 15,0 0 0-15,0 0-104 16,0 0-240 0,0 0-392-16,0 0-425 15,12 0-999-15,9-10-993 0,-6 2-1088 16</inkml:trace>
  <inkml:trace contextRef="#ctx0" brushRef="#br0" timeOffset="196297.347">28236 13758 6161 0,'0'0'1536'0,"0"0"-1112"16,0 0 72-16,0 0 88 16,0 0-295-1,-115 52-25-15,79-35 96 16,12-1 120-16,0 2-16 16,3-4-48-16,9-5 0 15,0 0 16-15,-3 1-128 0,5-7-112 16,10 2-40-16,-9-5-24 15,9 0-8-15,0 0 32 0,0 0 56 32,0 0 16-32,0 0-64 15,0 0-15-15,0 0-49 16,0 0-96-16,0 6-152 0,0-1-25 16,9-2 177-16,16 7 88 15,-13 4 105-15,21-6-89 0,0 7 0 31,6-5-104-31,7-2 8 16,2-3-64-16,9-5-561 31,-12 0-1727-31,-11-13-5042 0</inkml:trace>
  <inkml:trace contextRef="#ctx0" brushRef="#br0" timeOffset="203456.438">24684 15641 4080 0,'0'0'1537'15,"0"0"-1177"-15,0 0-128 16,0 0 344-16,0 0-192 0,0 0-200 15,0 0-80-15,0 0 24 32,0 0 136-32,0 0-8 0,0 0 8 15,0 0 64-15,0 0 8 0,0 0 57 16,0 0 135-16,-9 3 8 16,9-3-168-16,0 0-72 0,0 0 0 15,-9 0 8-15,9 0-48 16,0 5-48-16,-15-5 72 0,-7 5-32 15,-2-5-16-15,9 0 0 0,-3 4-48 32,-21-4-40-32,18 5-8 15,-13-5-40-15,-11 0-88 0,9 0 8 16,-21 0 32-16,5 0 8 16,10-9 97-16,-6-10 47 15,-10-3-24-15,13-7-48 0,-3-13 32 31,3-4-104-31,5-9-48 0,7-2-16 16,9-3 16-16,3 6 48 16,6-12-56-16,9 6-8 15,6 5-96-15,0-2 56 0,0 6-64 16,0 6 32-16,0 8 80 16,6-1-216-16,21 10 160 0,-18 1-48 31,15 0-129-31,0 3-215 15,0 1 224-15,1 4-72 16,-4 6 48-16,-9 8-64 0,12-4-144 0,-24 9-112 16,12 0-208-1,-12 0 64-15,0 0-49 0,9 0-199 16,-9 0-304 0,0 0-520-16,0 0-3201 15</inkml:trace>
  <inkml:trace contextRef="#ctx0" brushRef="#br0" timeOffset="203846.313">23869 14708 5457 0,'0'0'2528'16,"0"0"-1672"-16,0 0-79 0,0 0 95 31,0 0-440-31,0 0-240 16,0 0 40-16,0 0 200 0,75-13 112 15,-42 4-240-15,4-1-120 16,-16 1-168-16,3 4-8 15,-3 1 72-15,-6 4-80 0,-15 0-88 16,12 0 0-16,-12 0 0 16,0 0 80-16,6 9-80 0,9 4 8 15,-3 7 80 1,-12 7 40-16,0 1-40 16,0 4-64-16,0 0-360 15,0 20-928-15,0-11-1193 0,-12-8-2728 16</inkml:trace>
  <inkml:trace contextRef="#ctx0" brushRef="#br0" timeOffset="213697.096">9225 16437 4905 0,'0'0'4272'16,"0"0"-2855"-16,0 0-601 0,0 0-112 15,0 0 88-15,0 0-184 16,0 0-400-16,0 0-208 16,0 0-8-16,0 0-8 0,12 0 16 31,21 0 72-31,0 5 160 16,25-5-23-16,14 0 39 0,22 4-80 15,44 1-40-15,28 0 0 16,18-1-24-16,16-4-24 15,-4 0 48-15,12-14 0 0,3-5 296 16,10-9-72 0,2 6-152-16,-6-2-152 15,-8 7-48-15,-19 1 0 0,-18 8-8 16,-42 3 8 0,-37 5 0-1,-23 0 0-15,-13 0 0 16,9 0 0-16,-5 0 0 0,11 0 8 15,-27 0-8-15,-11-4 8 0,-7 4 48 16,-21-5-48 0,-6 5 48-16,15 0-40 15,-15 0-16-15,0 0-344 16,0-5-536-16,0 0-1145 16,0-4-4760-16</inkml:trace>
  <inkml:trace contextRef="#ctx0" brushRef="#br0" timeOffset="-213781.464">11727 17731 8145 0,'0'0'2377'15,"0"0"-1737"-15,0 0-272 16,0 0 192-16,0 0-240 0,45 0-24 15,3 0-224-15,-2 0-16 32,23-6 104-32,-3 1-8 0,19 1-48 15,8 4 48-15,25 0 16 0,6 0-40 16,42 0 0-16,-6 0-48 16,-9 0-8-16,-6 0-72 0,-19 0 8 15,-2 0 0-15,30 0 73 16,-12 0-9-1,-3 0 32 1,0 0 0-16,12 0-40 0,-1 0-56 0,13-5 48 16,-9 0-40-16,-3 2 32 15,0-3-32 1,0-4-16-16,-12 2 8 16,0-1-8-16,-9-1 8 15,-37-4 96-15,-27 10 24 16,-17-1 24-16,8-5 0 0,3 10 0 15,-2-8 0-15,-22 2 40 0,-3 3 88 16,-24 3 16-16,6-5 24 31,-3 5-32-31,-12 0-88 16,13-5-112-16,-13 5-80 0,0 0-8 16,0 0-560-16,0 0-800 15,0 0-1129-15,-13 0-4640 0</inkml:trace>
  <inkml:trace contextRef="#ctx0" brushRef="#br0" timeOffset="-211842.534">16495 17072 8193 0,'0'0'3097'0,"0"0"-2089"15,0 0-808-15,0 0 184 16,0 0 192-16,0 0-296 31,25 0-224-31,11-4 72 0,21-11 153 16,1 2-1-16,47-11-152 16,34-9 80-16,24-13 16 0,24-9 0 15,-48 3-56-15,-24 20-64 16,-43 10-80-16,-30 13-24 15,10-7-600-15,-10 8-537 0,6-1-839 16,-12-1-881-16,-11 5-391 0</inkml:trace>
  <inkml:trace contextRef="#ctx0" brushRef="#br0" timeOffset="-211566.138">17425 16645 8769 0,'0'0'2305'0,"0"0"-1665"0,0 0 80 0,0 0-24 16,0 0-192-16,0 0-504 15,0 0-80 1,27 0 80-16,-6 0 96 0,16 0-24 0,-4 11-64 31,0-3-8-31,-6 6 0 16,-15-1-64-16,-3 6-160 0,0 0-8 15,-9 3-40-15,0 3-40 16,-30 11 8-16,-6-3-696 0,3-1-608 31,-4-4-129-31,-2-10-311 16</inkml:trace>
  <inkml:trace contextRef="#ctx0" brushRef="#br0" timeOffset="-210889.818">18174 16131 8737 0,'0'0'2833'0,"0"0"-2321"0,0 0-512 16,0 0-280-16,0 0 248 15,0 0 32-15,81 154 160 0,-60-90-80 16,15-4 24-16,-11-4-32 31,-7-5 128-31,-3-15-40 16,-3-8-104-16,-12-9 16 0,0-14 0 0,0 0 80 15,0-5 240-15,0 0 344 16,0-10-31-16,0-12-505 16,0-6-200-1,0-5-72-15,12 9-184 16,0 2-64-16,9 3 224 15,15 10-121-15,-12 4-63 0,10 5 24 0,-10 0-200 16,9 19 72-16,-21 3 128 16,-3 2 32-1,-9 4 152-15,0 4 72 16,-21 1 64-16,-12 0-64 16,-16-5 0-16,16-12 0 0,9-5-464 15,0-16-680-15,24-14-1401 16,0-12-4648-16</inkml:trace>
  <inkml:trace contextRef="#ctx0" brushRef="#br0" timeOffset="-210544.649">18656 16502 9402 0,'0'0'2272'16,"0"0"-1744"0,0 0 184-16,0 0-368 0,0 0-344 15,40-24-136-15,-4-3-424 16,-15 0-8-16,15-6-88 0,-24 6-384 16,0-1 288-16,-12 4 752 0,0 10 136 31,0 4 432-16,-12 1 304-15,-15 9-488 0,6 0-216 0,0 6-120 16,-15 12 72-16,12 10-112 16,8-1 80-16,10 1-88 0,6 4-24 15,0-8-368-15,34-6-456 16,-1-13-160-16,51-5 39 16,-17-5-767-16,5-18-713 0</inkml:trace>
  <inkml:trace contextRef="#ctx0" brushRef="#br0" timeOffset="-210115.485">19185 16196 5761 0,'0'0'2152'0,"0"0"-928"15,0 0 361-15,0 0-561 16,0 0-536-16,-142-14-256 0,109 32-88 16,5 10 8-16,-2-4 0 31,18 9-72-31,-3-6-80 15,15 0-8-15,0-8-200 0,15-6-256 16,9-7-256-16,-6-6 536 0,19 0 184 16,2 0 64-1,-6-13-64 1,3-2 104-16,-27 2 0 0,15 8 80 16,-24-1 192-16,0 6-56 15,13 0-232-15,-13 0-88 0,12 24-176 16,-12 4 176-1,9 13 104 1,-9 11 88-16,15-2 16 0,-15 10-72 16,9 1-72-16,-9-11-48 0,0-7 56 15,0-7-72-15,0-17 104 16,0-6-56-16,0-7-40 0,9-6 136 16,-9 0 144-16,15-6 9 15,9-20-241-15,21-34-56 0,-11 0-1017 31,14-1-3288-31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0-14T08:50:01.093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15765 3231 660 0,'0'0'143'0,"0"0"-102"16,0 0-22-16,0 0 2 0,0 0 31 15,0 0-20-15,0 0-20 16,15 0-12-16,3 0 10 16,-9 0-9-16,18-5 0 15,-8 3 10-15,-4-5-10 16,18 3 0-16,-9-3-1 15,6 3 0-15,0-2 1 16,4 2 0-16,5-2 0 16,3 0-1-16,-6 1 2 15,7-1-1-15,2-2-1 0,-12 0 1 16,21 0-1-16,-8-3 1 16,-1 2-1-16,15-4 6 15,-5 2-6-15,14-1 29 16,-9 3-9-1,4 2-18-15,2 1-2 0,1 1-1 16,-4 3 0-16,-3-2 0 16,4 1-14-16,-1 2 14 15,-9-4 0-15,7 4-2 16,-19-4 3-16,12 4-1 16,-8-4 0-16,-10 4 1 15,0-1-1-15,-9 2 0 16,-3-3 1-16,3 3-1 15,-2 0 0-15,-4-2 1 16,3 2 0-16,-6 0 0 0,9-2 0 16,-3 2-1-16,3 0 1 15,7-2 0-15,-7 2 0 16,12-2 0-16,-6-2-1 16,4 1 1-16,-1 1 0 15,-3-2 0-15,6 3 0 16,-3 1-2-16,-2 0 2 15,8 0 0-15,3 0-2 16,-3 0 1-16,4 0-1 16,-1 0-5-16,-12 0 6 15,15 0-6-15,-8 0 6 16,8 0 1-16,-12 0-5 16,3 0 5-16,4-2 0 15,-10-1 1-15,9 0 0 16,3 0 0-16,-8 1 0 0,8-2 0 15,0 2 0-15,-6-2 0 16,16 2-1-16,-7 0 0 16,0 2 0-16,1 0 0 15,-7 0 0-15,3 0 0 16,6 0 0-16,-5 0 0 16,-1 0-1-16,0 0 2 15,0 0-1-15,-2 0 1 16,8 0 0-16,-9 0-1 15,-5 0 1-15,11 0-1 16,-9 0 2-16,0 0-1 0,4 0 0 16,-7 0-1-1,9 0 9-15,3 0-8 0,1 0 12 16,-7 0 4-16,12 0-10 16,1 0-5-16,-10 0-1 15,-3 0 2-15,0 0-2 16,-2 0 0-16,2 0 0 15,-6 0 0-15,9 0 0 16,-2 0 6-16,-7 0-7 16,9-1 8-16,-3-3 3 15,13 1 1-15,-1-3-2 16,0 1-10-16,7-1 1 16,-1 0 1-16,-3 3-2 15,4-3 0-15,-1 6 0 16,-6-4-1-16,7 2-8 15,-10 2 8-15,9-1 1 0,-2 1-1 16,-4-3-1-16,9 3 2 16,-2-2 0-16,-1 1-1 15,-2-1 1-15,2-2-1 16,0-1 1-16,-5 1 0 16,-1-1 6-16,-6 1 5 15,7 2 10-15,-7-2-3 16,0 2 3-16,0 1-1 15,-5-4-11-15,11 1 2 16,-3 2-9-16,-8-2-1 16,11-1 0-16,-6 1 8 0,0 1-1 15,1 0 5 1,2 0-5-16,-6 1 0 16,1-1 8-16,-1 2 0 0,-3-1-7 15,3-1-8-15,-2 1 1 16,-7 0-1-16,6 0 7 15,-9-1-6-15,10 3-1 16,-1-1 7-16,-6 1 3 16,6-2 5-16,-5 2-4 15,5-3-6-15,6 3-5 16,-9-1 0-16,7 1 2 16,-10 0-2-16,0 0 0 15,-3 0 0-15,6 0 0 16,-2 0-1-16,-1 0 1 15,-3 0-1-15,0 0 0 0,3 0 0 16,1 0 5-16,-1 0-5 16,-3 0-1-16,3 0 1 15,-5 0 0-15,-7 0 0 16,12 0 0-16,-3 0 0 16,-3 0 0-16,0 1 1 15,4 2-1-15,-4-1 0 16,6-1 0-16,-12 2 0 15,12-1 1-15,-5 2-1 16,-4-1 3-16,6 0-2 16,-6 0 5-16,9 0 0 15,-2-1 1-15,2 2 9 0,0 1 3 16,6-1-4-16,-3 0-2 16,-5 0-3-16,11 0-4 15,-3 1 0-15,-6-2-4 16,10 1 4-16,-4 1-5 15,-9-4 11-15,15 4-3 16,-5-3 5-16,2 0 5 16,-9 0 1-16,15 1-9 15,-11-3 0-15,-1 1-1 16,0 2 2-16,-3-1 1 16,7-1-12-16,-10-1 1 15,12 2 5-15,-3-2-6 16,4 3 5-16,-10-3-5 0,0 0 0 15,-3 0 0-15,-6 0 6 16,4 0-1-16,-7 0-4 16,-3 0 9-16,3 0-3 15,-15 0 2-15,6 0-9 16,6 0 5-16,-6 0-4 16,-3 0-1-16,-2 0 5 15,-7 0-5-15,9 0 5 16,-12 0-4-16,0 0 4 15,0 0 2-15,0 0-8 16,0 0-41-16,0-5-84 16,0-2-154-16,-6-7-729 0</inkml:trace>
  <inkml:trace contextRef="#ctx0" brushRef="#br0" timeOffset="5044.17">27382 1350 689 0,'0'0'247'16,"0"0"-165"-16,0 0-21 15,0 0 11-15,0 0 11 16,0 0 5-16,0 0-23 16,0 0-37-16,0 0-2 15,0 0-3-15,-6 0-5 16,-12 0-4-16,-21 4-14 0,8 10-16 16,-14 3 6-1,-9 5 9-15,5-1 0 0,1 2 1 16,3-4 0-16,3 0 1 15,11-5 15-15,7-3 2 16,12-5 0-16,-3-3-10 16,15 1-7-16,0-2 6 15,0-2-7-15,0 0 0 16,0 0-1-16,0 4 1 16,0 1-3-16,0 5-4 15,0 10 6-15,0 9 1 16,3 14 0-16,12 8 1 15,0 14 0-15,16 28 0 0,2 29 11 16,9 32-11-16,-3 12 4 16,-6-4-4-16,-5-20 0 15,-10-39-1-15,0-23 0 16,-9-20 0-16,9-6 1 16,-12 8 1-16,15 3 10 15,-6 5 4-15,-3-6-4 16,-3-11 1-16,6-9-12 15,-5-9 12-15,14-7 3 16,-9-4-5-16,9-7 2 16,3-5 0-16,6-5-6 15,13-5-7-15,2-2-7 16,36-4-57-16,-17-13-161 0,-1-3-153 16</inkml:trace>
  <inkml:trace contextRef="#ctx0" brushRef="#br0" timeOffset="5727.183">27877 1708 441 0,'0'0'338'15,"0"0"-217"-15,0 0-41 16,0 0 51-16,0 0 15 15,0 0-27-15,0 0-45 0,-6-9-42 16,6 9-32-16,0 10-16 16,0 15-2-1,0 12 17-15,0 12 0 0,0 7 1 16,0 1 1-16,9 0-1 16,-3-7 0-16,6-8-1 15,-3-9-56-15,0-7-37 16,-3-11-28-16,15-15-99 15,-15 0-60-15</inkml:trace>
  <inkml:trace contextRef="#ctx0" brushRef="#br0" timeOffset="5908.099">27811 1701 869 0,'0'0'172'15,"0"0"-132"-15,0 0-15 16,0 0-2-16,0 0-11 16,0 0-12-16,0 0 0 15,132-64-12-15,-71 54-59 16,-16 2-99-16,-9 2-144 0</inkml:trace>
  <inkml:trace contextRef="#ctx0" brushRef="#br0" timeOffset="6113.421">27919 1904 143 0,'0'0'778'16,"0"0"-675"-16,0 0-89 16,0 0-6-16,0 0 15 15,0 0 0-15,0 0 17 16,76 0-11-16,-40 0-29 15,9-8-61-15,-12 5-151 16,-6 1-165-16</inkml:trace>
  <inkml:trace contextRef="#ctx0" brushRef="#br0" timeOffset="6292.679">27940 2178 808 0,'0'0'199'0,"0"0"-156"0,0 0-14 16,0 0 29-16,0 0-3 16,0 0 2-16,0 0 8 15,82 6-13-15,-40-6-52 16,12-21-4-16,7-1-161 16,-19 0-191-16</inkml:trace>
  <inkml:trace contextRef="#ctx0" brushRef="#br0" timeOffset="6698.513">28481 1888 1077 0,'0'0'231'0,"0"0"-166"15,0 0-22-15,0 0 15 16,0 0-31-16,0 0-20 16,-121 8-7-16,100 20 2 15,12 1-2-15,-9-1 0 16,11-2-1-16,4-5-9 16,3-9 3-16,0-1-32 15,0-9-21-15,0-2-11 16,0 0 26-16,10 0 45 0,11-15 2 15,6-3-2-15,-3 3 0 16,-9 3 0-16,12 5 1 16,-9 4 0-16,3 3 1 15,1 0-1-15,8 4 5 16,-3 7-5-16,0-4-1 16,0 0-10-16,6-7-67 15,-5 0-128-15,-4-7-208 0</inkml:trace>
  <inkml:trace contextRef="#ctx0" brushRef="#br0" timeOffset="7055.795">28595 1813 1028 0,'0'0'195'0,"0"0"-188"16,0 0-7-16,0 0 0 15,0 0 45-15,0 0-5 16,0 0-12-16,115 74-18 16,-88-52-4-16,-9 1-5 15,3-2 0-15,-12-3-1 0,-6-2-9 16,-3-4 9-1,0-4-1-15,0-1 0 16,0-7 1-16,-6 0 29 0,-9-4-11 16,9-16-18-16,0-11-7 15,6-7-38-15,0-3-42 16,0 0-33-16,27-3-59 16,1 14-65-16,-1 10-287 0</inkml:trace>
  <inkml:trace contextRef="#ctx0" brushRef="#br0" timeOffset="7633.119">28800 1413 918 0,'0'0'290'0,"0"0"-183"15,0 0-107-15,0 0-2 16,0 0-14-16,0 0 16 0,49 110 34 16,-22-47 6-1,-3 5 4-15,0-1 8 0,0-1-5 16,-6-6-27-16,1-3-11 15,-7-10-8-15,6-8-1 16,-6-9-27-16,3-6-126 16,0-19-90-16,12-5-134 15</inkml:trace>
  <inkml:trace contextRef="#ctx0" brushRef="#br0" timeOffset="8044.051">29145 1839 861 0,'0'0'276'16,"0"0"-200"-16,0 0-61 0,0 0 27 16,0 0 35-16,0 0-13 15,0 0-30-15,30 81-13 16,-24-74-1-16,3-5-20 16,6-2-4-16,12 0-34 15,-6-22-17-15,-6-6-2 16,3-5-2-16,-15 0 31 15,-3 3 28-15,0 10 49 16,0 7 100-16,0 8-10 16,0 1-26-16,0 4-71 15,0 0-42-15,6 19-20 16,13 14 18-16,-4 16 2 16,21 16 2-16,-12 9 5 0,6 4-7 15,-3-3 6-15,1-10-6 16,-1-8 0-16,-21-19 0 15,6-8 0-15,-12-15 1 16,0-4-1-16,-18-4 31 16,-19-7-5-16,-8 0-12 15,-6 0-14-15,-3-15-28 16,-22-33-80-16,16 3-162 16,17 0-394-16</inkml:trace>
  <inkml:trace contextRef="#ctx0" brushRef="#br0" timeOffset="8822.123">29941 1385 1055 0,'0'0'138'16,"0"0"-114"-16,0 0-23 16,0 0 57-16,0 0 38 15,12 153-28-15,7-101-36 16,-4 1-19-16,3-3-1 16,-9-7-12-16,15-10-17 15,-15-13-122-15,9-7-117 16,-18-13-350-16</inkml:trace>
  <inkml:trace contextRef="#ctx0" brushRef="#br0" timeOffset="9244.149">29905 1428 1141 0,'0'0'230'0,"0"0"-155"16,0 0 1-16,0 0 8 15,0 0-47-15,0 0-36 16,0 0-1-16,94-85-10 15,-55 85-26-15,-12 1 1 16,0 23-10-16,-12 4-12 16,-3 4-27-16,-12 8 8 15,0 0 36-15,-18-1 30 16,-3 0 10-16,-3-6 1 16,-3-6 12-16,3-6-3 15,15-6-1-15,0-6-9 16,3-5 2-16,6-4-2 0,0 0-20 15,15 0 2-15,3 0 18 16,9 0 13-16,6 0-5 16,-3 0-3-1,0 0-5-15,-2 4-2 0,-16 10-8 16,-3 3-6-16,-9 1 12 16,0 3 4-16,-18-1 38 15,-13 0 5-15,1-1-5 16,0-5-15-16,12-7-23 15,3-7-41-15,12-21-89 16,3-5-400-16</inkml:trace>
  <inkml:trace contextRef="#ctx0" brushRef="#br0" timeOffset="9497.648">30285 1580 768 0,'0'0'283'0,"0"0"-206"16,0 0-61-16,0 0 45 15,0 0 72-15,0 0-24 16,0 0-66-16,118 63-24 16,-112-51-10-16,6 0-6 15,-12-3-3-15,0-5-20 16,0 0 8-16,0-4 12 16,-12 0 51-16,6 0-15 15,-9-16-2-15,-3-6-26 16,6-5-2-16,12-2-6 15,0 1-46-15,3 6-127 16,24 4-17-16,15 10-48 0,-6 6-44 16,-2 2-311-16</inkml:trace>
  <inkml:trace contextRef="#ctx0" brushRef="#br0" timeOffset="10095.735">30696 1588 955 0,'0'0'259'0,"0"0"-126"16,0 0 4-16,0 0-40 16,0 0-23-16,0 0-39 15,0 0-35-15,-48-2-5 16,42 11-9-16,-4 10-2 16,1 4-9-16,0 3 3 0,9-1-27 15,0-4-4-15,0-4-18 16,0-7-42-16,0-5 10 15,0-5-1-15,0 0 75 16,12-5 29-16,4-11 10 16,2-3-9-16,-6 0 9 15,-9 4 32-15,9 2 27 16,-3 2-22-16,-3 3-14 16,-3 2-16-16,0 2-17 15,3 2 0-15,0 2 0 16,-3 0-20-16,3 0 4 15,-3 0-1-15,3 0 5 0,6 0 3 16,-3 0-1 0,-3 0-4-16,12 2 14 0,-6 7-1 15,4 0-8-15,-7 3-10 16,9 0 5-16,-12-3-9 16,3-3 10-16,-6-4 7 15,0-2 6-15,3 0 0 16,-6 0 16-16,6-4 18 15,3-9-34-15,-3-5-6 16,9 4-3-16,0 2-14 16,3 5-10-16,-3 7 14 15,-3 0 19-15,13 7 0 16,-7 10 8-16,0 1 9 16,-3-2 6-16,-3-3 10 15,0-5-1-15,-6-4 0 0,6-4-9 16,12 0-23-16,-3-11-61 15,-5-4-297-15</inkml:trace>
  <inkml:trace contextRef="#ctx0" brushRef="#br0" timeOffset="10594.96">31333 1548 1096 0,'0'0'191'0,"0"0"-149"16,0 0-35-16,0 0 6 16,0 0 32-16,0 0-20 15,0 0-15-15,-64 136-3 16,64-103 3-16,3-3 6 16,21-10 5-16,4-4 9 15,-1-10-5-15,15-6-19 16,6 0-6-16,13-44-118 15,-10-2-159-15,-15-1-434 0</inkml:trace>
  <inkml:trace contextRef="#ctx0" brushRef="#br0" timeOffset="10926.197">31526 1285 1030 0,'0'0'323'15,"0"0"-226"-15,0 0-68 16,0 0-13-16,0 0-3 15,0 0 13-15,9 137 7 16,9-83-14-16,0 3-10 16,3-7 4-16,3-4-11 15,-15-8 6-15,10-12-2 16,-10-10-6-16,-3-8 0 16,-3-5-12-16,0-3-4 15,0 0 7-15,15-19-1 16,-9-8-124-16,9-1-54 15,3-2 52-15,-3 11 72 16,-3 14 43-16,12 5 20 0,-2 5 1 16,2 21 32-16,6 5 24 15,6 3-8-15,-6-1-23 16,13-13-25-16,5-8-106 16,-21-12-521-16</inkml:trace>
  <inkml:trace contextRef="#ctx0" brushRef="#br0" timeOffset="11458.344">29863 2501 1438 0,'0'0'236'15,"0"0"-181"-15,0 0-54 16,0 0-1-16,0 0-22 16,0 0 22-16,0 0-6 0,60 146 6 15,-39-87 1 1,-9-4 8-16,4-3-9 0,-7-9-61 16,6-10-92-16,-12-10-79 15,-3-23-67-15,0 0 1 16,-3-2 46-16</inkml:trace>
  <inkml:trace contextRef="#ctx0" brushRef="#br0" timeOffset="12249.695">29881 2683 667 0,'0'0'273'0,"0"0"-79"15,0 0 14-15,-15-118-49 16,15 90-62-16,0 0-24 16,15-2-25-16,12 4-28 15,6 2-11-15,-2 5-8 16,2 8-1-16,6 11-6 15,-3 0-4-15,-6 18-6 0,-6 15-15 16,-11 9-14-16,2 3-9 16,-15 2 4-16,-15-2 13 15,-22-3 2-15,1-7 16 16,-18-11 19-16,12-5 4 16,-1-8 31-16,13-8 6 15,6 0 4-15,12-3 3 16,9 0 6-16,3 0-6 15,0 0-48-15,15 4-15 16,18 7 9-16,-3 3 5 16,13 6 2-16,8 3-1 15,-15 1 0-15,12-1 0 16,-5 2 2-16,-1-5 0 16,-12-1-2-16,-3-2 0 0,-6-4 1 15,7-6-1-15,-10-5 1 16,-3-2 0-16,6 0 7 15,-12-14-7-15,12-11-1 16,-9-8-4-16,0-2-17 16,-3 0 7-16,-9 2-5 15,0 7 6-15,0 7 13 16,0 6 43-16,-9 7 3 16,-3 6-22-16,9 0-24 15,-6 0 0-15,0 17-11 16,-3 7 3-16,12 8 7 0,0 1 1 15,0 0 0 1,0-7-7-16,12-4 1 0,9-9-10 16,6-11-5-1,0-2 20-15,4-15 1 0,-1-18-10 16,6-8-65-16,0-4-19 16,-18 0 27-16,-6 8 13 15,-6 8 41-15,-6 8 13 16,0 13 92-16,0 7-1 15,-6 1-52-15,-6 0-39 16,3 19-10-16,0 4-2 16,0 3 1-16,9 2-13 15,0-7-45-15,21-7-17 16,7-6 35-16,-1-3 18 16,-3-5-34-16,-6 0-44 0,-9 2 23 15,-9 4 2-15,0 6 20 16,-18 4 51-16,-6 5 14 15,-12 2-9-15,-1-2-23 16,10-8-104-16</inkml:trace>
  <inkml:trace contextRef="#ctx0" brushRef="#br0" timeOffset="12624.119">30792 2587 1249 0,'0'0'249'16,"0"0"-189"-16,0 0-60 15,0 0 10-15,0 0 24 16,0 0 2-16,43 119-12 16,-22-98-14-1,3-6-4-15,-3-8-6 0,3-5-7 16,-6-2 6-16,-12 0-8 16,6-9 9-16,-12-9-1 15,0-2-9-15,0-1-22 0,-27 5 1 16,-6 7-40-16,3 7-28 15,-6 2-20-15,-7 24-30 16,10 2-102-16,12-4-149 0</inkml:trace>
  <inkml:trace contextRef="#ctx0" brushRef="#br0" timeOffset="13023.218">30943 2205 933 0,'0'0'485'0,"0"0"-412"16,0 0-54-16,0 0-12 16,0 0 57-16,31 125 28 15,-7-66-54-15,3 7-19 0,6-3-8 16,-6 0-9-1,0-10-2-15,1-10-23 0,-13-10-77 16,12-13-53-16,-15-11-70 16,3-9-38-1,-9-4 49-15,6-16-23 0</inkml:trace>
  <inkml:trace contextRef="#ctx0" brushRef="#br0" timeOffset="13304.044">31236 2523 367 0,'0'0'545'16,"0"0"-340"-16,0 0-108 15,0 0-60-15,0 0-26 16,0 0 20-16,0 0 27 0,39 91-28 16,-24-64-15-16,1-6-6 15,5-3-9-15,-9-9-72 16,9-9-38 0,-3 0-26-16,-3-18-2 0,-9-15-77 15,9-4-22-15,-9 5 237 16,-3 5 49-16,-3 10 113 15,0 10 72-15,0 7-8 16,0 0-122-16,6 9-90 16,12 18-13-16,0 8 34 15,1 4 5-15,11-5-22 16,-6-7-18-16,3-12-3 16,0-15-80-16,6-19-59 15,-8-11-135-15</inkml:trace>
  <inkml:trace contextRef="#ctx0" brushRef="#br0" timeOffset="13495.152">31511 2127 980 0,'0'0'178'16,"0"0"-139"-16,0 0-13 16,0 0 65-16,27 125-1 15,-3-64-30-15,3 1-33 16,0-2-15-16,1-7-12 15,-7-9-23-15,0-6-124 16,-12-13-116-16,0-16-297 0</inkml:trace>
  <inkml:trace contextRef="#ctx0" brushRef="#br0" timeOffset="13725.547">31544 2510 920 0,'0'0'242'15,"0"0"-184"-15,0 0-50 16,0 0-8-16,121-22-14 16,-82 16-44-16,-9 3-43 15,-9 3 36-15,6 0 65 16,-8 11 17-16,-10 5 64 16,-3 3 22-16,-3 1 17 15,6-1-32-15,-6-1-38 16,6-3-33-16,-6-2-17 15,12-13-151-15,-6 0-176 16,-3-13-437-16</inkml:trace>
  <inkml:trace contextRef="#ctx0" brushRef="#br0" timeOffset="13830.772">31743 2257 696 0,'0'0'335'0,"0"0"-335"16,0 0-220-16,0 0-70 0</inkml:trace>
  <inkml:trace contextRef="#ctx0" brushRef="#br0" timeOffset="14407.401">31945 2397 700 0,'0'0'522'0,"0"0"-426"0,0 0 36 16,0 0 6-16,0 0-46 15,28 133-43-15,-13-107-23 16,3-4-15-16,-6-3-6 16,12-8-5-16,-9-9-20 15,3-2-11-15,-9-6 0 16,3-20-15-16,-12-7-68 16,0-6-51-16,0 4 76 15,-12 2 81-15,-15 11 8 16,3 9 24-16,9 7-2 15,-6 6-9-15,6 0-3 0,0 8-9 16,11 9 0-16,1-3-1 16,3 0-25-16,0 0-22 15,7-10-27-15,14-4 19 16,6 0 24-16,0-13 0 16,6-6-14-16,-12 0 17 15,0 5 28-15,1 7 27 16,-13 2 18-16,9 5-6 15,0 0-19-15,0 5-11 16,-3 10 4-16,-3 3-12 16,3-1-1-16,-3-2 2 15,-6-3-1-15,-6-6-1 16,6-2 1-16,0-4 8 16,0 0 18-16,6-6 54 15,4-14-7-15,5-6-74 0,3 2-20 16,3 3 10-16,-3 10 10 15,-3 8 17-15,9 3-4 16,-11 9-12-16,11 15 10 16,-6 2 5-16,-3 0-16 15,12-15-23-15,-18-11-181 16,6 0-937-16</inkml:trace>
  <inkml:trace contextRef="#ctx0" brushRef="#br0" timeOffset="15656.414">31109 3600 1222 0,'0'0'199'0,"0"0"-148"16,0 0-51-16,0 0 0 16,0 0 10-16,0 0 38 0,15 142-19 15,1-90-12-15,-7-1 4 16,-3-6 0 0,6-10-5-16,-3-8-1 0,0-9-15 15,-9-10 6-15,0-4 10 16,0-4 7-16,0-6 22 15,0-18 6-15,0-14-51 16,-9-11-6-16,0-4-7 16,-3-1 13-16,6 7 0 15,-3 12 2-15,9 12 10 16,-3 11 4-16,3 6-10 16,0 6-6-16,0 0-16 15,0 4-42-15,12 16 18 0,6 11 21 16,9 4 5-1,-6 3 14-15,6-4 1 0,-15-4-1 16,6-10 0-16,-15-5 0 16,9-12 0-1,-9-3 14-15,3 0 1 0,-3-23 27 16,4-16-42-16,5-6-16 16,-3 0-13-16,3 6 22 15,0 10 6-15,-3 13 1 16,9 13-1-16,-3 3 1 15,12 15-1-15,6 18 0 16,7 11-4-16,-7 7 5 16,-3-2 0-16,-9-4-10 0,3-5-75 15,-9-15-140 1,-12-11-131-16,3-13-639 0</inkml:trace>
  <inkml:trace contextRef="#ctx0" brushRef="#br0" timeOffset="15901.987">31635 3552 1117 0,'0'0'316'16,"0"0"-237"-16,0 0-71 0,0 0 14 15,0 0 18-15,0 0-4 16,45 137-24-16,-30-101-7 16,-3 0-5-1,-3-3-74-15,0-3-152 0,-9-7-103 16,0-13-293-16</inkml:trace>
  <inkml:trace contextRef="#ctx0" brushRef="#br0" timeOffset="16073.163">31653 3567 859 0,'0'0'266'0,"0"0"-191"0,0 0-56 16,0 0-13 0,0 0-6-16,0 0-84 0,148-46-213 15,-121 43-547-15</inkml:trace>
  <inkml:trace contextRef="#ctx0" brushRef="#br0" timeOffset="16224.965">31695 3733 895 0,'0'0'258'0,"0"0"-183"15,0 0-43-15,0 0 49 16,0 0-49-16,0 0-32 15,0 0-73-15,148-59-180 16,-118 42-301-16</inkml:trace>
  <inkml:trace contextRef="#ctx0" brushRef="#br0" timeOffset="16407.597">31689 3937 380 0,'0'0'671'15,"0"0"-566"-15,0 0-48 16,0 0 38-16,0 0 66 16,0 0-61-16,121-22-83 15,-76 2-17-15,6-18-133 16,-3 5-114-16,-11 3-331 0</inkml:trace>
  <inkml:trace contextRef="#ctx0" brushRef="#br0" timeOffset="16926.058">32054 3582 1035 0,'0'0'215'16,"0"0"-171"-16,0 0 19 16,0 0 59-16,0 0-30 15,12 136-43-15,0-97-25 16,-6-6-15-16,6-3-9 15,-3-7 0-15,-3-6-11 0,-3-9-40 16,-3-6-41-16,0-2 37 16,0-7 55-16,-12-21-19 15,-6-11-42-15,0-9 10 16,0-5 50-16,-6 3 1 16,18 7 19-16,3 10 37 15,-6 13 15-15,9 10-18 16,0 9-47-16,3 1-6 15,12 7-22-15,12 12 10 16,-3 10 3-16,3 4 7 16,-6 3-4-16,1-3 6 15,-1-10-8-15,-12-4 8 16,6-10 0-16,-6-9 1 16,-3 0 23-16,6-22 49 15,6-16-73-15,0-7-12 0,-3-5-23 16,6 5 27-16,-15 9 8 15,7 9 14-15,2 10 17 16,-9 15 5-16,9 2-18 16,0 10-18-16,12 21 0 15,0 7 0-15,6 6 1 16,4 4-1-16,-16 7-37 16,-3-14-171-16,-12-11-311 0</inkml:trace>
  <inkml:trace contextRef="#ctx0" brushRef="#br0" timeOffset="17802.456">30874 3849 884 0,'0'0'334'16,"0"0"-239"-16,0 0-22 15,0 0 31-15,0 0-34 16,0 0-38-16,0 0-26 16,0 0-4-16,-127-4-1 15,67 21 5-15,-13 2-5 16,-14 1-1-16,-4 0 0 15,-5-1 9-15,-10-3-2 16,3-2 8-16,13-2 1 16,17-5-8-16,10-3-8 15,15 0-8-15,12-1-44 16,8-1-19-16,13-2-18 16,12 1-101-16,3-1-121 0,0 0-193 15</inkml:trace>
  <inkml:trace contextRef="#ctx0" brushRef="#br0" timeOffset="18350.578">30032 3842 401 0,'0'0'367'16,"0"0"-233"-16,0 0-75 15,0 0 3-15,0 0 25 16,0 0-25-16,0 0-17 0,-136 77 5 16,103-56 32-16,0-3-8 15,2 2-22-15,4-1-9 16,-6-1 7-16,9-5 1 15,0-2-1-15,9-3-17 16,6-1-2-16,-3-4-6 16,12 0-6-16,0-3-2 15,0 0 8-15,0 0-7 16,0 1-18-16,12 1-5 16,6 4 5-16,12 2 0 15,18 3 9-15,-5 3-3 16,17-1-6-16,0-1-8 15,19-4-65-15,-10-2-134 0,-15-6-373 16</inkml:trace>
  <inkml:trace contextRef="#ctx0" brushRef="#br0" timeOffset="19032.15">28595 3752 1242 0,'0'0'223'16,"0"0"-159"-16,0 0-45 0,0 0-7 15,0 0-12-15,0 0 14 16,-6 105 12-16,6-52 4 15,0 6-4-15,0-2-7 16,0-1-3-16,6-5-16 16,-3-5 0-16,-3-10-21 15,9-4-77-15,-6-10-154 16,-3-10-129-16,0-7-500 0</inkml:trace>
  <inkml:trace contextRef="#ctx0" brushRef="#br0" timeOffset="19568.458">28719 3842 833 0,'0'0'347'0,"0"0"-246"16,0 0-79-16,0 0 10 16,0 0 14-16,0 0-14 15,0 0-22-15,109-30-8 16,-73 21-1-16,-3 3 9 15,-6 3-10-15,9 0-18 16,-11 2-47-16,-4 1-13 16,-6 0 5-16,-12 0-21 0,3 0-1 15,-6 0 11 1,0 0 25-16,-6-2-8 0,-12 2-171 16,0 0 2-16</inkml:trace>
  <inkml:trace contextRef="#ctx0" brushRef="#br0" timeOffset="20047.665">28837 3868 41 0,'0'0'726'0,"0"0"-558"15,0 0-83-15,0 0-10 16,0 0-4-16,0 0-35 16,0 0-30-16,0 16-6 15,6-2 0-15,0 7 9 16,0 8 30-16,9 5 29 15,-9 8-6-15,6-1-5 16,-3 1-25-16,0-3-12 16,0-9-8-16,-6-6-11 15,3-6 13-15,-6-9-14 16,0-7-72-16,0-2-70 16,0-7-16-16,9-14-95 0</inkml:trace>
  <inkml:trace contextRef="#ctx0" brushRef="#br0" timeOffset="20389.796">28918 3770 722 0,'0'0'257'15,"0"0"-173"-15,0 0-57 16,0 0 53-16,0 0 10 16,0 0-13-16,133-4-50 15,-100 26-14-15,0 2-12 0,1 7-1 16,-4 2-5 0,-12 5-18-16,0-3-6 0,-18 5 13 15,0 1 16-15,-18-2 10 16,-6 2 9-16,-16-3 22 15,-11-7-41-15,6-4-2 16,-9-10-76-16,-13-11-55 16,19-6-117-16,6 0-242 0</inkml:trace>
  <inkml:trace contextRef="#ctx0" brushRef="#br0" timeOffset="20962.115">28435 3895 669 0,'0'0'185'0,"0"0"-107"16,0 0 42-16,0 0 4 16,0 0-28-16,0 0-41 15,0 0-42-15,18-7 3 16,10 1 42-16,2-5 12 16,18-3-38-16,-9-1-19 15,13-4-13-15,-7 1-55 16,0 3-102-16,-3 1-112 15,-24 8-222-15</inkml:trace>
  <inkml:trace contextRef="#ctx0" brushRef="#br0" timeOffset="21360.599">28453 4420 347 0,'0'0'391'0,"0"0"-255"0,0 0-32 16,0 0 46-16,0 0 8 15,0 0-54-15,0 0-40 16,-9 0-13 0,9 0-2-16,12 0 20 0,7-13-28 15,8-1-15-15,6-5-10 16,18 0-10-16,0-1-6 15,4-1-25-15,8-3-71 16,-8 3-189-16,-16 5-424 0</inkml:trace>
  <inkml:trace contextRef="#ctx0" brushRef="#br0" timeOffset="23966.109">32637 1765 819 0,'0'0'285'16,"0"0"-143"-16,0 0-55 16,0 0-28-16,0 0-5 15,0 0-28-15,0 0-9 16,51 0 11-16,-9 6-3 16,-6 3-8-16,1-2-4 15,-4-1-13-15,6 3 6 0,-12-3-6 16,-6-1 0-16,3-2 1 15,-9 1-1-15,-5-2 0 16,-10-2 8-16,0 3-7 16,0-2 9-16,0 6-10 15,0 2 7-15,0 14-7 16,9 3 16-16,6 10-9 16,-6 9 6-16,0 11-11 15,9 13 15-15,-3 21 2 16,6 29 9-16,-3 28-14 15,0-11-12-15,-9-23 17 16,10-31-13-16,-4-20 5 16,0 10 10-16,6 15-14 0,6 12 18 15,-9-3-12 1,6 2 3-16,-3-4-3 0,-12-6 3 16,0-5-14-16,1-5 8 15,-10-3 3-15,0-6-4 16,0-3-3-16,0-3 0 15,-10-8-5-15,-2-9-1 16,-6-1 11-16,-6-9-4 16,0-4-6-16,-6-3 29 15,-3-1-4-15,-19-6 4 16,-11 0-21-16,-10-7-9 16,-17-3-1-16,-10-6-46 0,-35 5-74 15,20 0-168-15,15-5-503 16</inkml:trace>
  <inkml:trace contextRef="#ctx0" brushRef="#br0" timeOffset="29350.781">27409 1807 920 0,'0'0'274'0,"0"0"-173"15,0 0-37-15,0 0-63 16,0 0-1-16,0 0 0 16,0 52 2-16,12-12 6 15,-3 3 0-15,-3 2-8 16,0 1 10-16,6-2-10 15,0 0-60-15,-9-9-124 16,16-13-175-16</inkml:trace>
  <inkml:trace contextRef="#ctx0" brushRef="#br0" timeOffset="29508.669">27666 2005 833 0,'0'0'394'0,"0"0"-281"16,0 0-75-16,0 0-38 16,0 0-9-16,0 0-137 15,0 0-240-15</inkml:trace>
  <inkml:trace contextRef="#ctx0" brushRef="#br0" timeOffset="29990.389">27276 1568 1054 0,'0'0'222'0,"0"0"-164"16,0 0-42-16,0 0 34 15,0 0-22-15,0 0-5 16,130-89-23-16,-70 97-4 15,4 22-8-15,8 19-5 16,-8 10-19-16,-10 11 7 16,-3 6-5-16,-11 2-6 0,-13 0-1 15,-21 0 3 1,3-1 21-16,-9-3 16 0,-15-7-17 16,-16-8 18-16,-14-10 9 15,-9-11 14-15,3-11 12 16,-19-16-2-16,10-11 21 15,-13-2 5-15,1-31-2 16,9-15 11-16,2-15 11 16,16-14-11-16,0-21-45 15,14 2-4-15,13-6-19 16,15 0-7-16,3 17-5 16,24 0-17-16,25 17 3 15,14 23 0-15,4 21 2 16,8 24 13-16,-6 10-62 15,-2 34-20-15,-10 15 29 0,-3 33-27 16,-14-11-88 0,-16-15-125-16</inkml:trace>
  <inkml:trace contextRef="#ctx0" brushRef="#br0" timeOffset="31708.771">15240 1400 940 0,'0'0'216'16,"0"0"-169"-16,0 0-21 16,0 0-26-16,0 0 9 0,121-35-1 15,-97 35-8-15,0 0-16 16,-6 6-13-16,-9 17-18 16,-9 5-20-16,0 11 22 15,-21 8 3-15,-12 4 26 16,-9 3-5-16,-10-4 20 15,13-4 1-15,0-8 11 16,6-10 8-16,26-5-3 16,-2-8 1-16,9-6-11 15,0-3 7-15,16-1 13 16,23-5 28-16,3 0 1 16,0 0-19-16,19-8-22 0,5-9-14 15,-18 1-23-15,22-13-64 16,-28 7-99-16,-3-2-228 0</inkml:trace>
  <inkml:trace contextRef="#ctx0" brushRef="#br0" timeOffset="32324.807">15056 1188 920 0,'0'0'209'15,"0"0"-163"-15,0 0-45 16,0 0 9-16,142-32 7 16,-73 32-9-16,10 0 9 15,-7 1-11-15,15 19-5 16,-14 9 6-16,5 10-7 16,-17 9-17-16,-1 6-18 15,-12 8 3-15,-20 4-13 16,-19 3-14-16,-9 6 13 15,0 1 31-15,-34-2 15 0,-5-2 33 16,-21-6 21-16,6-7-28 16,-16-6 22-16,-2-13 4 15,-16-8 17-15,1-12-12 16,-13-12-17-16,-3-8 13 16,4-13 25-16,2-21 28 15,16-13-8-15,8-16-43 16,13-8-20-16,15-12 21 15,21-8-28-15,14 1-15 16,10-1-13-16,31 10-1 16,17 9-9-16,15 10 0 15,7 13 3-15,2 14 7 16,1 11-22-16,2 12-34 0,-3 9-21 16,25 3-59-16,-18 15-164 15,-22 3-81-15</inkml:trace>
  <inkml:trace contextRef="#ctx0" brushRef="#br0" timeOffset="33122.328">15717 1497 1305 0,'0'0'247'0,"0"0"-126"16,0 0-44-16,0 0-13 15,0 0-64-15,0 0-7 16,0 0-120-16,0 3-193 16,12-3-328-16</inkml:trace>
  <inkml:trace contextRef="#ctx0" brushRef="#br0" timeOffset="35204.185">15128 1514 300 0,'0'0'142'16,"0"0"-66"-16,0 0 6 15,0 0-12-15,0 0 0 16,0 0-31-16,9-6-16 16,0-2 9-16,0-2 7 15,6 3-4-15,-8-3-5 16,5-2-18-16,9 2-11 16,-6 2-1-16,9 0-12 15,-6 4-51-15,9 4-43 16,-9 0-28-16,-3 0-134 0</inkml:trace>
  <inkml:trace contextRef="#ctx0" brushRef="#br0" timeOffset="60507.096">28876 6912 834 0,'0'0'227'0,"0"0"-155"15,0 0 20-15,0 0 71 16,0 0-35-16,0 0-58 16,0-38-44-16,0 38-26 15,3 0-1-15,6 14-21 16,0 16 22-16,0 13 3 15,9 15 17-15,-9 9-7 16,9 10-3-16,-3 1-1 16,-5-1-8-16,2-10 0 15,-3-9 6-15,6-13-6 16,-6-14 1-16,-6-13-1 16,-3-10 1-16,0-4-1 15,3-4 6-15,-3 0 6 0,3 0 12 16,-3-13-9-16,9-7-9 15,-6-8-7-15,6-2-1 16,-3 1-5-16,21 2-2 16,-3 4-8-16,-3 7-14 15,1 5 10-15,2 7-6 16,-9 4-11-16,-6 3-29 16,9 15-20-16,-12 9 3 15,-6 6 40-15,-18 2 41 16,-6 1 2-16,-12-3 0 15,-1-3-1-15,-5-10 1 16,6-8-31-16,18-12-38 0,3 0-34 16,15-11-199-16</inkml:trace>
  <inkml:trace contextRef="#ctx0" brushRef="#br0" timeOffset="60823.147">29277 7444 886 0,'0'0'395'16,"0"0"-288"-16,0 0-45 15,0 0 1-15,0 0-20 16,0 0-43-16,0 0-20 16,109-78-88-16,-67 39-35 15,-12 0 4-15,-14 7 22 16,-1 7 79-16,-15 6 38 0,0 11 42 15,-15 6 71-15,-13 2-77 16,10 6-11-16,-9 18 9 16,3 8 16-16,12 2-27 15,3 4-22-15,9-5-1 16,0-6-32-16,30-13-1 16,15-10-30-16,31-13-32 15,5-17-185-15,-17-7-490 0</inkml:trace>
  <inkml:trace contextRef="#ctx0" brushRef="#br0" timeOffset="61173.875">29806 7165 735 0,'0'0'295'16,"0"0"-214"-16,0 0-10 0,-121 13 63 16,88 1-31-16,8 0-45 15,13 0-39-15,3-2-19 16,9-3 0-16,0-5-52 15,0-2-5-15,24-2 57 16,4 0 15-16,-1 0-8 16,3 0 19-16,-6 3-14 15,0 5-12-15,-12 13 1 16,-3 7 16-16,-3 11 28 16,-6 11 2-16,0 3 1 15,0 2-9-15,0-1 2 16,-15-4-15-16,6-8-7 0,-12-13-9 15,21-5-10-15,0-15 1 16,0-3 10-16,0-6-11 16,0 0 10-16,27-3 22 15,7-17-6-15,23-10-26 16,24-24-23-16,-5 6-155 16,-10 4-328-16</inkml:trace>
  <inkml:trace contextRef="#ctx0" brushRef="#br0" timeOffset="61791.282">30518 6883 1194 0,'0'0'221'16,"0"0"-171"-16,0 0-8 15,0 0 16-15,0 0-32 16,0 0-26-16,0 0-17 16,-115 35 2-16,88-9-1 15,9 2-11-15,9-5-7 16,6 1-11-16,3-3-11 0,12-3 9 16,6-3 30-16,15 0 9 15,15-2 8-15,-8-2 3 16,-1-2 3-16,-15 0-6 15,0 0 0-15,-12-3-23 16,-12 1-19-16,0 1-23 16,-18 5 45-16,-15 1 19 15,0 1-19-15,-13-5-19 16,1-5-32-16,12-5-110 16,12 0-326-16</inkml:trace>
  <inkml:trace contextRef="#ctx0" brushRef="#br0" timeOffset="62543.064">30397 6858 814 0,'0'0'174'0,"0"0"-125"0,0 0-7 16,0 0 68-16,0 0 23 15,39 142-31-15,-18-93-43 16,-8 4-20-16,8-1-17 16,-12-4-10-16,9-7-12 15,-12-8-23-15,9-6-105 16,0-17-95-16,3-9-128 16,-6-1-345-16</inkml:trace>
  <inkml:trace contextRef="#ctx0" brushRef="#br0" timeOffset="62895.109">30835 6866 1213 0,'0'0'219'0,"0"0"-156"15,0 0 36-15,0 0-16 16,0 0-66-16,0 0-17 15,0 0-44-15,-88-17 11 16,61 40 2-16,3 5 8 16,3 0-3-16,15-1-25 15,6 2-1-15,0-5 7 16,0 1 4-16,18-5 24 16,15 0 17-16,-6-7 7 15,0 0 2-15,-6-5 2 0,-5 0-9 16,-7-2-2-16,-3 0-1 15,-6 1-10-15,0 4 11 16,-15 1 1-16,-13 4-1 16,4-2-18-16,-6-2-81 15,3-7-79-15,12-5-134 16</inkml:trace>
  <inkml:trace contextRef="#ctx0" brushRef="#br0" timeOffset="63358.659">30974 7001 613 0,'0'0'534'0,"0"0"-386"0,0 0-28 15,0 0-35 1,0 0-64-16,0 0-19 0,0 0 4 15,57 4-6-15,-39 2 0 16,0 3-7-16,-6 2-34 16,-6 2-30-16,-6 1 13 15,0 1 41-15,0 0 17 16,-24-2 42-16,-3-2 10 16,-3-4-30-16,3-7 10 15,-1 0-2-15,16-1-28 16,12-18-2-16,0-16-90 15,24 5-93-15,4 2-200 0</inkml:trace>
  <inkml:trace contextRef="#ctx0" brushRef="#br0" timeOffset="63825.69">31782 6656 178 0,'0'0'1032'16,"0"0"-908"-16,0 0-66 15,0 0 16-15,0 0-3 16,-123-7-34-16,108 25-33 16,-4 1-4-16,19 1-22 15,0-2-17-15,0 2-10 16,19-1-4-16,2 0 29 15,3-2 12-15,9-1 12 16,-6 1 1-16,-9-3 0 16,3-2-1-16,-8-2 0 15,-4 1-7-15,-9-5-18 16,0-1-2-16,0 3 19 16,-25-3 8-16,-8-3-19 0,3-2-11 15,-15-5-49-15,3-12-87 16,14-6-98-16</inkml:trace>
  <inkml:trace contextRef="#ctx0" brushRef="#br0" timeOffset="64057.19">31677 6556 1048 0,'0'0'308'0,"0"0"-223"16,0 0-48-1,0 0 0-15,0 0 30 0,0 0 33 16,9 156-43-16,-6-94-38 16,3 1-12-16,3 0-7 15,0-1-13-15,3-5-80 16,3-3-128-16,-6-12-69 16,-3-17-195-16</inkml:trace>
  <inkml:trace contextRef="#ctx0" brushRef="#br0" timeOffset="64425.227">32042 6688 1099 0,'0'0'254'0,"0"0"-186"15,0 0-7-15,0 0 1 16,0 0-62-16,0 0-4 16,0 0-35-16,-88 18 20 15,67-3 7-15,6 5-8 16,3-4-5-16,12-1-7 16,0 0-14-16,0-1 11 15,12 0 11-15,15-2 24 16,-5 1 0-16,8-1 2 15,-3-4 6-15,3 0-6 0,-6 0 7 16,-9 1-9 0,-6-4-19-16,-9 5-4 0,0-1-25 15,-6 4 33 1,-15 1 15-16,-6 3-1 0,-12-4-38 16,12-4-118-16,5-6-217 0</inkml:trace>
  <inkml:trace contextRef="#ctx0" brushRef="#br0" timeOffset="64646.327">32226 6796 1124 0,'0'0'307'15,"0"0"-205"-15,0 0-66 16,0 0 5-16,0 0 3 15,0 0-3-15,27 118-24 16,-18-85-17-16,-3-2-36 16,6-4-143-16,-9-12-204 15,6-7-411-15</inkml:trace>
  <inkml:trace contextRef="#ctx0" brushRef="#br0" timeOffset="65240.489">32926 6351 965 0,'0'0'642'16,"0"0"-537"-16,0 0-51 15,0 0-23-15,0 0-10 16,0 0-20-16,0 0 4 15,0 91-3-15,0-48 9 16,0 2-3-16,0 0 0 16,0-3 0-16,0-5-2 0,0-9-5 15,9-7 14-15,-6-4-9 16,-3-5 8-16,6-5 1 16,-3-2 8-16,3-2-7 15,13-3 14-15,17 0 18 16,15 0-7-16,3 0-32 15,19-6-9-15,14-18-75 16,-17 7-93-16,-10-4-234 0</inkml:trace>
  <inkml:trace contextRef="#ctx0" brushRef="#br0" timeOffset="67491.36">29368 8207 1 0,'0'0'0'0,"0"0"-1"0,0 0 1 15,0 0 0-15,0 0 0 16,0 0 0-16,21 41 0 16</inkml:trace>
  <inkml:trace contextRef="#ctx0" brushRef="#br0" timeOffset="67925.468">29368 8207 93 0,'63'37'308'0,"-63"-41"-133"15,0-3-22-15,0 1-2 0,0 0-8 16,0 0-17-16,0 2 18 16,0 2-8-16,0 2-33 15,0 0-27-15,-12 0-28 16,6 0-31-16,-12 0-17 15,-3 11-7-15,-12 13-5 16,0 6 4-16,2 8-8 16,7-1-2-16,6-4 4 15,9-7-16-15,6-6-4 16,3-7-10-16,0-7-13 16,9-6 14-16,12 0 16 15,15-15 26-15,-2-12 1 16,-1-5-13-16,-3 4 8 0,-12 5 5 15,-6 7 0-15,0 8 26 16,-9 5 5-16,3 3-31 16,-3 0-15-16,3 5-7 15,6 9 8-15,10-1-15 16,5-1-42-16,12-9-68 16,-6-3-124-16,3 0-298 0</inkml:trace>
  <inkml:trace contextRef="#ctx0" brushRef="#br0" timeOffset="68340.934">29706 8322 552 0,'0'0'377'0,"0"0"-266"16,0 0-11-16,0 0 30 0,0 0-55 16,0 0-56-16,0 0-19 15,-30-11-14-15,21 18-14 16,-3 8 15-16,0 1-6 15,-4 2 0-15,13 1-2 16,3-5 5-16,0-2-10 16,0-7 4-16,0-1-4 15,0-4-6-15,6 0 32 16,16-16 22-16,2-11-22 16,-3-11-3-16,-3-7-25 15,-9-4 14-15,-3-4 5 0,-6-3-24 16,0 0 33-16,-15 5 10 15,3 8 45-15,-6 10 52 16,9 15 64-16,0 11-82 16,9 7-78-16,0 4-11 15,0 27-30-15,0 13 21 16,0 13 9-16,0 5 7 16,18-1-7-16,9-7-6 15,0-10-36-15,9-12-64 16,-2-14-21-16,26-15-58 15,-6-3-81-15</inkml:trace>
  <inkml:trace contextRef="#ctx0" brushRef="#br0" timeOffset="68691.178">30029 8226 929 0,'0'0'205'0,"0"0"-108"16,0 0 9-16,0 0-15 15,0 0-42-15,0 0-27 16,0 0-4-16,-115 48-6 15,106-27-12-15,0-4-9 16,9-4-27-16,0-7-38 16,0-6-23-16,9 0 14 15,9-6 49-15,0-19 34 16,0-10-1-16,4-9-16 16,-7-5 2-16,-12-4 5 15,-3-1-9-15,0 4 19 16,-3 8 51-16,-12 9 81 0,6 11-13 15,5 12-37-15,-5 10-18 16,9 0-64-16,-3 8 0 16,3 23-34-16,0 12 33 15,0 11-1-15,12 4-14 16,7-5 15-16,8-3-15 16,0-9-68-16,24-14-93 15,-15-13-101-15,1-9-507 0</inkml:trace>
  <inkml:trace contextRef="#ctx0" brushRef="#br0" timeOffset="69343.863">30524 8152 918 0,'0'0'497'0,"0"0"-448"15,0 0-46-15,0 0-3 16,0 0-43-16,0 0-86 15,121-43-87-15,-79 26-115 0</inkml:trace>
  <inkml:trace contextRef="#ctx0" brushRef="#br0" timeOffset="69490.649">30928 8017 332 0,'0'0'361'16,"0"0"-253"-16,0 0-78 15,0 0-30-15,0 0-4 16,0 0-114-16,151-37-284 0</inkml:trace>
  <inkml:trace contextRef="#ctx0" brushRef="#br0" timeOffset="69600.382">31269 7921 504 0,'0'0'180'16,"0"0"-121"-16,0 0-59 15,0 0-27-15,0 0-151 0</inkml:trace>
  <inkml:trace contextRef="#ctx0" brushRef="#br0" timeOffset="69741.45">31598 7840 598 0,'0'0'601'0,"0"0"-484"15,0 0-95-15,0 0-22 16,0 0-100-16,0 0-127 16,0 0-335-16</inkml:trace>
  <inkml:trace contextRef="#ctx0" brushRef="#br0" timeOffset="69886.34">32009 7723 696 0,'0'0'248'16,"0"0"-197"-16,0 0-51 16,0 0-12-16,0 0-149 15,0 0-464-15</inkml:trace>
  <inkml:trace contextRef="#ctx0" brushRef="#br0" timeOffset="70725.809">29588 9010 555 0,'0'0'374'0,"0"0"-290"15,0 0-77-15,0 0-7 16,0 0-31-16,0 0-29 15,0 0-34-15,6 52-49 16,6-38-61-16</inkml:trace>
  <inkml:trace contextRef="#ctx0" brushRef="#br0" timeOffset="70869.076">29652 9353 211 0,'0'0'65'0,"0"0"-16"15,0 0-23-15,0 0-10 16,0 0-9-16,0 0-7 16,0 0-57-16</inkml:trace>
  <inkml:trace contextRef="#ctx0" brushRef="#br0" timeOffset="71012.474">29790 9560 454 0,'0'0'113'0,"0"0"-76"15,0 0 19-15,0 0-17 16,0 0-21-16,0 0-18 16,0 0 0-16,12 43-65 15,-8-41-136-15</inkml:trace>
  <inkml:trace contextRef="#ctx0" brushRef="#br0" timeOffset="71160.563">29830 9777 409 0,'0'0'360'0,"0"0"-266"0,0 0-58 16,0 0 16-16,0 0-26 15,0 0-26 1,0 0-58-16,36 50-141 0,-21-41-391 0</inkml:trace>
  <inkml:trace contextRef="#ctx0" brushRef="#br0" timeOffset="71295.602">29896 10070 553 0,'0'0'123'15,"0"0"-6"-15,0 0-18 16,0 0-47-16,0 0-39 0,0 0-13 16,0 0-178-16</inkml:trace>
  <inkml:trace contextRef="#ctx0" brushRef="#br0" timeOffset="72363.392">28918 11020 887 0,'0'0'354'15,"0"0"-222"-15,0 0-46 16,0 0-22-16,0 0-39 16,0 0-14-16,0 0 8 15,15 77 4-15,-15-41 15 16,18 5-10-16,-12-2-9 15,3 0-3-15,1-4-3 16,-1-4-1-16,0-5 2 16,-6-6-6-16,6-7-8 0,-3-6 1 15,-6-2 6 1,3-3 1-16,-3-2 11 0,6 0 6 16,-3 0 1-16,12 0-4 15,3 0 1-15,9 0-2 16,15-8-21-16,-2-6-35 15,11-2-90-15,12-7-129 16,-14-1-242-16,-4 5-463 0</inkml:trace>
  <inkml:trace contextRef="#ctx0" brushRef="#br0" timeOffset="72617.322">29458 10992 1151 0,'0'0'311'15,"0"0"-234"-15,0 0-77 16,0 0-43-16,0 0-201 0,0 0-112 16</inkml:trace>
  <inkml:trace contextRef="#ctx0" brushRef="#br0" timeOffset="72768.315">29528 11184 671 0,'0'0'804'16,"0"0"-804"-16,0 0-20 15,0 0-163-15,0 0-218 0</inkml:trace>
  <inkml:trace contextRef="#ctx0" brushRef="#br0" timeOffset="78608.961">30183 10673 696 0,'0'0'261'16,"0"0"-183"-16,0 0 61 16,0 0 19-16,0 0-49 15,0 0-32-15,0 0-22 16,-36-52-26-16,17 52-17 16,1 0-12-16,0 14-8 0,0 6-2 15,3 4 4-15,3-2-13 16,6 3-11-16,6-4-20 15,0-1 26-15,18-1-2 16,3-5 1-16,6 0 18 16,0-3 7-16,7-3 1 15,-7 0-1-15,-6-2 0 16,-12 1-13-16,0-3-13 16,-9 1-42-16,-9 4 24 15,-21 4 37-15,-9 1-7 16,-10 2-39-16,7-4 20 15,6-1-38-15,12-11-40 16,15 0-41-16,9-6-138 0</inkml:trace>
  <inkml:trace contextRef="#ctx0" brushRef="#br0" timeOffset="78998.151">30367 10687 993 0,'0'0'274'0,"0"0"-221"16,0 0-52-16,0 0 0 15,0 0 0-15,0 0 19 16,0 0-7-16,0 99-6 0,0-85-5 16,9-6 4-1,-9-2-6-15,12-4-12 0,3-2-4 16,-9 0-3-16,6-8 19 15,12-13 0-15,-12-7-10 16,1-4-26-16,2 2 10 16,-9 1 24-16,-3 10 2 15,-3 6 35-15,0 11 42 16,0 2-21-16,0 0-56 16,3 0-1-16,0 7-34 15,9 12 19-15,-3 3 16 16,9 1-1-16,-3-5-6 15,9-5-25-15,-3-7-25 16,3-6-8-16,7-10-39 16,-10-17-69-16,9-3-239 0</inkml:trace>
  <inkml:trace contextRef="#ctx0" brushRef="#br0" timeOffset="79457.269">30560 10311 1081 0,'0'0'289'0,"0"0"-213"16,0 0-47-1,0 0-29-15,0 0 22 0,0 0 14 16,18 132-10-16,-12-80-4 16,9 0 9-16,-6-5-5 15,-3-7-13-15,3-11-4 16,0-8-8-16,-5-11 6 16,-4-5-6-16,9-5 0 15,0 0 9-15,9-15 15 16,6-8-25-16,9-3-20 15,3 4-6-15,-3 3 1 16,4 13 2-16,-13 6-23 0,-3 0-43 16,-12 9 26-16,0 13 32 15,-9 2 28-15,-12 2 3 16,-21 4 17-16,-9-6 5 16,5 0-11-16,-5-12-6 15,15-6-5-15,9-6-60 16,6-9-140-16,12-11-304 15</inkml:trace>
  <inkml:trace contextRef="#ctx0" brushRef="#br0" timeOffset="79697.174">31227 10475 1159 0,'0'0'358'0,"0"0"-242"16,0 0-38-16,0 0-78 16,0 0-8-16,0 0-99 15,0 0-140-15,109-21-47 16,-85 9-350-16</inkml:trace>
  <inkml:trace contextRef="#ctx0" brushRef="#br0" timeOffset="79826.17">31553 10365 821 0,'0'0'276'16,"0"0"-193"-16,0 0-83 15,0 0-21-15,0 0-177 16,0 0-153-16</inkml:trace>
  <inkml:trace contextRef="#ctx0" brushRef="#br0" timeOffset="79961.753">31828 10270 64 0,'0'0'763'0,"0"0"-655"15,0 0-77-15,0 0-31 16,0 0-22-16,0 0-14 15,0 0-165-15</inkml:trace>
  <inkml:trace contextRef="#ctx0" brushRef="#br0" timeOffset="80088.975">32102 10177 537 0,'0'0'226'0,"0"0"-145"16,0 0-53-16,0 0-28 15,0 0-120-15</inkml:trace>
  <inkml:trace contextRef="#ctx0" brushRef="#br0" timeOffset="80240.013">32474 10051 41 0,'0'0'1014'16,"0"0"-869"-16,0 0-107 15,0 0-38-15,0 0-25 16,0 0-33-16,0 0-188 0</inkml:trace>
  <inkml:trace contextRef="#ctx0" brushRef="#br0" timeOffset="82458.035">28100 7718 707 0,'0'0'334'16,"0"0"-165"-16,0 0 8 15,0 0-42-15,0 0-46 16,0 0-46-16,0 0-11 0,0 0-8 16,12 0 18-1,3 0 8-15,16-9-12 0,11-5-19 16,3-5-10-16,12-1-2 16,-2 2-7-16,-1 1 0 15,0 0-46-15,7-4-84 16,-10 2-166-16,-18 5-278 0</inkml:trace>
  <inkml:trace contextRef="#ctx0" brushRef="#br0" timeOffset="82758.597">28417 7438 886 0,'0'0'353'0,"0"0"-272"15,0 0-57-15,0 0-24 16,0 0 0-16,0 0 9 16,0 0 2-16,109 29-4 15,-76-23-5-15,-6 0 6 16,-15 3-8-16,6-4 0 16,-12 2 1-16,3 2-1 15,-9 1-21-15,0 4 21 16,-6 8 40-16,-12 1 9 15,-3 7-7-15,-6 0-23 16,-6 3-19-16,6 11-6 16,3-11-162-16,8-11-191 0</inkml:trace>
  <inkml:trace contextRef="#ctx0" brushRef="#br0" timeOffset="89412.243">31453 6003 682 0,'0'0'285'0,"0"0"-183"16,0 0-21-16,0 0 21 16,0 0-47-16,0 0-22 15,0 0-24-15,76-44 15 0,-61 38 18 16,-3 5-20-16,-3 1-22 16,-3 0 0-16,0 0-15 15,0 0-32-15,-6 4-9 16,6 6 11-16,-6 5 4 15,0 2 2-15,0-2 13 16,0 3 25-16,0-4 1 16,0-5-1-16,0 1 1 15,0-8 0-15,0 2 0 16,0-3 1-16,0 1 6 0,0 1 7 16,12-1 33-1,12 1-7-15,-5 1-18 0,2 1-22 16,0 1 0-1,-12 1-10-15,9 0-21 0,-18 4-11 16,0 4-5-16,0 0 12 16,-9 5 26-16,-18-2 8 15,-15 3-8-15,8-9-134 16,4-6-346-16</inkml:trace>
  <inkml:trace contextRef="#ctx0" brushRef="#br0" timeOffset="94973.989">5295 13746 849 0,'0'0'488'16,"0"0"-394"-16,0 0-56 16,0 0 46-16,0 0 3 15,0 0-46-15,-9 0-34 16,21 3-7-16,12-1 0 15,0 2 10-15,31 1 12 16,-10-1-3-16,24-3-2 16,1-1 4-16,5 0-5 0,1 0-4 15,8-6-11 1,-17-4 8-16,8-1-9 16,-24 2 0-16,1-4-36 0,-25 4-20 15,0 1-40 1,-9 2-52-16,-9 2-31 0,-9-7 4 15,0 1-58-15,0-1-651 16</inkml:trace>
  <inkml:trace contextRef="#ctx0" brushRef="#br0" timeOffset="95311.451">5926 13473 933 0,'0'0'345'15,"0"0"-235"-15,0 0 25 0,0 0 18 16,0 0-79-16,0 0-74 16,0 0-17-16,0 2-17 15,27 10 33-15,6 5 1 16,3 1 7-16,7 2 4 16,2 4-11-16,-9 1 0 15,6-3 3-15,4 3-2 16,-19-4-1-16,0-2-1 15,-12 1 1-15,-3-4-15 16,-12 2 3-16,-3 5 12 16,-33 5 20-16,3 6 15 15,-25 3-14-15,-2-2-11 16,9-1-10-16,9-11 0 16,5-4-40-16,16-11-69 15,15-5-155-15,6-3-294 0</inkml:trace>
  <inkml:trace contextRef="#ctx0" brushRef="#br0" timeOffset="97091.707">12327 14308 990 0,'0'0'175'0,"0"0"-148"15,0 0-14-15,0 0 13 0,0 0 2 16,0 0-12-1,0 0-5-15,82 0 20 0,-43 0 17 16,18 0-8-16,4 0-2 16,2 0 6-16,10-4-10 15,2 1-16-15,10-3-2 16,-1-2-7-16,-2 2-2 16,8 0-6-16,-5-4 24 15,14 5 41-15,-2-1-39 16,5-3-11-16,7 0 0 15,15 2 2-15,18-6-1 16,-16 0-5-16,-11 4 0 16,-18-2-6-16,-7 5-5 15,4-2 6-15,5 2-6 16,-8-1 6-16,-3 3-7 0,-10 1 6 16,-6 0 4-16,-2-1 12 15,-1 0 0-15,-8 1 6 16,2-4-2-16,3 1-1 15,4-3-6-15,-7 3-4 16,4 2-3-16,-7-3 0 16,-3 2 1-16,7 1-7 15,-4-2-5-15,9-1 0 16,4 1 9-16,-4 1-10 16,13-4 1-16,-13 3 8 15,13-3-9-15,-16 0 0 16,16 2 0-16,-19-1 0 15,0 2 6-15,-8 1-6 0,5 1-3 16,-9 0 2-16,-5-1 1 16,8 4 0-16,-3-5 0 15,-5 1-1-15,-1 2 1 16,-3-2 0-16,-9 1 0 16,0 2 1-16,-8 0 6 15,-7 2 4-15,-6 0 5 16,-9-1 5-16,6 1 5 15,-6 0 9-15,-3 0 4 16,0 0 7-16,0 0 8 16,0 0-20-16,0 0-4 15,0 0-9-15,0 0-8 16,0 0-1-16,0 0-12 0,0 0-1 16,0 0 0-16,0 0-12 15,0 0-48-15,0-4-77 16,-12-5-69-16,3-2-155 15,-15-4-950-15</inkml:trace>
  <inkml:trace contextRef="#ctx0" brushRef="#br0" timeOffset="107441.199">30539 6211 770 0,'0'0'234'15,"0"0"-120"-15,0 0-14 16,0 0 27-16,0 0-43 16,0 0-55-16,0 0-20 15,60-31-7-15,-45 29-2 16,7 2 1-16,2 0 8 15,-12 0-9-15,-9 6 0 16,9 7-29-16,-12 1-29 16,0 5-17-16,0 3 28 15,-15 2 33-15,3-3 14 16,-3 0 5-16,12-2-4 16,-3-5 0-16,6-2-1 0,0-3 2 15,9 2 27-15,18-4-2 16,-3 1-7-16,9 3-11 15,-6-3-8-15,-6-2-1 16,-6 2-16-16,-9-2-19 16,-6 1-10-16,0 1-21 15,-24 3 22-15,-15-4 44 16,0 2 6-16,3-5-6 16,2-4-15-16,13 0-145 15,15-9-475-15</inkml:trace>
  <inkml:trace contextRef="#ctx0" brushRef="#br0" timeOffset="111087.85">31022 6224 662 0,'0'0'247'16,"0"0"-127"-16,0 0-24 15,0 0 34-15,0 0-29 16,0 0-61-16,0 0-27 16,102-18-6-16,-71 11-7 15,8-1-10-15,-18 1-80 16,12 1-43-16,-12 5-101 15,-15 1-156-15</inkml:trace>
  <inkml:trace contextRef="#ctx0" brushRef="#br0" timeOffset="111329.949">31022 6359 851 0,'0'0'253'0,"0"0"-176"16,0 0-11-16,0 0 47 15,0 0-37-15,0 0-21 16,0 0 2-16,54 0-2 16,-21 0-29-16,4-3-26 0,2-5-7 15,30-3-115 1,-17 0-161-16,2 3-216 0</inkml:trace>
  <inkml:trace contextRef="#ctx0" brushRef="#br0" timeOffset="117867.121">28333 7088 652 0,'0'0'92'15,"0"0"-66"-15,0 0 35 16,0 0 36-16,0 0-8 16,0 0-21-16,-64-41-26 15,55 35-3-15,-9-2-3 16,-3 0-14-16,-3-1 10 15,-12 1-18-15,2 1-6 0,-11 6-7 16,-6 1 0-16,-3 0 0 16,-4 0 1-16,-2 6-1 15,8 8 0-15,-2 6 11 16,-3 4-11-16,9 7 5 16,2 8-5-16,-2 5 12 15,9 9-12-15,-7 4 6 16,7 7 2-16,9 4-8 15,-3 3 1-15,6 1 0 16,0 2 4-16,2 1-5 16,7 5 0-16,6 5-1 15,-6 4 5-15,3 1-5 16,-3 6 0-16,9-2-8 16,0-1-3-16,0-4 1 15,9 1-1-15,0 1 1 0,0-3 9 16,0 5-8-16,0-1 9 15,0 2 1-15,0-2 0 16,0-5 1-16,0-6-2 16,0-4 0-16,0-8-7 15,9-3 5-15,9-3 1 16,3-6-1-16,3-1 2 16,0-5 0-16,-3 1 6 15,1-1 4-15,5 1-8 16,0-1-1-16,0 3 6 15,0 2 0-15,9 1 8 16,-2 0 2-16,5 3-17 16,3-4 16-16,-6-5 7 0,7-2 3 15,-13-5-17-15,-9-5-8 16,12-1 0 0,-9-4 2-16,0-3 4 0,-2-4-7 15,5 1 1-15,-6-7 0 16,6 0 8-16,6 0 0 15,-6 0 2-15,4-4 1 16,2 4-11-16,-6-3 9 16,3 1-9-16,-3 2-1 15,-3-3 6-15,4 2-6 16,-1-5 1-16,-3 3-1 16,-3-5 1-16,3 2-1 0,3-2 10 15,-3-1-10 1,4-2-1-16,-10 1-20 0,9-5-6 15,-9-3 0-15,-3 1 5 16,12-4 13-16,-15 2 8 16,3-2 1-16,3 0 0 15,-8 0 0-15,8 3-7 16,-15-3 7-16,12 1 0 16,-6 2 0-16,0-1-1 15,-9 0 0-15,12 0-9 16,-12 0 0-16,0-2-10 15,0 0-8-15,0 0-31 16,0 0-38-16,0 0-116 0,-3-11-514 16</inkml:trace>
  <inkml:trace contextRef="#ctx0" brushRef="#br0" timeOffset="118282.792">28426 10574 902 0,'0'0'171'0,"0"0"-139"16,0 0-31-16,0 0-1 16,0 0 13-16,0 0-5 15,0 0 23-15,45 45-13 16,-29-23 15-16,5 0 6 0,-3 5 16 15,-9 0 12-15,6 1-6 16,3-4-18-16,-9 0-9 16,9-3-5-16,-9-2-17 15,-3-5 6-15,6-3-7 16,-9-3-4-16,3-1 10 16,-6-2 1-16,0 2-5 15,0-1 18-15,0 2 14 16,-21 2-19-16,6 5-11 15,-18 3-4-15,-3 2-3 16,0 1 2-16,5-3 4 16,-2 1-2-16,0-2-12 15,12-5-9-15,0-6-96 16,3-2-180-16,15-4-338 0</inkml:trace>
  <inkml:trace contextRef="#ctx0" brushRef="#br0" timeOffset="119153.793">30279 11195 168 0,'0'0'1168'0,"0"0"-1017"15,0 0-111-15,0 0-14 16,0 0 5-16,0 0-15 15,118-30-11-15,-61 19-5 16,7 1-17-16,-4-1-11 16,-2 1-27-16,-7-1-97 15,9-2-14-15,-24-1-92 16,-14 7-124-16</inkml:trace>
  <inkml:trace contextRef="#ctx0" brushRef="#br0" timeOffset="119378.613">30358 11265 848 0,'0'0'251'0,"0"0"-89"16,0 0 27-16,0 0-35 16,0 0-54-16,0 0-54 15,0 0-33-15,-9 2 4 16,48-11 5-16,9-6-7 15,7-5-9-15,8-2-6 16,-3-1-23-16,31-8-37 16,-13 9-135-16,-17-3-349 0</inkml:trace>
  <inkml:trace contextRef="#ctx0" brushRef="#br0" timeOffset="125939.271">28490 8653 730 0,'0'0'201'0,"0"0"-87"15,0 0 13-15,0 0 27 16,0 0-19-16,0 0-57 15,0 0-27-15,9 0 10 16,9 0-1-16,15-1-15 16,15-13-1-16,13-4-7 15,5-2-23-15,-3 1-12 16,4 1-2-16,-16 1-72 16,3 5-43-16,-8-4-116 15,-13 5-130-15,-15 2-202 0</inkml:trace>
  <inkml:trace contextRef="#ctx0" brushRef="#br0" timeOffset="126258.287">28846 8427 804 0,'0'0'302'0,"0"0"-216"16,0 0-57-16,0 0 13 15,0 0-5-15,0 0-8 16,0 0 2-16,69 31-9 16,-45-21-9-16,3 2-5 15,1 1-7-15,-10 0-1 16,-6-1 0-16,-6 2-10 16,3 0 1-16,-9 5 9 0,0 3 1 15,-24 3 10-15,-3 4-1 16,-4 2 1-16,-2-5-11 15,6 1-8-15,3-10-49 16,15-8-81-16,0-5-131 16,9-4-293-16</inkml:trace>
  <inkml:trace contextRef="#ctx0" brushRef="#br0" timeOffset="130975.023">5084 15167 1204 0,'0'0'285'16,"0"0"-215"-16,0 0-54 16,0 0 18-16,0 0 9 15,0 0-37-15,24-3-5 16,12-10 0-16,9 0 11 0,22-7 2 15,8 0 8-15,22-2-4 16,-1-2 2-16,4 3-8 16,-3 2-11-16,-7-1 8 15,-2 7-9-15,-19-1 0 16,-15 2 0-16,-2 4-12 16,-13 0-19-16,-15 2-30 15,-9 1-22-15,-3 4-49 16,-12-1-57-16,0-4-71 15,0 0-67-15,0-1-238 0</inkml:trace>
  <inkml:trace contextRef="#ctx0" brushRef="#br0" timeOffset="131341.507">5736 14786 965 0,'0'0'320'0,"0"0"-198"16,0 0-54-16,0 0 51 16,0 0-40-16,0 0-57 15,0 0-22-15,-15-7-15 16,15 7-7-16,9 1 7 16,9 12 15-16,9 1 0 15,6 3 0-15,-3 1 2 16,13 1 6-16,-1-2 3 0,-6-2-9 15,0 0 7 1,-9-3-7-16,-2-1-1 0,-13-3 3 16,-6 0-4-16,-6 1-7 15,0 5 7-15,0 7 1 16,-6 6 35-16,-21 3-4 16,-1 7-14-16,10-2-12 15,-6 1-6-15,-3-6-19 16,18 1-77-16,-3-10-127 15,12-9-176-15</inkml:trace>
  <inkml:trace contextRef="#ctx0" brushRef="#br0" timeOffset="134209.661">11298 15411 502 0,'0'0'259'16,"0"0"-163"-16,0 0-48 16,0 0 33-16,0 0-6 15,0 0-27-15,0 0-34 16,15 0 14-16,0 0 28 15,-3 0-5-15,13 0 0 16,-1 0 11-16,3 0 5 16,15 4-6-16,-6-2-12 15,19-1-4-15,-1 3-3 0,6-4-11 16,4 0-12 0,-4 0-6-16,0 0-1 0,-2 0-5 15,-7-4 0-15,13-3-1 16,-4-3 1-16,9-2 1 15,4-3 21-15,-1 0 10 16,7 2-25-16,-7 4-7 16,7 0-6-16,-7 4 8 15,3-1-9-15,-11 6 1 16,-1-2-1-16,1-1-1 16,-4 1 0-16,3-2 1 15,-2-2 0-15,2-5 1 16,7 4 0-16,-7-6 13 15,6 4-13-15,-8 1 0 16,-7 1 0-16,6 5 0 0,-14-3 0 16,-1 5-1-16,-3 0 1 15,-3 0 0-15,4 0 1 16,-1-2 11-16,3-1 3 16,-3 0 1-16,16 1 1 15,-4-1-6-15,3 2 4 16,1 1-4-16,2-2-5 15,10 2-1-15,-10 0 1 16,3 0 6-16,10 0-12 16,-4-5 10-16,1 4 7 15,5-5-7-15,4 1-3 16,-7 0 3-16,-3 0-4 16,1 1 0-16,-7-1-5 0,-2 3 4 15,-1-5 0-15,-6 3 0 16,-2-2 1-16,2 1 3 15,-6-1 6-15,-6-1 1 16,-2 2 3-16,-13-1-3 16,-3 2 8-1,-9 2 1-15,-6 2 7 0,0 0 4 16,-9-1 6-16,0 1-2 16,0 0-1-16,0 0-6 15,0 0-1-15,0 0-2 16,0 0-10-16,0 0-2 15,0 0-10-15,0 0-3 0,0 0 2 16,0 0-7 0,0 0 5-16,0 0-6 0,0 0 2 15,0 0-1-15,0 0 1 16,0 0-2-16,0 0-7 16,0 0-32-16,0 0-54 15,0-2-66-15,0-7-71 16,-9-1-101-16,-9-2-657 0</inkml:trace>
  <inkml:trace contextRef="#ctx0" brushRef="#br0" timeOffset="143424.986">23630 9045 375 0,'0'0'264'15,"0"0"-126"-15,0 0 5 16,0 0-5-16,0 0-34 16,0 0-43-16,0 0 2 15,0 0 20-15,0 0-5 0,0 0-8 16,0 0 0-16,-9 0-22 16,-3 0-23-16,-12 0-8 15,3 0-4-15,-12 0-5 16,9 0-7-16,-7 5 14 15,-5 2-1-15,-9 1 2 16,12 1-1-16,0 0 2 16,-4-3-15-16,-5 1 5 15,3-1 3-15,-3 1-1 16,-7 1-7-16,7-2 9 16,-6 0 4-16,2 0-2 15,-2 1 2-15,3 0 1 16,-3-5-7-16,8 3 1 0,-5 1-9 15,3-4 1 1,-3 2 4-16,-1-2-6 0,-5 1 0 16,-3-1 2-1,11 2-1-15,-8-2-1 16,6 2 1-16,0 0-1 0,2-3 1 16,1 5 6-16,9-5-7 15,-9-1 1-15,8 3 7 16,-5-3-7-16,-3 0 3 15,9 0-4-15,-10 0-2 16,4 0 2-16,3 0 1 16,3 1 6-16,3 1-7 15,-4 0-5-15,-5 1 5 16,18-3 1-16,-9 1 1 16,-6-1 2-16,-1 0-4 0,10 0 0 15,-6 0-1 1,-3 0 1-16,-6 0 0 0,5 0 0 15,1 0 8-15,0 0 5 16,-6 0-1-16,2 0-11 16,7 0 8-16,-9 4 3 15,9-3-2-15,-6 1-9 16,5 2 9-16,-2-2-9 16,0 0 5-16,0-2 5 15,0 0-11-15,2 0 6 16,-2 0 2-16,0 0-7 15,-9 0 2-15,11 0 12 0,1 3-5 16,-3-3-7-16,0 2-3 16,3-2 8-16,5 1-8 15,-2-1 6-15,-3 0 1 16,-3 0 3-16,6 0-4 16,-10 0-6-16,4 0 1 15,-9 0 6-15,12 0-6 16,-4 0 0-16,1 0 0 15,3 0 0-15,-6 0-1 16,15 0 1-16,-16 3 8 16,13-1-9-16,3-2 0 15,-12 1-2-15,12 1 2 16,-3 1 0-16,-7-2 1 16,7 3-1-16,0-4-1 0,0 1 1 15,0-1-1-15,3 1 1 16,-1 4 0-16,4-3 0 15,3 0 0-15,-9 1 0 16,6-1-1-16,6-1 1 16,-3 2-1-16,3-3 1 15,0 0 0-15,2 2 0 16,-5-2 0-16,9 0-1 16,0 1 2-16,-3-1-1 15,9 0 0-15,-6 0 1 16,9 0-1-16,-3 0 1 15,-3 0-1-15,6 0 1 16,0 0 0-16,0 0 6 16,0 0 2-16,0 0 0 0,0 0-8 15,0 0 1 1,0 0 5-16,0 0 1 0,0 0 2 16,0 0-1-16,0 0 4 15,0-1 7-15,0-5-20 16,0-3-1-16,0-2-4 15,0-1 4-15,0 0 1 16,0-3 0-16,0 1 0 16,0-5 1-16,0-1 0 15,0-2 0-15,0-5-1 16,0 0 1-16,0-2-1 16,0 0 1-16,0-2 0 15,0 1 0-15,0 0-1 0,0 4 1 16,0 2-1-16,9-1 0 15,-9-1-6-15,6 1 5 16,-6 3 0-16,3 0-1 16,-3-2 2-16,3 0 0 15,-3-2 0-15,0 1 0 16,0-1-2-16,0-4-12 16,0 3 6-16,0 2 1 15,0 1 0-15,0 1 7 16,0 1-1-16,0 1 1 15,0-2 0-15,0 2 0 16,0-3 0-16,0 1 0 0,0-2-6 16,0 3 6-1,0 0 0-15,0 1 0 0,0 3 0 16,0-1 0-16,0 2 0 16,0 1 1-16,0 2-1 15,0 2 0-15,0-3 0 16,0 1 0-16,0-1 0 15,0 3-1-15,0 0 1 16,0 1 1-16,0 4-1 16,0 1 1-16,0 4-1 15,0 1 2-15,0-2-2 16,0 1 2-16,0 2-1 16,0-1 6-16,0 1 0 15,0 0-1-15,0 0 2 16,0 0-1-16,0 0-7 0,0 0 6 15,0 0-6-15,0 0-1 16,0 0 0-16,0 0-1 16,0 0-5-16,0 0 1 15,0 0-3-15,0 0-1 16,12-4 0-16,6 4 10 16,7-2 0-16,-4-2 0 15,12 3 0-15,3-1 1 16,0 0-1-16,10-1 0 15,-4 2 1-15,9 1-1 16,-9 0 0-16,7 0 0 16,2 0 0-16,-3 0-1 15,4 0 1-15,-1 0 0 0,0 0 0 16,4 0-1 0,5-2 2-16,3-1-2 0,4 1 2 15,2 1-2 1,1-2 1-16,-4 3 0 0,0 0-1 15,-2 0 0-15,-1 0-5 16,-3-2 5-16,1 2-5 16,-7-1 5-16,9 1 1 15,-8-3 0-15,5 3-7 16,-9 0 6-16,4 0-7 16,5 0 7-16,-5 0 0 15,5 0 0-15,-3 0 0 0,10 0 1 16,-10 0 0-16,3 0-1 15,7 0 0 1,-10 0 0-16,6 0 0 0,-2 0 0 16,-7 0 1-16,0 0-1 15,-2 0 0-15,-4 0 1 16,3 0-6-16,7 0 4 16,-13 0 2-16,9-2-1 15,-2 2 0-15,-7 0 0 16,9-1 0-16,-2-3 1 15,-10 1-1-15,12 1-1 16,-9-2 1-16,1-1-14 16,-4 2 3-16,-3-2 6 15,0 1 6-15,-2 1-1 16,-1-1 1-16,-6 2 0 0,3-1 0 16,-6-1 0-16,10 2 0 15,-4-3 0-15,-3 4 0 16,3-4 0-16,-6 3 1 15,0 1 0-15,-2 1 5 16,-7 0-5-16,3 0 7 16,-9 0-7-16,9 0-1 15,-3 0 1-15,-3 0 0 16,3 0 0-16,-3 0 0 16,7 0 0-16,-13 0-1 15,9 0 2-15,-9 0-1 16,9 0-1-16,-12 0 1 15,-6 1-1-15,3-1-1 0,-3 2 1 16,0 0 0-16,0 2 0 16,3 3 0-16,0 1 0 15,9 4 1-15,-6 3-1 16,3 3 0-16,-9 3 0 16,9 2 0-16,-6 4 0 15,3-1-1-15,-6 3 0 16,3-1 0-16,-3 3 1 15,0 1 0-15,0-4-1 16,0 1 2-16,0-2-1 16,0-1 0-16,0-1-1 15,0-2 1-15,0-1 0 16,0-2 0-16,0-1 0 16,0-4-1-16,0-2 0 15,0-1 0-15,0 1-1 0,0-2 1 16,0-1 1-16,0 1-2 15,0 1 1-15,0-2 1 16,0 1 0-16,0-2-1 16,0-1 1-16,0 3 0 15,0-3 0-15,0-1 0 16,0 4 0-16,0-4 0 16,0 0-1-16,0 1 1 15,0 0 0-15,0 2 0 16,0-4 0-16,0 2 0 15,0 0 0-15,0 1 0 16,0 2-1-16,0 2 1 0,0 0 0 16,-3-1 0-16,3 2-1 15,0-1 2-15,0 1-1 16,0 0 0-16,0 0 0 16,0 1 0-16,0 0 0 15,0-1-1-15,-6 1 1 16,6-2 0-16,-3 0 1 15,3 0-1-15,-9-1 0 16,9-3 1-16,0-1-1 16,0 3 1-16,-6-3 9 15,6-2-1-15,0 2-8 16,0 2 1-16,0-4 8 16,-3 0-4-16,-3-3 1 0,6 2 2 15,0-1-2 1,0-2-1-16,0 2 2 0,0 1 1 15,-3-1 8-15,3-1-2 16,0 2-8-16,0-2-1 16,0 1 2-16,0 1-2 15,0-3 0-15,0 0-6 16,0 0 1-16,0-2 6 16,0 3-7-16,0-3 11 15,0 0-5-15,0 1 3 16,0-1 4-16,0 0 2 15,0 0 8-15,0 0 4 16,0 0-2-16,0 0 0 16,0 0-8-16,0 0-7 0,0 0-1 15,0 0-6-15,0 0-3 16,-9-1-43-16,3-8-125 16,3-3-185-16</inkml:trace>
  <inkml:trace contextRef="#ctx0" brushRef="#br0" timeOffset="148196.783">29464 8636 863 0,'0'0'302'16,"0"0"-220"-16,0 0-72 16,0 0 18-16,0 0 28 15,163-31-19-15,-84 11-27 16,5 2-9-16,-5-3 4 16,5 3-5-16,-5 0-32 15,-1 3-84-15,-14 5-145 0,-22 4-124 16</inkml:trace>
  <inkml:trace contextRef="#ctx0" brushRef="#br0" timeOffset="148462.887">29540 8752 134 0,'0'0'1004'0,"0"0"-858"16,0 0-75-16,0 0 37 0,0 0-25 16,0 0-3-16,0 0-26 15,87-8-8-15,-29-5-5 16,2-2-15-16,13-4-17 16,-1-1-2-16,6-4-7 15,13-5-65-15,-16 2-114 16,-14 6-396-16</inkml:trace>
  <inkml:trace contextRef="#ctx0" brushRef="#br0" timeOffset="159642.274">14848 16649 1211 0,'0'0'236'15,"0"0"-201"-15,0 0-27 16,0 0 45-16,0 0 24 15,0 0-47-15,-6 0-30 16,6 7-7-16,9 9-11 16,18 10 18-16,18 11 17 15,15 6 12-15,13 8-13 16,32 5 9-16,34-1-10 16,24-9 1-16,15-12 1 0,-27-20-1 15,-27-14-2-15,-46 0-4 16,-8-5-9-16,-28-10-1 15,12 0-16-15,-8-6-19 16,-10-2-41-16,-9 1-62 16,-27-4-33-16,0 2-71 15,-12 5-167-15</inkml:trace>
  <inkml:trace contextRef="#ctx0" brushRef="#br0" timeOffset="159941.994">15913 16718 1092 0,'0'0'328'0,"0"0"-237"15,0 0-40-15,0 0 13 16,0 0-33-16,0 0-30 16,0 0 16-16,103 78-2 15,-46-46-6-15,6-2 2 16,-8 1-10-16,-4-2 9 15,-9-1-10-15,-6-5 0 16,-14 3-1-16,-19-4 0 16,-3 9 1-16,-25 7 15 15,-17 9 17-15,-21 7-18 16,-7-1-14-16,1-1-35 16,6 1-63-16,17-10-127 15,28-14-178-15</inkml:trace>
  <inkml:trace contextRef="#ctx0" brushRef="#br0" timeOffset="167275.383">17244 17340 664 0,'0'0'280'0,"0"0"-185"16,0 0-21-16,0 0 85 15,0 0-53-15,0 0-71 16,0 0-25-16,18-92-1 16,-12 70-2-16,-6 3 0 0,0 6 5 15,0 7 37 1,0 5 8-16,-6 1-57 0,-15 0-10 15,-6 9-24-15,0 15 13 16,12 2 0-16,-10 5 1 16,16 1-5-16,9 1-18 15,0-3-2-15,18-3-26 16,7-5 33-16,8-2 25 16,3-1 0-16,3-2 13 15,-12-3 0-15,-5-4-5 16,-10 2-1-16,-12-1-17 15,0-1-38-15,-12 4 39 16,-13 3 11-16,-11-3-64 16,0-6-12-16,-6-8 16 15,8 0-70-15,7-2-269 0</inkml:trace>
  <inkml:trace contextRef="#ctx0" brushRef="#br0" timeOffset="167643.96">17440 17300 806 0,'0'0'278'16,"0"0"-235"-16,0 0-18 15,0 0 28-15,0 0 5 16,0 0-46-16,0 0-11 15,0 13 10-15,0 8 5 16,0 2 12-16,0 1-22 0,0 0-5 16,0-4 7-16,15-6-7 15,3-3 15-15,-9-8-15 16,16-3-1-16,-7 0 2 16,-6-1 12-16,0-16-4 15,-6-4 0-15,-6 2 3 16,0 2 6-16,-6 3 18 15,-15 3-5-15,-10 7-32 16,-2 4-8-16,-3 0-13 16,12 6-77-16,12 12-68 15,-3-1-122-15,15-7-267 0</inkml:trace>
  <inkml:trace contextRef="#ctx0" brushRef="#br0" timeOffset="168127.948">17597 17303 573 0,'0'0'832'0,"0"0"-719"16,0 0-90-16,0 0-10 15,0 0-13-15,0 0-17 16,0 0 17-16,33 70 1 16,-24-41 0-16,3-2 11 15,-3-6-12-15,-6-5 0 16,-3-5-26-16,3-6 0 15,-3-5 23-15,0 0 3 0,0-3 24 16,0-18-24-16,0-5-34 16,10-6 7-16,-7 5 11 15,3 5 9-15,3 10 7 16,-9 4 0-16,6 5 0 16,6 3-6-16,-3 0 5 15,-9 0-6-15,6 5-4 16,6 1-1-16,-12 0 5 15,9-2 6-15,-9-2-18 16,0-2 19-16,0 0 1 16,6-2 34-16,-6-16-19 15,18-4-16-15,-15 2-17 16,6 4 17-16,0 5 11 16,0 8 5-16,0 3-16 15,6 0-1-15,-2 6 0 0,5 8 0 16,-3 1 1-16,-9 4-1 15,6-1 0-15,3-4-44 16,-3-8-114-16,3-4-161 16,-3-2-393-16</inkml:trace>
  <inkml:trace contextRef="#ctx0" brushRef="#br0" timeOffset="168462.747">18005 17316 1207 0,'0'0'202'0,"0"0"-201"16,0 0 14-16,0 0-3 16,0 0-11-16,0 0 5 15,0 0-4-15,42 2-2 16,-33-14-1-16,0-5-34 15,-6 1 9-15,-3 3 18 16,0 5 8-16,0 4 45 16,-12 4 61-16,3 0-49 15,-9 4-41-15,3 17-10 16,6 6-6-16,-1 1 0 16,10 1 0-16,10-5-8 0,23-10-28 15,12-10-2-15,27-22-39 16,7-17-132-1,-25-4-326-15</inkml:trace>
  <inkml:trace contextRef="#ctx0" brushRef="#br0" timeOffset="169492.318">18952 16978 1182 0,'0'0'370'15,"0"0"-364"-15,0 0-6 16,0 0-10-16,0 0-5 15,0 0 15-15,30 141 9 16,-8-73-3-16,-1 5 18 16,-3 1 1-16,0-3-10 15,-6-12-2-15,0-11-12 16,-3-15 6-16,0-13-5 16,-9-12-1-16,0-8 20 15,0-1 18-15,0-31-1 16,-18-16-38-16,-6-11-41 0,-6-10 24 15,6-1-1-15,2 5 12 16,16 12 5-16,-3 14 0 16,9 11-18-16,0 14-17 15,12 13-7-15,10 1-23 16,-7 6-24-16,0 19 34 16,-3 4 14-16,-9 5 18 15,-3-1 14-15,0-5 10 16,-6 0 1-16,-6-11 9 15,-6-2-2-15,12-4 1 16,3-7-2-16,3-1-6 16,0-3-1-16,0 0-1 15,3 0-25-15,15 0 26 0,3-14 7 16,6-1 2-16,3-4-9 16,-3-5-5-16,-3-2-8 15,-14-3-36-15,8-4-50 16,-15-4 5-16,-3 4 38 15,0 4 56-15,0 9 91 16,-12 8 58-16,-4 8-19 16,7 4 42-16,-6 0-95 15,9 21-48-15,-3 8-16 16,3 4-3-16,6 6 8 16,0-6-18-16,6-7 0 15,12-7-24-15,10-11 16 16,-1-8-10-16,0 0 17 15,6-24-8-15,-6-11-14 0,0-9-39 16,-9-4-24-16,-5 7 66 16,-7 10 20-16,0 13 36 15,-6 12 35-15,12 6-8 16,-12 0-63-16,9 21 0 16,9 12 0-16,-3 6 0 15,3-3 8-15,-6-1-8 16,-6-11 0-16,3-9 0 15,-6-11 1-15,-3-4 12 16,6-1 9-16,0-26 49 16,6-15-65-16,-3-1-6 15,0-1-6-15,10 10 6 16,-7 13 14-16,0 13 3 0,0 8-16 16,12 0 0-16,-3 19 0 15,0 7 9-15,9 3-8 16,-5-1 6-16,-7-4-8 15,9-16-55-15,-6-8-164 16,3 0-320-16</inkml:trace>
  <inkml:trace contextRef="#ctx0" brushRef="#br0" timeOffset="169946.945">19975 16984 337 0,'0'0'855'16,"0"0"-706"-16,0 0 1 15,0 0 10-15,0 0-84 16,0 0-50-16,0 0-24 16,-93 33-2-16,75 3 1 15,0 0-1-15,-1 0 0 0,10-7 0 16,3-9 0 0,6-7-7-16,0-10-28 15,0-3-11-15,6 0 46 0,13-2 2 16,-4-10 30-16,15-4-12 15,-12-1-11-15,6 2-7 16,-12 2 6-16,6 7-7 16,-3 3 0-16,-9 1-1 15,16 2 1-15,-13 0 7 16,9 0-8-16,0 0-6 16,0 0-59-16,6-12-149 15,-6-10-98-15,-6-1-95 0</inkml:trace>
  <inkml:trace contextRef="#ctx0" brushRef="#br0" timeOffset="170142.787">19990 16580 631 0,'0'0'293'0,"0"0"-150"16,0 0 131-16,0 0-72 16,0 0-122-16,0 0-80 15,0 0-3-15,-36-9-10 16,54 57 13-16,10 15 5 15,-4 9 2-15,12-1-6 16,-3-2 0-16,0-12-1 16,-6-15-79-16,19-21-118 15,-19-15-87-15,-9-6-201 0</inkml:trace>
  <inkml:trace contextRef="#ctx0" brushRef="#br0" timeOffset="172906.386">20199 16578 763 0,'0'0'170'15,"0"0"-50"-15,0 0 51 16,0 0-6-16,0 0-79 16,0 0-37-16,0 0-17 15,0 6-17-15,3 15-15 16,12 15 21-16,21 11 14 15,-6 8 5-15,12 9-26 16,-5-1-3-16,-4-3-3 0,3-4-8 16,-3-10 0-1,-15-13-64-15,-9-16-87 0,-9-10-154 16,0-7-235-16</inkml:trace>
  <inkml:trace contextRef="#ctx0" brushRef="#br0" timeOffset="173094.632">20262 16844 751 0,'0'0'498'0,"0"0"-414"16,0 0-12-16,0 0 20 16,0 0-52-16,0 0-39 15,0 0 8-15,63 0-8 16,-29-2-1-16,14-16-51 0,-15 1-203 15,3 0-329-15</inkml:trace>
  <inkml:trace contextRef="#ctx0" brushRef="#br0" timeOffset="173608.736">20455 16831 892 0,'0'0'208'0,"0"0"-130"16,0 0 13-16,0 0-27 16,0 0-41-16,0 0-4 15,0 0 9-15,27 57 5 16,-14-38-5-16,2-4-9 15,3-1-9-15,-6-1-1 16,3-7-1-16,3-4 2 16,-9-2-4-16,9 0-6 15,-3-16 2-15,-6-9 9 16,0-3-2-16,-9-5 1 16,0 6 12-16,0 4 32 15,0 8 25-15,0 8 8 16,0 7-28-16,12 0-59 0,7 7 0 15,8 25-9-15,15 16 9 16,3 22 9-16,7 10-1 16,-10 9 2-16,3 4-10 15,-18-6 0-15,-15-10-22 16,-6-18 9-16,-6-13 13 16,-27-16 20-16,-15-13 12 15,-21-17-12-15,-10 0-20 16,4-36-35-16,-1-17-59 15,7-42-122-15,30 15-142 16,12 4-228-16</inkml:trace>
  <inkml:trace contextRef="#ctx0" brushRef="#br0" timeOffset="173785.084">21014 16784 1677 0,'0'0'225'15,"0"0"-225"-15,0 0-24 16,0 0-190-16,0 0-696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0-14T08:53:06.85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6862 8015 700 0,'0'0'314'0,"0"0"-214"16,0 0-63-16,0 0 33 0,0 0 8 16,0 0-17-1,15 5-41-15,9-2 18 0,18 0 10 16,9 1-8-16,22-4-8 15,-4 0-23-15,13 0-2 16,-10 0-7-16,-6 0-49 16,19-4-125-16,-34-2-100 15,-8 0-116-15</inkml:trace>
  <inkml:trace contextRef="#ctx0" brushRef="#br0" timeOffset="249.626">6852 8190 899 0,'0'0'225'0,"0"0"-168"16,0 0-24-16,0 0 57 15,0 0-28-15,0 0-43 16,0 0-3-16,109 3 20 15,-49-3-1-15,1-6-10 16,23-5-17-16,-5-4-8 16,17-7-90-16,-14 2-159 15,-22-1-332-15</inkml:trace>
  <inkml:trace contextRef="#ctx0" brushRef="#br0" timeOffset="8716.117">18635 3285 962 0,'0'0'186'16,"0"0"-131"-16,0 0-8 16,0 0 35-16,0 0 33 15,0 0-35-15,0 0-38 16,9 0-33-16,16 0 2 0,2 0-10 16,15 0 1-1,6 0-1-15,22 0 9 0,11 0-9 16,31-2 0-16,48-4 1 15,51-9-1-15,12 1 5 16,16-3 1-16,-16 3-5 16,-12 3 2-16,-11 5-4 15,-1 0 0-15,3 4 1 16,-24-3-1-16,9 2 0 16,-3-1 1-16,-6-3-1 15,-3-3 2-15,-2-1 0 16,2-7-2-16,0-1 8 15,-6-1 25-15,-9-1 18 0,3 3-1 16,-6-3-3 0,-7 5-3-16,-8-1-17 0,-30 3-16 15,-22 5-1-15,-26-1-9 16,-4 4 6-16,-8-2-7 16,2 0 0-16,0 1 0 15,-27 0 0-15,-12 2 1 16,-2 4-1-16,-13-4-17 15,-40-5-46-15,-2-1-127 16,-27-2-588-16</inkml:trace>
  <inkml:trace contextRef="#ctx0" brushRef="#br0" timeOffset="9385.601">19562 1629 1224 0,'0'0'172'15,"0"0"-117"-15,0 0-41 16,0 0-14-16,0 0-30 16,0 0 12-16,0 0 18 15,3 136 9-15,6-82-2 16,0-1 1-16,0-5-6 15,-3-9 0-15,-3-8-2 16,3-11-38-16,-3-10-122 0,-3-10-35 16,0 0 65-1,0-25-55-15,0-13-380 0</inkml:trace>
  <inkml:trace contextRef="#ctx0" brushRef="#br0" timeOffset="9664.257">19580 1798 264 0,'0'0'279'0,"0"0"-77"15,-36-131-7-15,27 101-2 16,9 14-28-16,-9 5-8 15,9 9-70-15,0 2-62 16,0 0-25-16,0 8-35 16,21 17 25-16,3 10 10 15,6 6 8-15,3 2-7 16,1 1 0-16,-4-7 6 16,-3-8 1-16,-3-8-8 0,-9-12 0 15,-3-5 6-15,-3-4 9 16,0-19 62-16,-9-17-38 15,3-11-33-15,-3-8-5 16,0-4 5-16,-3 5 3 16,-6 3-3-16,0 10-6 15,-3 11-13-15,12 12-19 16,0 11-70-16,0 7-194 16,30 16-249-16,-6 10 226 0</inkml:trace>
  <inkml:trace contextRef="#ctx0" brushRef="#br0" timeOffset="9960.585">20042 1767 907 0,'0'0'285'16,"0"0"-180"-16,0 0-26 16,0 0 3-16,0 0-13 15,0 0-40-15,0 0-22 16,15 13-7-16,-9-12 0 15,6 4-2-15,-3-2-4 16,0-3 5-16,9 0 0 16,-6 0 1-16,3-8 8 15,-6-8-7-15,-6-4-1 16,-3-5-16-16,0 2-22 16,0 2-7-16,-24 7 1 15,0 6-4-15,-12 8-24 0,3 0-66 16,-3 6-11-1,8 10-46-15,7-1-171 0</inkml:trace>
  <inkml:trace contextRef="#ctx0" brushRef="#br0" timeOffset="10172.016">20175 1417 778 0,'0'0'682'0,"0"0"-591"15,0 0-61-15,0 0-30 16,0 0 0-16,0 0-12 16,0 0 12-16,51 100 2 15,-33-49 4-15,-6 0-6 0,3-2-29 16,-3-8-150-16,3-11-38 16,-15-13-101-16,6-13-396 0</inkml:trace>
  <inkml:trace contextRef="#ctx0" brushRef="#br0" timeOffset="10309.695">20166 1583 939 0,'0'0'293'0,"0"0"-232"16,0 0-61-16,0 0 1 16,0 0 19-16,0 0-20 15,178-17-27-15,-115 4-248 16,-6-2-590-16</inkml:trace>
  <inkml:trace contextRef="#ctx0" brushRef="#br0" timeOffset="10767.33">20866 1263 920 0,'0'0'500'0,"0"0"-469"16,0 0-31-16,0 0 0 15,0 0 3-15,24 113 40 16,-9-61-14-16,6 4-16 0,-3-2-7 16,0-4-6-16,-9-8-13 15,0 1-89-15,0-17-114 16,-9-10-170-16</inkml:trace>
  <inkml:trace contextRef="#ctx0" brushRef="#br0" timeOffset="10926.005">20830 1534 1160 0,'0'0'261'0,"0"0"-200"15,0 0-20-15,0 0 21 0,0 0-27 16,0 0-35 0,0 0-41-16,184-77-129 0,-127 71-172 15,-6 5-256-15</inkml:trace>
  <inkml:trace contextRef="#ctx0" brushRef="#br0" timeOffset="11268.808">21318 1540 649 0,'0'0'556'0,"0"0"-504"15,0 0-36-15,0 0-4 16,0 0 37-16,-117-20-10 15,102 20-39-15,0 9-14 0,2 13-15 16,1 4-2-16,9 1 4 16,0-1-12-16,3-4-31 15,0-7-15-15,0-8-25 16,6-7 38-16,13 0 42 16,-1-12 28-16,0-10-24 15,9-5-32-15,-21 4 58 16,15 1 16-16,-15 11 62 15,0 5 40-15,0 6-31 16,-6 0-68-16,9 0-19 16,0 0-12-16,6 11 12 15,0-5-45-15,16-6-72 16,-4 0-26-16,-3-13-144 0</inkml:trace>
  <inkml:trace contextRef="#ctx0" brushRef="#br0" timeOffset="11459.758">21442 1305 651 0,'0'0'551'16,"0"0"-503"-16,0 0-39 15,0 0-9-15,0 0 39 16,-3 110 7-16,6-64 2 16,6 2-29-16,6-2-9 15,-6-5-9-15,3-8-1 16,4-8-81-16,-7-11-123 15,9-9-201-15</inkml:trace>
  <inkml:trace contextRef="#ctx0" brushRef="#br0" timeOffset="11792.963">21611 1407 942 0,'0'0'146'16,"0"0"-111"-16,0 0-12 16,0 0 22-16,0 0-6 15,0 0-7-15,0 0 0 16,-81 48 8-16,72-42 5 16,9 1-3-16,-9 0-1 15,9-6-9-15,0-1 1 16,0 3-1-16,0-3-10 15,0 2-3-15,0 0-18 0,18 4 10 16,6 2 6-16,-3 3-1 16,0-2-4-16,6 3-5 15,0-5-4-15,4 4 4 16,-4-5-7-16,6 3-80 16,-6-3-188-16,-9-3-237 0</inkml:trace>
  <inkml:trace contextRef="#ctx0" brushRef="#br0" timeOffset="12446.746">21877 1592 859 0,'0'0'194'0,"0"0"-148"16,0 0-23-16,0 0 37 15,0 0-10-15,0 0-25 16,0 0-25-16,60-33-19 16,-45 14-8-16,3-4-10 15,-15 3 11-15,-3 2 26 16,0 0 19-16,0 8 98 16,-12 2 7-16,-3 5-60 15,-6 3-22-15,6 0-23 16,-3 0-13-16,9 16-6 15,-9 3-1-15,15 3-11 0,3-2-8 16,0-1-19 0,3-2 2-16,24-8-6 0,6-3 12 15,6-6-8 1,4 0-46-16,-7-9-82 0,-9-10-65 16,0 1 105-16,-12 2 115 15,-12 0 12-15,3 7 130 16,-6 4 114-16,0 4-6 15,0 1-86-15,0 0-85 16,0 0-35-16,0 0-25 16,0 0-7-16,0 0-16 15,0 0 15-15,3 1 1 16,3 2 1-16,-6-1 6 16,6 0-6-16,0-2 5 0,-6 0-4 15,6 0 8-15,-6 0 3 16,10 0 9-16,-4-7 2 15,6-8-16-15,3-6-8 16,12-1-37-16,-9 0-8 16,0 3-32-16,9 7-32 15,-9 8-7-15,-3 4 61 16,7 2 42-16,-7 24 13 16,-3 7 46-16,6 6 16 15,0-5-31-15,15-12-31 0,0-10-62 16,13-12-212-16</inkml:trace>
  <inkml:trace contextRef="#ctx0" brushRef="#br0" timeOffset="16196.853">7861 7086 601 0,'0'0'176'16,"0"0"-131"-16,0 0 9 16,0 0 64-16,0 0-53 15,0 0-43-15,-4 0-12 16,4 0-1-16,0 0 12 0,-3 0 5 15,-3 0-10 1,3 0 18-16,-12 0-16 0,3 0-17 16,-6 2-1-16,-9 7-6 15,12 4 5-15,3-4-7 16,0 4 8-16,9-5-1 16,-3 3-13-16,6-2 2 15,0 2-14-15,6 3 16 16,3 5-4-16,18-3-2 15,-9 3 1-15,9 0 14 16,-6-5 1-16,0 0-1 16,-11-2-19-16,-1 1 7 15,-9-3-13-15,0 2-39 16,0 1 8-16,-19 1 40 16,-8 3 4-16,0-3-13 0,-6-3-7 15,12-11 14 1,6 0-42-16,-3-4-213 0</inkml:trace>
  <inkml:trace contextRef="#ctx0" brushRef="#br0" timeOffset="16433.034">7785 7013 861 0,'0'0'263'0,"0"0"-191"16,0 0 15-16,0 0 33 15,0 0-73-15,0 0-47 16,0 0-30-16,0 15-2 16,0 21 16-16,15 10 7 15,-15 11-4-15,3 4 12 0,-3 3 0 16,0-3 0-16,0-4-16 16,0-12-60-16,0-9-66 15,0-17-148-15,0-12-528 0</inkml:trace>
  <inkml:trace contextRef="#ctx0" brushRef="#br0" timeOffset="16718.405">7996 6994 747 0,'0'0'106'0,"0"0"-56"15,0 0 64-15,0 0-39 16,0 121-19-16,0-91-14 16,0-1-21-16,9 3 0 15,-6-1-9-15,0-4-3 16,-3 0-9-16,0-5-25 15,0-4-118-15,0-5-127 16,0-6-531-16</inkml:trace>
  <inkml:trace contextRef="#ctx0" brushRef="#br0" timeOffset="17655.009">8193 7069 504 0,'0'0'285'0,"0"0"-101"16,0 0-31-16,0 0 11 15,0 0-51-15,0 0-64 16,0 0-30-16,15 4-4 15,12-4 27-15,9-4-7 16,0-3-9-16,16-2-10 16,-10 0-12-16,6-1-4 15,-12 3-75-15,-3 0-123 16,-11 1-126-16,-13 3-314 0</inkml:trace>
  <inkml:trace contextRef="#ctx0" brushRef="#br0" timeOffset="18865.45">8253 7243 485 0,'0'0'211'16,"0"0"-72"-16,0 0 15 15,0 0-12-15,0 0-51 16,0 0-42-16,0 0-23 16,21 0 14-16,3 0 31 15,3-6-9-15,0-3-24 16,7 0-21-16,-7 1-8 15,0-1-9-15,-9 3-33 16,9 0-76-16,-9 1-62 0,-9 4-85 16,0-2-128-16</inkml:trace>
  <inkml:trace contextRef="#ctx0" brushRef="#br0" timeOffset="19229.174">8340 6948 468 0,'0'0'524'0,"0"0"-430"15,0 0-18-15,0 0 65 16,0 0-38-16,0 0-103 16,0 0 0-16,-15 25-21 15,15 7 21-15,9 10 19 16,-3 10 8-16,0 3 10 16,0 4-16-16,1 2 0 15,-4-5-7-15,3-5-8 16,0-8-5-16,-3-8-1 15,9-8-1-15,0-10-133 0,0-10-130 16,-3-7-116-16</inkml:trace>
  <inkml:trace contextRef="#ctx0" brushRef="#br0" timeOffset="19758.625">8847 6933 136 0,'0'0'667'0,"0"0"-567"15,0 0-42-15,0 0 42 16,0 0-63-16,0 0-36 15,0 0 13-15,-57 0-7 16,42 23 5-16,-3 2-8 16,9 5-2-16,-3-3-3 15,12-3 1-15,0 0 0 16,6-4 7-16,12-5-6 0,9-2 6 16,0-2 5-16,6-5-1 15,-5 0-5-15,-4-3-6 16,-12 0 0-16,3-1-23 15,-15 0-13-15,0 2-25 16,-15 3-39-16,-6 0 35 16,-16 0 6-16,-5-6-49 15,6-1-22-15,9 0-159 0</inkml:trace>
  <inkml:trace contextRef="#ctx0" brushRef="#br0" timeOffset="20020.323">8760 6802 1053 0,'0'0'192'0,"0"0"-64"16,0 0-53-16,0 0-53 15,0 0-15-15,0 0-5 16,0 0 17-16,24 131 7 15,-15-83-10-15,3 5-10 16,-3 4-5-16,3-7 1 16,0 1-2-16,-12-8-27 15,9-8-73-15,10-5-61 16,-10-11-75-16,6-8-167 0</inkml:trace>
  <inkml:trace contextRef="#ctx0" brushRef="#br0" timeOffset="20469.921">9122 6922 985 0,'0'0'337'16,"0"0"-192"-16,0 0-18 0,0 0-2 16,0 0-64-16,0 0-46 15,0 0-15-15,33-41 0 16,-12 41-15-16,-2 0-37 16,-4 0-23-16,3 7-13 15,-9 17-1-15,-3 3-26 16,-6 3 14-16,0 2 27 15,-6 1 67-15,-3-3 7 16,-3-6 7-16,6-6 15 16,6-5 1-16,0-5-17 15,0-3 4-15,0 2 17 16,18-5 17-16,9 3-2 16,6 0-10-16,-6 1-19 0,-12 0-13 15,0 2 0-15,-15 6-32 16,0 3 9-16,-21 9 23 15,-48 16-19-15,6-5-46 16,-7-11-348-16</inkml:trace>
  <inkml:trace contextRef="#ctx0" brushRef="#br0" timeOffset="36162.276">9439 7910 935 0,'0'0'237'16,"0"0"-190"-16,0 0-47 15,0 0 0-15,0 0 10 16,63-7 9-16,-2 6-18 15,2 0 7-15,25 1-8 16,-7 0-8-16,16 0-8 16,-10-4-2-16,-5 3-6 0,-4-4-2 15,-5 0-25 1,-22-1-39-16,-6-6-9 0,-18-1 2 16,-12 0-111-16</inkml:trace>
  <inkml:trace contextRef="#ctx0" brushRef="#br0" timeOffset="36512.761">9961 7689 967 0,'0'0'283'0,"0"0"-283"16,0 0-56 0,0 0 18-16,0 0 38 0,0 0 22 15,136 53-6-15,-88-33-5 16,1 1-1-16,5 1-9 16,-12 2 1-16,-9-3-1 15,7 0 1-15,-19-2-2 16,-6-2 0-16,-6-2-10 15,-9 6 10-15,-9 2 11 16,-30 8 60-16,-22 6-32 16,-11 3-39-16,-31 0-111 15,13-9-72-15,29-15-231 0</inkml:trace>
  <inkml:trace contextRef="#ctx0" brushRef="#br0" timeOffset="40055.419">10885 6529 834 0,'0'0'252'15,"0"0"-180"-15,0 0-52 16,0 0-20-16,0 0-11 16,0 0-15-16,0 31 9 15,6-14 17-15,6 10 9 16,3 4-9-16,-3 4 14 15,3 3 18-15,-6 2-14 16,12 5-10-16,-6-5 7 16,-6-3-8-16,0-2-7 15,-3-7 7-15,7-5-6 16,-7-6 0-16,-6-6 0 16,0-8-1-16,0-3-20 0,0-3-71 15,0-15-201-15</inkml:trace>
  <inkml:trace contextRef="#ctx0" brushRef="#br0" timeOffset="40282.375">10713 6646 1003 0,'0'0'258'16,"0"0"-238"-16,0 0-7 16,0 0 4-16,0 0 10 15,117-108-27-15,-83 84-2 16,32-2-127-16,-21 7-85 16,-6 5-114-16</inkml:trace>
  <inkml:trace contextRef="#ctx0" brushRef="#br0" timeOffset="40465.858">10912 7052 799 0,'0'0'117'16,"0"0"-65"-16,0 0 19 15,0 0 19-15,0 0 14 16,0 0-60-16,148-77-44 15,-94 42-142-15,-9 0-185 0</inkml:trace>
  <inkml:trace contextRef="#ctx0" brushRef="#br0" timeOffset="40671.488">11150 6589 1061 0,'0'0'168'0,"0"0"-90"16,0 0-59-16,0 0 36 16,0 0 60-16,0 0-51 15,55 131-44-15,-22-103-20 16,-6-1-23-16,0-6-120 16,0-4-185-16,-9-9-23 15,-12-8-356-15</inkml:trace>
  <inkml:trace contextRef="#ctx0" brushRef="#br0" timeOffset="40838.775">11069 6536 912 0,'0'0'168'0,"0"0"-84"16,0 0-9-1,0 0-27-15,0 0-15 0,0 0-33 16,142-90-65-16,-88 73-125 15,-9 6-172-15</inkml:trace>
  <inkml:trace contextRef="#ctx0" brushRef="#br0" timeOffset="41002.291">11150 6700 929 0,'0'0'182'15,"0"0"-56"-15,0 0 40 16,0 0-58-16,0 0-75 0,0 0-33 16,160-65-86-16,-90 45-140 15,-19 0-129-15</inkml:trace>
  <inkml:trace contextRef="#ctx0" brushRef="#br0" timeOffset="41558.574">13009 6239 1156 0,'0'0'340'0,"0"0"-261"16,0 0-79-16,0 0 0 16,0 0 5-16,0 0 30 15,79 144-21-15,-49-102 1 16,3 0-8-16,-5-6-7 0,-7-3-17 16,0-7-69-16,-15-8-120 15,6-6-108-15,-12-9-263 0</inkml:trace>
  <inkml:trace contextRef="#ctx0" brushRef="#br0" timeOffset="41765.464">12822 6257 1222 0,'0'0'191'15,"0"0"-118"-15,0 0-25 16,0 0-10-16,0 0-37 16,0 0-1-16,160-106-106 0,-96 93-168 15,-13 11-66-15,-15-2-263 0</inkml:trace>
  <inkml:trace contextRef="#ctx0" brushRef="#br0" timeOffset="41968.832">12961 6634 734 0,'0'0'264'16,"0"0"-167"-16,0 0-23 16,0 0 52-16,0 0 33 15,0 0-70-15,127-38-61 0,-82 19-28 16,1-1-99-16,2-7-143 15,-12 5-82-15,-9-1-260 16</inkml:trace>
  <inkml:trace contextRef="#ctx0" brushRef="#br0" timeOffset="42215.885">13275 6175 841 0,'0'0'306'0,"0"0"-248"15,0 0-58 1,0 0 0-16,0 0 67 16,0 0 23-16,0 0-41 0,103 116-24 15,-79-84-15-15,0-4-10 16,-9-3-17-16,-3-3-119 15,-3-4-84-15,-9-11-173 0</inkml:trace>
  <inkml:trace contextRef="#ctx0" brushRef="#br0" timeOffset="42460.288">13194 6186 608 0,'0'0'629'0,"0"0"-559"0,0 0 5 15,0 0-1-15,0 0-19 16,0 0-30-16,141-48-25 16,-86 48-10-16,-4 22-15 15,-3 9-30-15,-11 3-3 16,-22 8 4-16,-15 1 21 16,0 1 33-16,-34-3 7 15,-5-5 12-15,-3-3 0 16,6-9-19-16,3-12-25 15,14-9-162-15,7-3-178 0</inkml:trace>
  <inkml:trace contextRef="#ctx0" brushRef="#br0" timeOffset="45064.176">13514 5938 590 0,'0'0'140'0,"0"0"-81"16,0 0 13-16,0 0-13 16,0 0-12-16,0 0-35 15,0 0-12-15,0-8-6 16,0 8 5-16,0 0 1 16,0 1 0-16,9 12 11 15,-6 9 22-15,12 6 15 16,3 9-5-16,0 8 2 15,15 6-3-15,-3 6 2 16,3 5-2-16,1 0 4 16,2 0-8-16,3-4-8 15,-12-3-5-15,-6-8-5 16,7-2-8-16,-1-6-4 0,-15-10 0 16,-3-2-8-16,0-4 1 15,-3-7 0-15,3-4 8 16,-9-1-8-16,3-4 0 15,-3-3 0-15,0-3 0 16,0-1 0-16,0 3-1 16,0-3-1-16,0 0-5 15,0 0 6-15,0 0 0 16,-3 0 15-16,-12-15-8 16,-3-2-6-16,0-3 0 15,-3 0 0-15,-7 1 0 16,13 3-1-16,-3 4 15 15,9 1 21-15,3 4-1 0,3 4-3 16,-6-1 3-16,9 4-5 16,0 0-21-1,0 0-9-15,0 0-12 0,0 0-16 16,9 0 15-16,9 11 13 16,0 4 2-16,-3 5-1 15,22 4 11-15,-13-2-11 16,6-2 1-16,-3 1 5 15,0-3-7-15,0-4 0 16,-11-5 1-16,-4-3 0 16,-6-2 0-16,-6-4 19 15,3 0 39-15,-3 0 25 0,0-12 4 16,0-15-56 0,0-9-32-16,0-12-47 0,3-34-82 15,12 9-260 1,0 8-791-16</inkml:trace>
  <inkml:trace contextRef="#ctx0" brushRef="#br0" timeOffset="63597.339">11036 10171 795 0,'0'0'287'0,"0"0"-178"15,0 0-83-15,0 0-16 16,0 0 15-16,24 0 14 16,12 2 22-16,18-2 17 15,16 0-26-15,20 0-13 16,16 0-1-16,9 0-13 16,-7-5-6-16,4-4-12 15,-22 5-6-15,-2 0-1 16,-7 1-26-16,-20-1-87 15,-1-2-87-15,-21 3-55 16,-20-7-91-16</inkml:trace>
  <inkml:trace contextRef="#ctx0" brushRef="#br0" timeOffset="63904.37">11733 9959 1041 0,'0'0'239'16,"0"0"-239"-16,0 0-84 15,0 0 84-15,0 0 32 16,136 33-2-16,-76-14-1 16,0 0-13-16,4 2-14 15,-4-2-1-15,-15 2 0 16,-8-2 7-16,-1-5-8 15,-12 0-1-15,-21 3-16 0,-3 1 4 16,-27 10 13-16,-34 8 25 16,-20 8-18-16,-10 5-7 15,-11-2-57-15,-7 4-41 16,25-11-51-16,23-15-120 0</inkml:trace>
  <inkml:trace contextRef="#ctx0" brushRef="#br0" timeOffset="64966.272">11896 12252 1235 0,'0'0'190'0,"0"0"-190"16,0 0 19-16,0 0-15 15,0 0 62-15,157 3-13 16,-70 1-28-16,4-4-7 16,5 0-1-16,4 0-7 15,-16 0-9-15,4 0-1 16,-6 0-48-16,-19 0-90 15,0-4-123-15,-11-7-80 0,-25-4-342 16</inkml:trace>
  <inkml:trace contextRef="#ctx0" brushRef="#br0" timeOffset="65279.905">12584 11946 948 0,'0'0'332'16,"0"0"-237"-16,0 0-76 16,0 0 9-16,0 0-24 15,0 0 15-15,0 0-18 16,72 67 36-16,-26-37-5 16,-4 1-9-16,9 1-14 15,-15-4-8-15,-5-3 10 0,-16 0-9 16,-6-3-2-16,-9 3-1 15,-9 3 1-15,-37 7 45 16,-14 4-10-16,-9-1-19 16,-13-1-9-16,13-4-7 15,5-7-1-15,25 1-65 16,24-8-91-16,15-11-341 0</inkml:trace>
  <inkml:trace contextRef="#ctx0" brushRef="#br0" timeOffset="66079.969">12653 13962 329 0,'0'0'737'0,"0"0"-588"16,0 0-43-16,0 0 24 0,0 0-14 15,0 0-40 1,0 0-76-16,18 3-2 0,28 2 2 16,8 1 58-16,43 2-5 15,35-4-24-15,28-1-15 16,-9-3-8-16,-27 0 6 16,-42 0-12-16,-22 0-6 15,3 0-45-15,4-1-90 16,5-22-131-16,-27 0-87 15,-11 2-255-15</inkml:trace>
  <inkml:trace contextRef="#ctx0" brushRef="#br0" timeOffset="66413.517">13351 13687 901 0,'0'0'279'15,"0"0"-200"-15,0 0 4 16,0 0-6-16,0 0-26 16,0 0-51-16,0 0 16 15,75 77 12-15,-21-49-1 16,-2 1-6-16,8 0-8 16,0-2 1-16,-11-4-6 15,-7 0-7-15,-6-6 1 16,-18 0 4-16,0-4-6 15,-18 1-13-15,0 0 13 0,-24 6 5 16,-15 7 19-16,-21 4-3 16,-4 3-7-16,-5-2-4 15,-4 1-9-15,13 0-1 16,12-5-54-16,18-8-152 16,17-11-312-16</inkml:trace>
  <inkml:trace contextRef="#ctx0" brushRef="#br0" timeOffset="70337.204">21925 17612 916 0,'0'0'309'15,"0"0"-218"-15,0 0-54 16,0 0 61-16,0 0 10 15,0 0-30-15,-15 0-38 16,15 0-40-16,9 0 1 16,24 0 24-16,0 0 25 15,25-1 20-15,20-8-20 0,13 0-28 16,5 0-12-16,10-2-9 16,-6 1 1-16,-4-1-2 15,-14 2-34-15,-10 0-45 16,-14 0-58-16,-13 2-132 15,-18 2-81-15,-12-1-252 0</inkml:trace>
  <inkml:trace contextRef="#ctx0" brushRef="#br0" timeOffset="70616.384">21862 17829 1018 0,'0'0'342'0,"0"0"-249"0,0 0-50 16,0 0 85-16,0 0-10 15,0 0-62-15,0 0-47 16,99-5 26-16,1-10 12 16,30-13-5-16,39-9-13 15,3-9-8-15,-24 6-2 16,-40 7 10-16,-47 13-14 15,-7 6-15-15,-12 1-11 16,-3 2-78-16,-32 2-76 16,-7 5-321-16,-19 1-568 0</inkml:trace>
  <inkml:trace contextRef="#ctx0" brushRef="#br0" timeOffset="78319.277">14636 4963 1088 0,'0'0'199'15,"0"0"-144"-15,0 0-39 16,0 0 25-16,85-109 13 16,-46 82-12-16,27 0-28 15,4 5 2-15,-1 2-1 16,22 2-14-16,-1 7 5 15,13 2-4-15,6 5-2 16,-4 4 0-16,-2 0 0 16,9 21-6-16,-16 6 5 0,-17 7-15 15,-1 7-12 1,-15 7 9-16,-11 3-10 0,-7 6-4 16,-30-2-5-16,-3 5 19 15,-12-2 19-15,-12-1 0 16,-15-1 10-16,-12-6-9 15,-16 2 16-15,-14-5 5 16,-28 4 0-16,-38-5 1 16,-59-5 0-16,-17-11-10 15,-12-22-4-15,39-8-9 16,33-17 15-16,33-11 41 16,31-1 3-16,26-2-20 15,4-9-22-15,9-11 18 16,2-12 12-16,16-14-28 0,21-4-19 15,9 2 0 1,36-2-1-16,28 8-9 0,29-5-8 16,46 11-24-16,24 14 23 15,24 21 10-15,-24 32-7 16,-36 5 0-16,-43 23-35 16,-20 4-59-16,-22 4-92 15,3 39-6-15,-12-10-58 16,-5 1-377-16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0-14T08:54:42.680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18047 3332 538 0,'0'0'110'0,"0"0"-88"15,0 0-12-15,136 0 32 16,-85-6 50-16,9-7 2 16,13 4-28-16,5-3-1 15,22-3-5-15,33 0-33 16,42 1-17-16,12-1 3 15,-3 6 5-15,6-2-17 16,-18 4 28-16,18 1 3 0,3 0 11 16,4-1 5-1,14 0-3-15,3 0-17 0,-3 6 17 16,-8-2 3-16,-16 3 7 16,-15 0-29-16,-6 0-13 15,3-8 3-15,-6-6-4 16,0-5-5-16,-12-1-4 15,-13-2 10-15,-20 3 15 16,-30 4 11-16,-28 3 8 16,-6 1-8-16,-5 3-8 15,-7 0-14-15,-3 0-15 16,-15 4 8-16,-18-1 0 16,-6 5 2-16,0 0-5 0,0 0-7 15,-9 0-64 1,-18-2-95-16,-6-2-246 0</inkml:trace>
  <inkml:trace contextRef="#ctx0" brushRef="#br0" timeOffset="999.789">19127 1448 692 0,'0'0'149'16,"0"0"-113"-16,0 0-23 15,-24 133-6-15,15-91 11 16,9-5 3-16,0-9 5 16,0-4-7-16,0-9-2 15,0-6-17-15,0-9-12 16,0 0 12-16,9-9-1 16,-9-21-4-16,0-12-94 15,0-6 63-15,0-6 36 16,-9 1 61-16,0 3 43 15,-3 7 15-15,0 5 38 0,9 12-26 16,-6 5-34 0,6 9-1-16,3 7-11 0,0 3-47 15,0 2-38-15,0 0-24 16,21 12 5-16,6 11 11 16,9 7 7-16,-2 4 0 15,11 4 0-15,-3-3 0 16,-6-4-1-16,3-8 1 15,-17-1 0-15,14-11-12 16,-24-5-24-16,-6-6 1 16,-6 0 36-16,0-6 25 15,0-20 11-15,0-9-25 16,0-9-10-16,0-2-1 16,-15 3 8-16,3 5-5 15,6 10-3-15,6 8-52 0,0 9-105 16,0 4-208-1,18 7-421-15</inkml:trace>
  <inkml:trace contextRef="#ctx0" brushRef="#br0" timeOffset="1296.009">19634 1422 454 0,'0'0'857'0,"0"0"-743"15,0 0-88-15,0 0-9 16,0 0 1-16,0 0-2 0,0 0 2 16,-9 61-18-1,18-49-22-15,9-1 2 0,4-5-2 16,-1-6 2-16,0 0-1 16,-3-3 8-16,-3-17 12 15,-6-8-8-15,-9 0-39 16,0-5-33-1,-9 4 61-15,-9 5 19 0,-9 5-19 16,-9 12-25-16,-19 7-93 16,16 0-93-16,3 6-43 0</inkml:trace>
  <inkml:trace contextRef="#ctx0" brushRef="#br0" timeOffset="1527.788">19824 1135 1141 0,'0'0'300'0,"0"0"-216"15,0 0-57-15,0 0-15 16,0 0 11-16,0 0 18 16,0 0-9-16,64 125-16 15,-43-82-3-15,3 1-13 16,-9-6 0-16,0-1-61 15,-6-9-57-15,-9-8-104 16,0-6-71-16,0-11-217 0</inkml:trace>
  <inkml:trace contextRef="#ctx0" brushRef="#br0" timeOffset="1683.685">19758 1335 1258 0,'0'0'221'0,"0"0"-128"16,0 0-38-16,0 0 27 15,0 0-78-15,0 0 3 16,0 0-7-16,118-13 0 16,-52 7-33-16,25-7-146 15,-10 6-168-15,-20-4-346 0</inkml:trace>
  <inkml:trace contextRef="#ctx0" brushRef="#br0" timeOffset="2113.072">20721 1177 1129 0,'0'0'227'0,"0"0"-167"16,0 0-47-16,0 0 39 16,0 0 24-16,6 131-15 15,9-85-20-15,-3-2-14 16,3 0-15-16,0-5-5 16,-3-5-7-16,3-5-70 15,-15-2-91-15,0-10-191 0,0-9-295 16</inkml:trace>
  <inkml:trace contextRef="#ctx0" brushRef="#br0" timeOffset="2294.689">20555 1431 1132 0,'0'0'299'0,"0"0"-209"15,0 0-6-15,0 0 1 16,0 0-20-16,0 0-31 15,0 0-19-15,139-48-15 16,-79 36-66-16,16 4-103 16,-7 4-150-16,-21 1-211 0</inkml:trace>
  <inkml:trace contextRef="#ctx0" brushRef="#br0" timeOffset="2631.215">21113 1418 1016 0,'0'0'171'0,"0"0"-115"16,0 0 31-16,0 0 29 15,0 0-59-15,0 0-32 16,0 0-24-16,-99 37 7 16,81-19-7-16,2-1-1 15,7 1-18-15,9-6-24 16,0-3-26-16,0-9-41 0,0 0-31 15,9 0 59-15,7-9 70 16,11-11 10 0,-6-1-14-16,3 3 15 15,-12 3 11-15,3 9 19 0,-6 6-29 16,0 0-1-16,0 2 6 16,9 12 4-16,-3 3-2 15,-2-3-2-15,2-4-6 16,15-10-19-16,-9 0-108 15,6-3-156-15</inkml:trace>
  <inkml:trace contextRef="#ctx0" brushRef="#br0" timeOffset="2849.533">21282 1230 1145 0,'0'0'190'0,"0"0"-146"16,0 0-21-1,0 0 20-15,0 0 29 0,0 0-26 16,12 135-20-16,3-93-17 16,0-3-6-16,7-4 3 15,-7-4-6-15,3-5-23 16,0-7-63-16,-3-8-94 16,-3-11-43-16,3 0-73 15,-3 0-231-15</inkml:trace>
  <inkml:trace contextRef="#ctx0" brushRef="#br0" timeOffset="3127.736">21487 1376 675 0,'0'0'252'0,"0"0"-180"16,0 0-29-16,0 0 67 15,0 0 2-15,0 0-33 16,-117 26-31-16,108-13-23 15,0-3-2-15,9 2-3 16,0-1-8-16,0-2-5 16,0 2-1-16,12 0-5 15,3-3 12-15,3 0 22 16,6 0 12-16,-3-2 1 16,3-1-19-16,4 1-15 15,-1-4-14-15,9-1-30 16,9 3-82-16,-12-4-141 0,-5 0-153 0</inkml:trace>
  <inkml:trace contextRef="#ctx0" brushRef="#br0" timeOffset="3767.572">21705 1533 1162 0,'0'0'186'15,"0"0"-137"-15,0 0-30 0,0 0 6 16,0 0-15-16,0 0-10 16,0 0 0-16,108-25-51 15,-80 4-26-15,-7-2 12 16,-6-4 23-16,-6 3 17 16,-9 0 25-16,0 4 22 15,0 7 94-15,-12 4-20 16,-6 5-46-16,-3 4-15 15,5 0 3-15,-2 4-22 16,3 17-9-16,0 3-6 16,12 2 5-16,3 2-6 15,0-4-14-15,0-5-12 16,18-7 8-16,15-5-3 16,-2-7-14-16,5 0-13 15,3-14-25-15,-3-10-19 0,-5 2 38 16,-10 2 48-16,-6 9 6 15,-6 3 65-15,-9 3 41 16,0 5-3-16,0 0-43 16,0 0-40-16,0 0-18 15,0 5-2-15,6 4 1 16,3 6 11-16,0-2-11 16,0-2 6-16,-3 0-6 15,3-4 0-15,-6-3-1 16,3-2-6-16,-3-2 4 15,-3 0 1-15,6-2 1 16,6-16 16-16,-3-1-3 16,3-5-13-16,3 4 13 0,-5 7 22 15,-4 8-4-15,3 5-22 16,6 0-9-16,-3 0 0 16,9 16 0-16,3 3 7 15,3-3-1-15,-3 1-5 16,-9-8-1-16,34-9-37 15,-16-2-102-15,-6-20-387 0</inkml:trace>
  <inkml:trace contextRef="#ctx0" brushRef="#br0" timeOffset="14218.15">7785 7093 838 0,'0'0'232'0,"0"0"-136"15,0 0-47-15,0 0 7 16,0 0-27-16,0 0-29 15,0 0-28-15,-51 13 13 16,39 2 14-16,-6 3-6 16,12-3 1-16,-10 2 4 15,16-1-8-15,0-1-1 16,0 0-10-16,0 0-5 16,16 0-18-16,8 2 19 15,-6-5 9-15,9 0 16 16,6-3 0-16,-12-1 7 15,-9 0-6-15,3-2-1 16,-9 0-10-16,-6 0-8 16,0 2 10-16,-6 1 0 0,-12 1 8 15,-6-2 0-15,3 2 0 16,-18-7-25-16,6-3-56 16,2 0-75-16,10-10-131 0</inkml:trace>
  <inkml:trace contextRef="#ctx0" brushRef="#br0" timeOffset="14490.107">7667 6995 622 0,'0'0'237'15,"0"0"-121"-15,0 0 33 16,0 0 7-16,0 0-91 15,0 0-65-15,0 0-11 16,0 19-2-16,15 14 13 16,7 11 43-16,-1 6-5 15,0 8-15-15,0 7-7 16,12-4-4-16,-12 1-12 16,-6-9-13-16,10 0-105 15,-4-13-93-15,-6-17-132 0</inkml:trace>
  <inkml:trace contextRef="#ctx0" brushRef="#br0" timeOffset="14998.39">7972 7082 857 0,'0'0'294'15,"0"0"-239"-15,0 0-44 0,0 0-3 16,0 0 60-16,0 0-31 16,61 117-22-16,-43-84-9 15,0-4-6-15,0 4-67 16,-3-6-88-16,-6-10-154 0</inkml:trace>
  <inkml:trace contextRef="#ctx0" brushRef="#br0" timeOffset="15386.241">8340 7118 664 0,'0'0'368'0,"0"0"-239"16,0 0-55-16,0 0-21 0,0 0-21 16,0 0-14-16,0 0-18 15,82-16-21-15,-55 11-92 16,9-1-89-16,-12 3-94 15</inkml:trace>
  <inkml:trace contextRef="#ctx0" brushRef="#br0" timeOffset="15556.519">8359 7232 831 0,'0'0'212'0,"0"0"-90"16,0 0 21-16,0 0-54 15,0 0-62-15,0 0 18 0,0 0-9 16,72-1-5-16,-39-10-31 16,15-7-89-16,-14 3-299 15,-7 2-464-15</inkml:trace>
  <inkml:trace contextRef="#ctx0" brushRef="#br0" timeOffset="16211.527">8853 6929 872 0,'0'0'275'0,"0"0"-148"16,0 0-24-16,0 0-13 15,0 0-52-15,0 0-31 16,0 0-7-16,-63-22-16 15,39 24 11-15,9 11 4 16,0-2-5-16,3 0 5 16,12 0-12-16,0 1-4 15,0 2-5-15,0 4 7 16,24-1-15-16,-6 1-18 16,9 3 0-16,6-3-23 0,7 2-30 15,-13-3-9-15,0-1 29 16,-9-1-24-16,-12 1 35 15,3-5 21-15,-9 0 16 16,0 2 33-16,-24-3 10 16,-6 0 2-16,-3 1-4 15,-7-8-2-15,16-3 9 16,-12 0-15-16,18-15-9 16,-6-6-182-16</inkml:trace>
  <inkml:trace contextRef="#ctx0" brushRef="#br0" timeOffset="16477.684">8703 6810 827 0,'0'0'281'15,"0"0"-136"-15,0 0-92 16,0 0-53-16,0 0-3 15,0 0 3-15,0 0 13 16,48 108 41-16,-24-57-8 16,-9 7-11-16,6-3-19 15,-12 2-6-15,9-9-8 16,-3-3-2-16,-2-5-10 0,2-9-51 16,-3-7-109-1,-3-9-66-15,-3-11-171 0</inkml:trace>
  <inkml:trace contextRef="#ctx0" brushRef="#br0" timeOffset="17044.162">9016 6903 955 0,'0'0'184'0,"0"0"-48"16,0 0-41-16,0 0-45 16,0 0-27-16,0 0-16 15,0 0-7-15,88-48-27 0,-79 48-41 16,0 0-42-16,0 15 13 15,-9 5 16-15,0 4 43 16,0 1 21-16,0-2 17 16,0-1 8-16,0-6-8 15,0-3 0-15,0-3 0 16,18-5 14-16,6 5 42 16,-2-3-12-16,5 1-11 15,-6 3-8-15,0-2-17 16,-3 4-8-16,-12 0 0 15,-6 3 11-15,0 1 40 16,-24 5-9-16,-36 5-42 0,5-6-67 16,-2-10-193-16</inkml:trace>
  <inkml:trace contextRef="#ctx0" brushRef="#br0" timeOffset="24228.935">4746 7890 940 0,'0'0'243'0,"0"0"-178"15,0 0-46-15,0 0 30 16,0 0-4-16,0 0-11 15,0 0-13-15,117-28 14 16,-56 16 20-16,-1 4-10 16,1 1-24-16,11 1-7 15,-9 2-13-15,1 3-1 16,-10-1-7-16,-12 0-73 16,4 2-71-16,-25-2-83 15,3 0-64-15,-21-3-292 0</inkml:trace>
  <inkml:trace contextRef="#ctx0" brushRef="#br0" timeOffset="24562.644">5180 7689 717 0,'0'0'302'0,"0"0"-166"16,0 0-67-16,0 0 25 15,0 0-43-15,0 0-51 16,0 0-2-16,28 9 1 16,-13 3 2-16,21 1-1 0,0-1 3 15,-9 1 4-15,-3 0-5 16,4-4 5-16,-7 4-7 16,-9 0-1-16,0-4 0 15,-12 2-6-15,0-2 6 16,0 4 1-1,-24 2 0-15,-13 3 9 0,-8 2-8 16,3 4-1-16,-6-6-11 16,14 0-56-16,7 0-94 15,9-3-118-15,9-6-306 0</inkml:trace>
  <inkml:trace contextRef="#ctx0" brushRef="#br0" timeOffset="30219.626">4833 10236 918 0,'0'0'329'0,"0"0"-226"16,0 0-57-16,0 0 48 16,0 0-6-16,0 0-33 15,0 0-41-15,18 0-12 16,13-2 3-16,2-5 9 15,21-1 2-15,-6-5-2 16,19 2 0-16,-4-2-1 16,7-1-11-16,-1-1-1 15,-9 2-1-15,-2 4-26 16,-16 1-36-16,-6 1-84 0,-27 5-112 16,6 2-93-16,-15 0-234 15</inkml:trace>
  <inkml:trace contextRef="#ctx0" brushRef="#br0" timeOffset="30571.579">5129 9998 963 0,'0'0'169'0,"0"0"-145"0,0 0-24 15,0 0 2 1,0 0 12-16,0 0 1 0,0 0-5 16,139 6-8-16,-103 5 0 15,0 1-1-15,-2 3-1 16,-4 1 0-16,-6 1 0 16,-15-1 0-16,0 2 0 15,-9 2 0-15,0 2 9 16,-12 4 11-16,-3 3 10 15,-12 2-11-15,-7 1 4 16,-2-4-10-16,12-3-13 16,-6-3-42-16,-3-7-58 15,6-9-108-15,14-6-182 0</inkml:trace>
  <inkml:trace contextRef="#ctx0" brushRef="#br0" timeOffset="31601.368">6723 10297 1015 0,'0'0'370'16,"0"0"-274"-16,0 0-81 15,0 0 21-15,0 0 14 16,0 0-26-16,175-43-7 16,-112 32-16-16,10 2 0 15,-4 0 5-15,-6 5-6 16,-11-2-13-16,2 1-52 0,-12 4-47 16,-15-5-85-16,1 1-69 15,-19 2-94-15</inkml:trace>
  <inkml:trace contextRef="#ctx0" brushRef="#br0" timeOffset="31857.302">6837 10344 687 0,'0'0'328'0,"0"0"-204"15,0 0-44 1,0 0 88-16,0 0-21 0,0 0-69 15,0 0-39-15,-21 8-8 16,48-8 0-16,7 0 15 16,8-5-3-16,6-6-23 15,6-3-8-15,7 0-12 16,2-3-14-16,-2 1-73 16,14-3-104-16,-24 2-214 15,-5 3-677-15</inkml:trace>
  <inkml:trace contextRef="#ctx0" brushRef="#br0" timeOffset="39523.964">11051 9918 864 0,'0'0'254'16,"0"0"-197"-16,0 0-57 15,0 0 1-15,0 0 9 16,0 0 29-16,0 0 9 0,108 32-9 15,-62-23-13 1,-4 1 6-16,3-1-15 16,-3-2-9-16,-11 2-7 0,-16 0 2 15,3-3-3-15,-18 0 0 16,0 3 0-16,0 0 9 16,-18 9 0-16,-6 1 2 15,-13 7 5-15,-2-2-16 16,6 0-5-16,6-3-53 15,-6-3-93-15,20-3-164 16,-2-10-600-16</inkml:trace>
  <inkml:trace contextRef="#ctx0" brushRef="#br0" timeOffset="92423.06">13486 5801 1098 0,'0'0'313'16,"0"0"-225"-16,0 0-56 15,0 0 38-15,0 0 6 16,0 0-38-16,0 0-38 16,0 5-6-16,12 13-8 15,7 16 14-15,14 6 11 16,-6 14 5-16,15 3-1 15,-3 4-6-15,4 0-2 0,-1-1 3 16,-3-1-2 0,-6-1-1-16,10-4-6 0,-16-7 5 15,0-6-5-15,-6-8 1 16,-6-7-1-16,3-5 0 16,-9-9 0-16,-9-3-1 15,6-3 3-15,-6-3-2 16,0-3 0-16,0 0-1 15,0 0-19-15,0 0-38 16,0-4-81-16,0-11-157 16,-6-4-746-16</inkml:trace>
  <inkml:trace contextRef="#ctx0" brushRef="#br0" timeOffset="92851.441">13692 6474 938 0,'0'0'179'0,"0"0"-131"15,0 0-21-15,0 0 54 16,0 0-11-16,0 0-47 16,0 0-16-16,0 17 11 0,15-5 25 15,3 5-6-15,-3-1-8 16,9 1 14-16,0-1-8 16,-3-1-9-16,0-4-7 15,7-3 9-15,-1-3 11 16,-9-5 4-16,0 0 5 15,3 0 0-15,-6-5 12 16,-6-18 22-16,6-6-6 16,6-10-35-16,-15-6-23 15,13-6-18-15,-16 0 0 16,9 3-45-16,-6 3-52 16,9 3-55-16,-6 12-182 0,0 13-562 15</inkml:trace>
  <inkml:trace contextRef="#ctx0" brushRef="#br0" timeOffset="115812.788">7067 10404 383 0,'0'0'656'16,"0"0"-562"-16,0 0-68 16,-55 5 6-16,34-4 64 15,-3 2-16-15,0-1-41 0,0 1-10 16,-18 1 4 0,-7-4-1-16,-2 2-6 0,-12-2-11 15,-13 0 18-15,10 0-11 16,-7-2 26-16,1-13-6 15,5-7-1-15,4-4-1 16,9-7-8-16,9-9 0 16,11-5-4-16,16-4-11 15,9-4-17-15,9-7-10 16,0-3-5-16,36-2-16 16,16-1 6-16,-1-2 5 15,33 2 2-15,4 3 2 16,6 4 6-16,-4 8 9 15,16 5-1-15,-16 9-4 0,10 8-1 16,-7 11-2-16,-2 7-11 16,3 7-11-16,-10 6-1 15,4 0 9-15,-10 17 0 16,-5 10-9-16,-10 9-6 16,-12 10 6-16,1 9 7 15,-16 9 8-15,-9 7 7 16,0 3-2-16,-12 1 12 15,-9 2 2-15,-6-5 9 16,0-6-10-16,-21-6 19 16,-18-3 1-16,-12-4 28 15,-22 1-10-15,-14-3-4 16,-7-1 0-16,-15-7-7 0,-5-10-3 16,8-9 27-16,6-17-8 15,7-7-22-15,11-11-9 16,-2-18-13-16,8-10-21 15,16 0 11-15,6 5-12 16,17 1-10-16,10 2-56 16,21-9-88-16,6 8-82 15,6 1-308-15</inkml:trace>
  <inkml:trace contextRef="#ctx0" brushRef="#br0" timeOffset="117125.696">14497 10216 598 0,'0'0'206'0,"0"0"-203"15,0 0-3-15,0 0 0 0,0 0 16 16,0 0-5-16,169 26-10 15,-99-19 13-15,29-5 53 16,43-2 11-16,51 0-31 16,40 0 2-16,14-9 19 15,10-3-15-15,-4 1 7 16,13 2-26-16,12 2-7 16,5-1-2-16,4 1 11 15,0-1 15-15,-19 1-16 16,-14-1-13-16,-13-2-8 15,-20-1-1-15,-19-2-4 16,-15-2 7-16,-36-2 0 16,-27 1-6-16,-37 3 6 15,-35 3-4-15,-4 2-11 16,-9 0 5-16,3 0-3 0,-8-1-2 16,-10 6-1-16,-21-2-20 15,-3-1-130-15,-15 2-202 16,-9-2-595-16</inkml:trace>
  <inkml:trace contextRef="#ctx0" brushRef="#br0" timeOffset="124511.751">6686 12736 965 0,'0'0'133'0,"0"0"-104"16,0 0 80-1,0 0 59-15,0 0-49 16,0 0-46-16,-27-12-24 0,27 12 4 16,0 0-27-16,0 0-7 15,0 0-10-15,0 0-8 16,0 0-1-16,0 0 2 15,0-2-2-15,0 2 0 16,0-3 0-16,6 1-2 16,15-4 2-16,19-1 0 15,8 0 7-15,6-1-7 16,22-3 1-16,8 1 0 16,31-2-1-16,27-3 0 15,-9 3 0-15,-19 1 0 16,-5 4 0-16,-34 0 1 0,16 0-1 15,3 0 0 1,2 1 0-16,-11-3-1 0,-4 3 0 16,-8 0 0-16,-7 1 0 15,-21-1-1-15,-6 4 1 16,-14-3 1-16,-7 5 0 16,-9-2 1-16,-6-2 0 15,0 4 1-15,-3 0-2 16,0-1-44-16,-9-1-109 15,-15 0-197-15</inkml:trace>
  <inkml:trace contextRef="#ctx0" brushRef="#br0" timeOffset="125268.253">6623 12975 567 0,'0'0'319'0,"0"0"-194"16,0 0-88-16,0 0 41 15,0 0 1-15,0 0-32 16,0 0-37-16,0 0-10 16,9 0 18-16,12-2 21 15,12-1 16-15,13 0 19 16,14-6 3-16,40-6 1 15,42-12-6-15,42-8-2 16,3-5-19-16,-30 4-16 16,-40 12-20-16,-50 9-8 0,-1 4-6 15,-5-1 0-15,-10 0 0 16,6 5-1-16,-27 2 1 16,-8 1 0-16,-22 4 5 15,9 0-5-15,-9-2-1 16,0 0-23-16,0-14-50 15,9-1-94-15,-9-2-579 0</inkml:trace>
  <inkml:trace contextRef="#ctx0" brushRef="#br0" timeOffset="128164.218">14337 13256 818 0,'0'0'217'0,"0"0"-160"15,0 0-9-15,0 0 101 16,0 0 25-16,0 0-56 16,0 3-29-16,0-3-19 0,0 0 12 15,0 0-16-15,0 0-20 16,13-15-9-16,8-8-12 16,15-8-16-16,-6-4-9 15,12-4-11-15,-5 3-24 16,8 0-16-16,-12 6-34 15,3 3-32-15,-9 0-58 16,-2 7-127-16,-16 5-111 0</inkml:trace>
  <inkml:trace contextRef="#ctx0" brushRef="#br0" timeOffset="128524.974">14356 12923 848 0,'0'0'264'0,"0"0"-244"16,0 0-4-16,0 0-4 16,0 0 36-16,0 0-22 15,0 0-9-15,117 0 5 16,-84-2 4-16,7 0 4 15,-10-1-12-15,3 3-18 16,-6-1 8-16,-6 1-7 16,4 0 0-16,-13 0 11 15,3 0-3-15,-6 0-2 0,-6 0 10 16,-3 0-9 0,0 0 8-16,0 6-6 0,0 13 33 15,0 5 20-15,0 7-27 16,0 4-8-16,0-2-28 15,0-1-108-15,0-5-217 16,15-18-424-16</inkml:trace>
  <inkml:trace contextRef="#ctx0" brushRef="#br0" timeOffset="144811.564">23178 9917 1228 0,'0'0'264'16,"0"0"-203"-16,0 0-26 16,0 0 53-16,0 0 4 0,0 0-56 15,-9 0-30 1,24 0 1-16,30 0-1 0,30-5 9 16,43-11 2-16,45-7-5 15,15-5 4-15,-12 0-15 16,-33 6-1-16,-46 7 1 15,-35 8 0-15,-4-2-1 16,-15 4-47-16,-6 2-66 16,-17 3-134-16,-29 0-87 15,-26 2-1-15,-12 6-475 0</inkml:trace>
  <inkml:trace contextRef="#ctx0" brushRef="#br0" timeOffset="145244.758">23371 9672 990 0,'0'0'243'0,"0"0"-174"16,0 0-38-16,0 0 28 0,0 0 9 16,0 0-52-16,0 0-15 15,-52 36 1-15,25-6 17 16,-9-1-3-16,9 5 13 16,0-1-5-16,0-4 10 15,2-2-5-15,7-4 0 16,3-1-4-16,6-4-5 15,-6-1-9-15,12-4-11 16,-6-4 0-16,9-3 1 16,0-1-1-16,0-1-1 15,12 0 1-15,27 0 19 16,13 5 16-16,20-3-15 16,7 0-16-16,17-3-4 0,22 0-71 15,-9-1-168 1,-22-2-321-16</inkml:trace>
  <inkml:trace contextRef="#ctx0" brushRef="#br0" timeOffset="146070.432">25103 9574 882 0,'0'0'397'16,"0"0"-290"-16,0 0-10 0,0 0 37 15,0 0-73 1,0 0-27-16,0 0-27 0,39-115-7 16,-23 88 6-16,5 3 0 15,-9 4-5-15,0 5 13 16,-3 4-8-16,-9 3 6 15,3 7 1-15,-3-3 7 16,0 4-20-16,0 0-10 16,0 0 4-16,0 0 0 15,0 0-9-15,0 18-4 16,3 8 15-16,12 11 4 16,-6 7 5-16,9 3-5 15,-3 0-1-15,-9-2 1 16,15 1 6-16,-5-5-5 15,-4-7 0-15,-6-4-1 0,6-8 0 16,-6-2-30-16,-6-9-32 16,3-4-50-16,-3-4-81 15,0-3-9-15,-3 0-22 16,-9 0-287-16</inkml:trace>
  <inkml:trace contextRef="#ctx0" brushRef="#br0" timeOffset="146290.525">25142 9841 462 0,'0'0'384'0,"0"0"-268"15,0 0-70-15,0 0 55 0,0 0 3 16,0 0-18 0,0 0-9-16,10 26 0 0,8-22 8 15,3-2 6-15,6-1-23 16,21-1-18-16,4 0-33 15,-1 0-17-15,-3-5-59 16,22-13-120-16,-22 3-141 16,-15 0-324-16</inkml:trace>
  <inkml:trace contextRef="#ctx0" brushRef="#br0" timeOffset="147313.882">26123 9388 352 0,'0'0'549'0,"0"0"-467"0,0 0 25 15,0 0 28 1,0 0-40-16,0 0-53 0,0 0-26 16,-75 7-4-16,60 18 14 15,0 3-17-15,6 7 11 16,0 3-1-16,9 0-9 15,0-6-10-15,0-2-10 16,27-7 10-16,3-6 0 16,12-12-13-16,22-5-45 15,-4-11-101-15,-12-11-235 0</inkml:trace>
  <inkml:trace contextRef="#ctx0" brushRef="#br0" timeOffset="147986.384">26250 9123 603 0,'0'0'281'15,"0"0"-281"-15,0 0 41 16,0 0-37-16,0 0 80 16,33 110-9-16,-15-63-3 15,4 5-35-15,-4-3-1 0,-3-2-7 16,-9-3-18-16,21-8-11 16,-15-7 0-16,6-11-56 15,-3-7-96-15,-3-11-193 0</inkml:trace>
  <inkml:trace contextRef="#ctx0" brushRef="#br0" timeOffset="148271.075">26513 9397 825 0,'0'0'137'0,"0"0"-33"15,0 0 16-15,0 0-32 16,-15 122-28-16,15-100-23 0,9-4-37 15,18-9 13 1,6-9-13-16,0 0 0 0,6-16-91 16,4-15-70-16,-13-7-62 15,-12 2 119-15,-18 1 104 16,0 5 104-16,-12 10 68 16,-15 5-53-16,-3 8-58 15,-4 7-37-15,4 0-23 16,6 3-1-16,9 16-48 15,15 11-76-15,0-5-37 16,0-3-118-16</inkml:trace>
  <inkml:trace contextRef="#ctx0" brushRef="#br0" timeOffset="149130.982">26929 9337 1185 0,'0'0'219'0,"0"0"-155"16,0 0-23-16,0 0 7 16,0 0-26-16,0 0 1 15,0 0-15-15,-3 64-8 16,15-45-5-16,6-5 4 16,13-6-9-16,2-5-30 15,9-3-32-15,-3-9-78 16,0-18-24-16,-11-7-24 15,2-7 80-15,-21-3-19 0,-3-8 76 16,-6-1 61-16,-6-7 4 16,-12 0 44-16,-6 10 20 15,-1 6 66 1,4 16 56-16,9 10-72 0,6 12-29 16,3 6-49-16,-3 0-40 15,3 6-23-15,3 18 23 16,-9 5 3-16,9 8-3 15,0 2-1-15,0 2 1 16,18-1 28-16,3-2-9 16,0-3-9-16,4-7 3 15,-10-1-6-15,12-6 6 16,-9-3-13-16,-3-1 12 0,3-7-11 16,-9-2-1-1,0-2-1-15,-6-2-36 0,3-4 0 16,-6 0 13-16,3 0 5 15,-3 0 19-15,0 0 0 16,0 2 0-16,0-2 1 16,0 0-1-16,0 4 0 15,0-4 8-15,0 0 6 16,0 0 2-16,0 0 4 16,0 0 17-16,0 0 6 15,0 0 8-15,0 0 20 16,0 0 5-16,0 0 7 0,0 0-3 15,0-10-11 1,0-8-41-16,0-6-21 0,0-3-7 16,0 1-1-16,0 2-18 15,15 5 3-15,1 4-15 16,14 4-3-16,-6 5 1 16,-3 1-16-16,-6 5-9 15,3 0 3-15,-9 0-8 16,-9 8-21-16,0 4-16 15,0 0 64-15,-9 2 36 16,-18 1 20-16,3-6 14 16,0 1-2-16,12-1 13 15,-9-3-3-15,21 5-9 16,0 1 5-16,0 4-9 16,0 3-14-16,33 0-1 0,-3-1 5 15,24-6-19-15,28-12-20 16,-13 0-179-16,1-12-328 0</inkml:trace>
  <inkml:trace contextRef="#ctx0" brushRef="#br0" timeOffset="150075.616">28136 8958 1058 0,'0'0'237'16,"0"0"-111"-16,0 0-11 15,0 0-12-15,0 0-53 16,0 0-41-16,0 0 5 16,-51 77 2-16,36-38 8 0,9 3-11 15,0-7-7-15,6-3-6 16,0-12 2-16,6-3-2 16,6-10-13-16,12-7-17 15,12 0 5-15,7-14-33 16,-4-18-94-16,-9-9-78 15,3-3 73-15,-12 5 77 16,-14 9 80-16,-4 8 79 16,-3 11 69-16,0 8-3 15,0 3-87-15,0 0-58 16,0 9-13-16,0 12 3 16,0 1 10-16,0 0 0 15,0 0-6-15,18-8-6 0,0-8 12 16,0-6 0-16,9 0 0 15,6-18-39-15,-6-9-16 16,-9 0 23-16,-5 2 32 16,-7 9 24-16,-6 5 69 15,0 6 0-15,0 5-41 16,9 7-52-16,-9 26-23 16,3 12 16-16,6 17 6 15,6 9 1-15,-6 4 0 16,-9 1-14-16,0-2-30 15,0-6-20-15,-27-11-41 16,-10-15 39-16,-14-15 45 16,-3-18 15-16,-7-9-26 15,1-15-59-15,3-53-13 0,21 7-72 16,11-4-623-16</inkml:trace>
  <inkml:trace contextRef="#ctx0" brushRef="#br0" timeOffset="150650.908">28677 8513 26 0,'0'0'920'16,"0"0"-782"-16,0 0-83 15,0 0 3-15,0 0-24 16,0 0-28-16,0 0 4 16,-9 125 3-16,9-65 15 15,9 8-12-15,-3 2 0 16,3-9-15-16,-3-6 1 0,6-7-2 15,0-12-50 1,3-10-180-16,-3-16-288 0</inkml:trace>
  <inkml:trace contextRef="#ctx0" brushRef="#br0" timeOffset="150951.915">28816 9018 952 0,'0'0'298'15,"0"0"-214"-15,0 0 17 16,0 0 58-16,0 0-47 16,0 0-112-16,0 0-18 15,108-60-110-15,-66 27-88 16,-14 1 9-16,-10 1 12 16,-6 5 76-16,-12 7 119 0,0 8 72 15,-3 9 53-15,-21 2-79 16,3 2 23-16,-4 18 7 15,-2 7 2-15,9 2-23 16,0 2-35-16,18-6 0 16,0-5-11-16,0-6-9 15,18-8 0-15,52-6-34 16,-22-6-129-16,3-10-420 0</inkml:trace>
  <inkml:trace contextRef="#ctx0" brushRef="#br0" timeOffset="151673.508">29745 8710 821 0,'0'0'516'15,"0"0"-472"-15,0 0-34 16,0 0 30-16,0 0 18 16,0 0-55-16,-124-29-3 15,109 39-55-15,3 9 26 16,12 2-1-16,0 5-5 16,0-2 20-16,0-1 15 15,0-4-9-15,12-5-10 0,9-8-18 16,1-6 21-16,-4-1 16 15,0-24 0-15,3-13-5 16,-3-10-64-16,-3-5 15 16,-9-5 2-16,-6-5 6 15,0-1 46-15,0-3 23 16,-6 2-7-16,-18 8 56 16,6 7-19-16,0 16 18 15,6 10 25-15,-3 15-29 16,12 9-67-16,-3 0-9 15,3 22-49-15,-7 15 41 16,10 15 17-16,0 7 10 16,0 7 8-16,22 2-4 0,2-5-1 15,3 0-1-15,0-10-11 16,6-7 0-16,-3-11-1 16,4-13-22-16,-4-11-19 15,-6-11 5-15,3 0-8 16,-6-19-53-16,-6-12-42 15,-3-5-11-15,0 1 66 16,-12-2 84-16,0 8 3 16,0 4 75-16,-12 10 26 15,0 4-8-15,9 11-17 16,-9 0-27-16,6 6-10 16,-3 14-11-16,3 6 8 15,6 2-9-15,0 2 9 16,0-3-18-16,15-7-2 0,6-5 10 15,13-8-29-15,2-7-8 16,6-3-92-16,12-49-52 16,-2 6-141-16,-22-6-304 15</inkml:trace>
  <inkml:trace contextRef="#ctx0" brushRef="#br0" timeOffset="151853.973">30119 8069 818 0,'0'0'199'0,"0"0"-135"15,0 0-18-15,0 0-5 16,0 0-14-16,0 0-11 16,-33 164 10-16,33-96 0 0,0 4-14 15,15-1 5-15,12-8-17 16,-8-5-6-16,14-11-88 16,-3-3-50-16,6-14-53 15,-12-13-99-15</inkml:trace>
  <inkml:trace contextRef="#ctx0" brushRef="#br0" timeOffset="152560.471">30409 8530 692 0,'0'0'412'16,"0"0"-293"-16,0 0-15 16,0 0 28-16,0 0-59 0,0 0-46 15,0 0-9 1,-105 35-11-16,86-3-7 0,13-3 0 15,-3 1 0-15,9-3-26 16,0-8-38-16,0-8-86 16,15-6-9-16,16-5 45 15,-7-8 20-15,3-16-7 16,-9 1 57-16,0-2 44 16,-15 6 93-16,0 6 50 15,-3 7 22-15,0 3 4 16,0 3-99-16,0 0-70 15,0 0-1-15,0 3-11 16,0 9 5-16,12 1 5 0,3-2-8 16,-6-6-29-1,9-5-44-15,1 0 21 0,-1-5-9 16,6-12-26-16,-9-2 48 16,0 6 49-16,-15 4 64 15,0 7 63-15,0 2-5 16,0 0-67-16,0 0-55 15,0 9 0-15,6 11 0 16,6 0 0-16,-3 0 0 16,6-2 0-16,-6-11 0 15,9-5-12-15,4-2-20 16,2-6-14-16,3-16-61 16,-3-10-5-16,-6 1 20 15,0 2 92-15,-9 3 37 0,0 6 34 16,-6 7 17-16,-3 6 18 15,6 7-53-15,-6 0-53 16,9 4-32-16,-3 18 25 16,7 12 6-16,-4 17-4 15,6 11 4-15,-6 16 2 16,0 3 3-16,-9 5 9 16,3-7-13-16,-3-8 11 15,0-16-10-15,-3-15 6 16,-12-19-4-16,-12-10 48 15,-7-11 14-15,-11 0-11 16,0-30-18-16,-6-12-19 16,20-22-17-16,7-51-106 15,15 14-186-15,9 6-512 0</inkml:trace>
  <inkml:trace contextRef="#ctx0" brushRef="#br0" timeOffset="152692.039">31064 8480 1393 0,'0'0'266'0,"0"0"-156"15,0 0-75-15,0 0-35 16,0 0-234-16</inkml:trace>
  <inkml:trace contextRef="#ctx0" brushRef="#br1" timeOffset="166439.333">13788 6162 143 0,'0'0'333'16,"0"0"-252"-16,0 0-61 15,160-77-2-15,-90 63-16 16,-7 8 4-16,12 6-6 16,1 0-10-16,-1 11 8 15,1 16-24-15,-13 8 20 16,-3 10-6-16,-17 8 12 15,-4 7 18-15,-18 3 21 0,-9 1-5 16,-12 2 20 0,0-4 5-16,-24 1 23 0,-6-7 9 15,-21-2-14-15,-4-4-27 16,-8-3-15-16,-7-7-13 16,-17-3-16-16,-4-8 4 15,-5-12-2-15,-1-10 11 16,-2-7 13-16,5-18 13 15,3-21 11-15,7-18 8 16,9-30-22-16,2-29-16 16,31-27-26-16,24 9 0 15,18 29 0-15,27 33-17 16,24 28 17-16,16-5 1 16,20 5-1-16,7 4 0 0,14 22-1 15,-8 18-22-15,-7 7 12 16,-5 28-2-16,3 14-16 15,-19 11-8-15,-21 4-5 16,-11 8-8-16,-19 7-15 16,-21 28-24-16,-34-18-106 15,1-19-580-15</inkml:trace>
  <inkml:trace contextRef="#ctx0" brushRef="#br1" timeOffset="169842.117">17814 5866 590 0,'0'0'182'0,"0"0"-77"16,0 0 42-16,0 0 18 15,0 0 3-15,0 0-44 16,0 0-34-16,-3-40 3 16,3 38-1-16,0 2-15 15,0 0-17-15,0 0-8 16,0 0-14-16,0 0-22 0,0 0-16 15,0 2-7 1,0 14-12-16,6 9 2 0,22 13 10 16,-1 4 7-16,15 9 9 15,-6 5-8 1,3 0 1-16,1 0 4 0,8 2-5 16,-12-4 0-16,-6-2 0 15,10-3-1-15,-7-3 0 16,-15-4 1-16,3-9 0 15,-9-6-1-15,0-9 1 16,-3-6-1-16,-9-4-15 16,6-4-20-16,-6-2-16 15,0-2-3-15,0 0-32 0,0 0-11 16,0-14-87-16,0-5-301 16,-6 3-442-16</inkml:trace>
  <inkml:trace contextRef="#ctx0" brushRef="#br1" timeOffset="170328.593">17959 6512 823 0,'0'0'164'0,"0"0"-52"16,0 0 67-16,0 0-16 16,0 0-46-16,0 0-51 15,0 0-36-15,-6-15-3 16,6 15-8-16,0 0-9 15,0 0-10-15,9 0 0 16,15 5 13-16,4 5 5 16,8 5-8-16,-3-1 0 15,12 1-2-15,-2-2-8 16,-10 2-1-16,-3-3 1 0,-3-4 1 16,-9-2-1-16,-9-2 10 15,-3-4-9-15,-6 0 15 16,0 0 43-16,0-4 20 15,12-14 16-15,-6-14-47 16,-3-10-48-16,3-7-6 16,0-3-28-16,1 0-15 15,-1-9-51-15,-3 12-56 16,3 11-367-16</inkml:trace>
  <inkml:trace contextRef="#ctx0" brushRef="#br0" timeOffset="-200408.336">10562 10135 413 0,'0'0'209'0,"0"0"-150"16,0 0-40-16,0 0 31 15,0 0 21-15,0 0-6 16,0 0-6-16,21 3 15 16,-3-3-29-16,3 2-15 15,0 1 5-15,6-3 6 16,-5 1-15-16,-1-1-16 15,18 4-3-15,-12-3-6 16,6-1-1-16,-3 0 0 16,4 0 9-16,8 0-8 15,-12 0-1-15,0 0 0 16,6-5 0-16,1-1 0 16,-13 0 0-16,3 3 0 0,0-3 0 15,-6 1 1 1,6 1 1-16,-11 0 2 0,5-1-3 15,-6 3-2-15,-3 1 1 16,0 1 0-16,0 0 6 16,-3 0-6-16,-3-3 1 15,6 3-1-15,-3 0 1 16,0 0 5-16,-6 0-6 16,3 0 0-16,3 0 1 15,0 0 15-15,-6-2-8 16,0 2 3-16,7 0-1 15,-7-1 6-15,3 1-9 16,-6 0 15-16,0 0-9 0,3 0-3 16,-3 0 0-1,0 0-3-15,0 0-7 0,0 0-30 16,0-5-53-16,6 4-109 16,-6-4-341-16</inkml:trace>
  <inkml:trace contextRef="#ctx0" brushRef="#br1" timeOffset="-157169.628">20857 6640 1011 0,'0'0'249'16,"0"0"-198"-16,0 0-32 16,0 0 24-16,0 0-19 15,0 0 0-15,96-56-21 16,-44 43-3-16,-7 5-13 16,0 5-19-16,-9 3-14 15,-9 0-27-15,-11 3-9 16,-4 16-38-16,-12 6 50 15,-3 5 56-15,-25 3 14 16,-5 0 10-16,-3 0-4 16,6-6 7-16,15-3-6 15,6-9-6-15,9-2 27 0,0-2-21 16,18-2 8-16,12 2 19 16,3-2-5-16,12 2-16 15,-8-3-1-15,-4 1-5 16,-15-2-7-16,-9 3-5 15,-9-1-28-15,-9 5 33 16,-18 5 3-16,-21 1 2 16,-10-1-5-16,13-5-25 15,-9-10-37-15,11-4-106 16,28 0-478-16</inkml:trace>
  <inkml:trace contextRef="#ctx0" brushRef="#br1" timeOffset="-156869.659">21361 6736 1058 0,'0'0'159'0,"0"0"-152"0,0 0-7 15,0 0 0-15,0 0-61 16,160-63-179-16,-118 46-318 0</inkml:trace>
  <inkml:trace contextRef="#ctx0" brushRef="#br1" timeOffset="-155993.847">21786 6476 1111 0,'0'0'247'0,"0"0"-189"0,0 0-42 16,0 0-7-16,0 0 0 15,0 0-8-15,0 0 1 16,-63 125-1-16,63-95 0 16,12-1-1-16,6-8-6 15,3-5 0-15,18-10-3 16,-5-6-1-16,2 0-6 16,-9-15-23-16,9-15-29 15,-12-8-42-15,-9-11-10 16,-2-4-13-16,-13-4-20 15,0-1 69-15,-19-2 67 16,-8 7 17-16,0 6 108 16,6 10 55-16,3 14-7 0,6 11-43 15,0 7 22-15,9 5-58 16,3 5-66-16,0 28-11 16,0 7 0-16,3 13 1 15,18 4 0-15,0-6 1 16,0-4 9-16,24-8-10 15,-8-10-1-15,-1-8-18 16,-3-11-57-16,3-10-42 16,-6 0-24-16,-8-13 4 15,-10-5 24-15,-3 0 93 0,-3 4 20 16,-6 7 87 0,0 7 24-16,0 0-78 0,0 0-33 15,0 15-1-15,0 3 0 16,12 3 1-16,6-3-1 15,0-8-11-15,6-5-11 16,-6-5 0-16,9-5 3 16,-8-17-51-16,-10-5 9 15,-3 1 53-15,-6-1 9 16,0 8 45-16,-15 5 36 16,-4 4-18-16,1 10-29 15,0 0-34-15,-6 10-21 16,12 8-67-16,0 0-148 0</inkml:trace>
  <inkml:trace contextRef="#ctx0" brushRef="#br1" timeOffset="-154800.212">22441 6341 1071 0,'0'0'332'0,"0"0"-245"15,0 0-71-15,0 0 3 16,0 0-10-16,0 0-1 16,0 0-8-16,-27 122-2 15,45-106-17-15,9-6-4 16,7-10-29-16,5 0 3 16,-6-10-33-16,-6-14-23 0,-6-9 50 15,-6-6 31-15,-6-3 10 16,-9-3-2-16,0-5 10 15,-9 1 6-15,-18 2 1 16,6 3 11-16,-6 11 43 16,12 11 55-16,-3 11-16 15,18 9-39-15,-6 2-52 16,6 0-3-16,0 22-7 16,0 8 7-16,0 7 1 15,6 2 0-15,15 0-1 16,-6 0 1-16,9-6 4 15,-3-6-3-15,6-5-2 0,-12-5 0 16,7-6-24 0,-4-6-20-16,-9-5 15 15,0 0 6-15,0 0 9 0,-3 0 14 16,-6-14 12 0,0-8 1-16,0-4-13 0,0-2-8 15,0 2 0-15,0-1 8 16,-6 6 1-16,0 6 14 15,6 6 8-15,-3 5-1 16,3 4-22-16,0 0-15 16,0 0-23-16,0 16 21 15,9 5 15-15,6 3 2 16,3 0 0-16,0 1 0 0,0-5 0 16,-6 0 1-1,3-7 0-15,-6 0 0 0,-2-2 1 16,2-6-2-16,-9-1-2 15,0 1 1-15,0-5-12 16,0 2 13-16,0-2 3 16,0 0 10-16,0 0 9 15,0 0-3-15,0 0 1 16,0 0-13-16,0 0-6 16,0 0-1-16,0 0-9 15,0 0 9-15,0 0-10 16,0 0 10-16,0 0 0 15,0 0-1-15,0 0 1 16,0 0-16-16,0 0-33 16,0 0 3-16,0 0 18 0,0 0 14 15,0 0 2 1,0 0 3-16,0 0 9 0,0 0 0 16,0 0 0-16,0 0 0 15,0 0 0-15,0 0 0 16,0 0-3-16,0 0 3 15,0-2-9-15,-9-7 9 16,-1 1 1-16,-8 0-1 16,9-5 26-16,-6 0 6 15,-3-2 6-15,9-3 0 16,-9 1 20-16,18-1-3 16,-9-1-31-16,9-1-11 15,0-1-13-15,9-1-29 16,9 2 4-16,9 2-7 15,-3 3 6-15,4 7 13 0,-7 5 6 16,-9 3-21-16,9 0-35 16,-15 6 15-16,-6 9 2 15,0 4 21-15,-15 2 6 16,-12-1 13-16,-10 1-8 16,-2-4 8-16,6-3 6 15,18-6 13-15,0-2 12 16,12-4 15-16,3 3 14 15,0 1-41-15,18 2-13 16,24 3 42-16,12-2 29 0,1 0-40 16,8-5-31-1,13-4-16-15,-10 0-84 0,-21 0-181 16</inkml:trace>
  <inkml:trace contextRef="#ctx0" brushRef="#br1" timeOffset="-153798.512">23455 6018 973 0,'0'0'324'15,"0"0"-229"-15,0 0-66 16,0 0-6-16,0 0-9 0,0 0-12 16,0 0 4-16,-15 85-5 15,15-57-1-15,0-3 0 16,9-10 0-16,9-2-26 16,-3-8-38-16,7-5-7 15,-1 0 12-15,-6-12 14 16,9-7 16-16,-15-1 1 15,3 0 23-15,-12 6 5 16,0 6 50-16,0 4 27 16,0 4-23-16,0 0-44 15,0 0-10-15,6 0-23 16,3 0 2-16,-9 7 21 0,18 0 0 16,-6-1 0-16,6-1 0 15,7-5-15-15,2 0-12 16,-3-5-17-16,3-14-35 15,-6 2-17-15,-9-5 88 16,-6 8 8-16,-6 5 101 16,0 2 38-16,0 4-3 15,0 3-82-15,0 0-54 16,6 17-49-16,9 11 36 16,7 10 13-16,5 8-2 15,-3 3-8-15,-9-2-75 16,6-3 2-16,-12-5 35 15,-9-9 38-15,0-2 3 16,-18-8 2-16,-24-5 5 16,-16-8 1-16,7-5-1 0,-9-2 0 15,-1-24-1-15,16-9-121 16,15 0-223-16</inkml:trace>
  <inkml:trace contextRef="#ctx0" brushRef="#br1" timeOffset="-153438.343">23805 5669 709 0,'0'0'378'0,"0"0"-271"16,0 0-43-16,0 0-18 16,0 0-27-16,0 0-18 15,0 0 1-15,0 99 7 16,19-45 1-16,-4 2 0 15,6-1-9-15,3-5 5 16,-9-9 1-16,15-6-7 0,-3-9-39 16,7-8-55-16,-13-9-89 15,3-7-120-15</inkml:trace>
  <inkml:trace contextRef="#ctx0" brushRef="#br1" timeOffset="-152828.241">24098 6038 757 0,'0'0'159'0,"0"0"-116"16,0 0 38-16,0 0 40 15,0 0-27-15,0 0-37 16,0 0 20-16,9-7-2 15,9-11-40-15,-3-3-35 16,-2-5-20-16,2 1-38 16,-12 1 7-16,-3 5 32 15,0 7 19-15,0 6 31 16,-22 6-24-16,4 0-7 16,-6 12-13-16,-3 15 13 15,9 1 6-15,9 6 6 16,9-3-11-16,0-6 0 0,18-5-1 15,18-7 0-15,10-10-1 16,35-3-53-16,-12-16-169 16,-8-4-402-16</inkml:trace>
  <inkml:trace contextRef="#ctx0" brushRef="#br1" timeOffset="-152165.871">24795 5828 1126 0,'0'0'323'0,"0"0"-246"16,0 0 3-16,0 0 0 15,0 0-42-15,0 0-32 16,0 0-6-16,-60 14-38 15,51 10 17-15,-3 2 7 16,6-1-10-16,6-4 6 16,0-7 12-16,0-2-2 15,0-8-12-15,12-2-12 16,3-2-9-16,-9-4 41 16,15-18 19-16,6-11-19 15,-18-11-42-15,6-10-4 16,-15-3-7-16,0-5 30 15,-9 1 23-15,-6 2 14 0,-6 11 44 16,6 12 44-16,0 14-25 16,6 9-10-16,6 12-49 15,3 1-18-15,-6 7-19 16,6 22-11-16,0 15 19 16,0 11 5-16,6 5 6 15,9 3 4-15,6-9-4 16,12-1-1-16,-5-14-6 15,-1-10 7-15,0-10-18 16,-12-8-20-16,12-11-7 16,-6 0-9-16,-3-20-18 15,3-8-28-15,-18-1 14 16,10 2 52-16,-13 9 34 0,0 3 33 16,0 9 38-16,0 6-27 15,-13 0-28-15,10 0-16 16,0 8 0-16,3 11 0 15,0 2 0-15,0 2 0 16,0-2-12-16,3-6 5 16,19-4-21-16,-4-9-27 15,6-2-10-15,15-27-36 16,-6-10-145-16,-15-2-251 0</inkml:trace>
  <inkml:trace contextRef="#ctx0" brushRef="#br1" timeOffset="-151980.404">25097 5482 312 0,'0'0'261'15,"0"0"-54"-15,0 0 27 0,0 0-32 16,-69-107-74-16,60 107-64 16,9 0-53-16,0 14-11 15,0 19 0-15,0 13 6 16,9 7 3-16,3 9-3 16,12 0-5-16,3-5 8 15,0-3-9-15,7-11-25 16,-1-9-98-16,0-15-106 15,3-8-64-15,-9-11-467 0</inkml:trace>
  <inkml:trace contextRef="#ctx0" brushRef="#br1" timeOffset="-151245.125">25417 5664 1038 0,'0'0'339'16,"0"0"-254"-16,0 0-38 15,0 0 20-15,0 0-24 16,0 0-24-16,0 0-13 16,-115 87-4-16,106-64-2 15,-3 0-21-15,12-7-11 16,0-3-36-16,0-5-16 16,12-8-43-16,3 0 3 15,4 0 69-15,-4-15 1 16,0-7 40-16,-3 2 14 15,-9 3 20-15,6 8 44 16,-9 4 62-16,0 3-7 16,0 2-67-16,0 0-45 0,0 0-7 15,0 0-17-15,0 2 2 16,3 4 14-16,3-2-10 16,3 0-41-16,9-4-47 15,-3 0 14-15,12-6 5 16,-6-8-43-16,-2 0 18 15,-10 2 105-15,-3 6 16 16,-3 6 69-16,-3 0-26 16,0 5-57-16,0 11 6 15,3 7 11-15,9-2 0 16,0-3-16-16,-6-5 3 16,12-7 8-16,6-6 38 0,3-3-16 15,-9-19-36-15,13-9-42 16,-16-2 22-16,0 2 17 15,3 5 3-15,-15 7 64 16,-3 8 40-16,0 8 30 16,0 3-62-16,0 0-57 15,6 0-15-15,-3 20-35 16,6 11 26-16,9 13 9 16,0 4 5-16,-3 11-5 15,13 2-13-15,-10-2-26 16,6 0-38-16,-6-7 12 15,-12-10 27-15,0-5 21 16,-6-9 5-16,0-8-6 16,-18-6 18-16,-18-9 26 0,2-5-8 15,-5 0 32-15,3-13-3 16,3-13-11-16,9-14-36 16,15-10-6-16,9-11-108 15,39-39-51-15,18 17-58 16,-3 4-554-16</inkml:trace>
  <inkml:trace contextRef="#ctx0" brushRef="#br1" timeOffset="-147069.982">17878 6300 1144 0,'0'0'39'0,"0"0"-37"16,0 0-2-16,87-114 38 15,-23 84-23-15,17 5-14 16,13 3 12-16,8 6-12 16,-5 10-1-16,9 6-7 15,-7 3 6-15,-11 28-23 16,-10 12-5-16,-8 12 11 15,-19 16-6-15,-12 9 15 16,-21 6 9-16,-18 5 0 16,-9-1 1-16,-18-3-1 15,-24-7 2-15,-7-8 7 16,-8-6 26-16,-13-8 10 0,-5-6 0 16,-16-11 1-1,1-10-13-15,-13-15-15 0,16-15 2 16,-10-1 5-16,3-31 15 15,13-21 1-15,5-17-16 16,-2-26 4-16,11-31 12 16,22 6-22-16,18 13-5 15,30 16 1-15,6 25-7 16,21-3-8-16,27-3-2 16,18 9-12-16,37 12 7 15,36 20 7-15,-6 20 1 16,-16 11-1-16,-11 17 0 15,-27 24-38-15,-7 11-68 16,0 9-63-16,-23 29-51 16,-19-21-66-16,-30-11-525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0-14T09:00:04.206"/>
    </inkml:context>
    <inkml:brush xml:id="br0">
      <inkml:brushProperty name="width" value="0.05292" units="cm"/>
      <inkml:brushProperty name="height" value="0.05292" units="cm"/>
      <inkml:brushProperty name="color" value="#00206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14561 3145 644 0,'0'0'163'15,"0"0"-111"-15,0 0-36 16,0 0 45-16,0 0 66 16,0 0-49-16,0 0-36 15,6 0-17-15,-3 2 15 16,3-2 25-16,12 1 6 16,0-1-11-16,6 4-12 15,16-4-18-15,5 1-6 16,6-1-3-16,3 0-6 15,16 0 4-15,-1 0-19 16,4 0 0-16,5 1 1 16,4-1 0-16,5 4 8 15,4-3-8-15,-4 1 1 0,13 0 0 16,-7 1-1 0,16-2-1-16,15 4 1 0,27-2 1 15,24 2-2-15,-9-4 1 16,-21 4 0-16,-37-4-1 15,-35-1-5-15,-4 4-4 16,10-4-4-16,8 0 7 16,10 0-2-16,2 0 6 15,-5 0 1-15,-4 0-5 16,1 0 6-16,-4 0 0 16,1 0 1-16,3 0 0 15,-4 0-1-15,-8 0-1 16,11 0 1-16,-11 0 0 0,8 0 0 15,1 0 0 1,-16 0 0-16,16 0 0 0,-7 0 0 16,7 0-2-16,-10-7 2 15,10 3 1-15,-7-1-1 16,-2 3-1-16,-13 1 0 16,3-2 0-16,-5 3 1 15,5-2 0-15,-5 2 0 16,-4-1 0-16,12-2 0 15,4 1-1-15,-10 0 1 16,7 1 0-16,-4-4 0 16,0 4 0-16,1 1 1 15,-7-4-1-15,-2 4 0 16,8 0 0-16,-6-1 0 16,1 1 1-16,-1 0-1 0,-2-2 0 15,8-1-1-15,-9 0 0 16,4-2 1-16,8 1 0 15,-11 0 7-15,2-2-6 16,0 0 0-16,1-2-1 16,-1 2 10-16,0-1-2 15,4 0 2-15,2 1 3 16,1 0 3-16,2 3 3 16,-2-1-9-16,-1-1 5 15,6 3-7-15,-5 2-6 16,2-2 4-16,-2 2-5 15,5 0 6-15,1 0 0 0,-7 0-5 16,9 0 11-16,-5 0-7 16,-1 0-6-16,-8 0 12 15,2 0-11-15,-12 0 7 16,-11 0 0-16,14 0-6 16,-6 0 5-16,1 0 2 15,-4 4-8-15,3-1 16 16,10 0 4-16,-7 0-4 15,-6 0-8-15,10-1 13 16,-13 2-9-16,-3-4-4 16,-6 0 1-16,-8 0-9 15,-1 0 21-15,-9 0 6 16,-9 0 7-16,6 0-2 0,-12 0 7 16,3 0-7-16,-6 0 2 15,0 0-17-15,0 0-18 16,0 0 9-16,0 0-9 15,0 0-64-15,0 0-85 16,0-4-336-16</inkml:trace>
  <inkml:trace contextRef="#ctx0" brushRef="#br0" timeOffset="3718.026">14259 4690 472 0,'0'0'228'0,"0"0"-158"16,0 0-37-16,0 0 28 16,0 0 35-16,0 0-45 15,-39 0-35-15,33 2-16 16,-21 2 29-16,-1-1 14 15,1 2-17-15,-9 1-4 16,-3 2 30-16,0-1-10 16,-13 0 16-16,16 1-23 15,-15 1 2-15,2 0-9 0,-2 0-12 16,-3 1-7-16,-13-1-1 16,1-1 4-16,0 1 13 15,-7-1-9-15,-5 0-6 16,5-2 7-16,-5-1 14 15,-7-2-14-15,16 0-4 16,-16-3-7-16,-5 0 3 16,2 0 1-16,1 0 2 15,-4 0-1-15,10 0-5 16,2-5-5-16,10-1 0 16,14-2 0-16,1 2 6 15,-6-5-6-15,18 2 5 16,-7-3 1-16,-11 0-6 15,12 0-1-15,-1 0 2 16,-5 0-1-16,3-1-1 0,-7 0 13 16,16 0-1-16,-6 0 4 15,-1-1 0-15,10 0-2 16,0 0-2-16,-6-5-11 16,6 1 20-16,14 3-5 15,1-4 6-15,6 0-2 16,-3 0-4-16,15-1-5 15,-3-1-1-15,9-1-10 16,0-2-1-16,-12 3 1 16,12-3 6-16,0 2-5 15,0-3 0-15,0 1 0 16,0-6 0-16,12-3-1 16,-3 4 1-16,9-4-1 15,-3-1 0-15,3 5 1 0,-3 0 0 16,6 3 0-16,-2-1-1 15,8 0 0-15,15 1 0 16,-6-1-4-16,-3 0 4 16,22 0 0-16,-7 2 2 15,0 0-2-15,13 1 1 16,2 1-1-16,3-2 0 16,4 1 1-16,8 1-1 15,-5-1 2-15,8 0-2 16,1 4 0-16,-7 1-2 15,7 2 1-15,-13-1-13 16,13 5 4-16,-13 0 3 0,19 0 5 16,-10 4 1-1,4 0-6-15,-1 0 6 0,7 3-15 16,-7 2 8-16,7 2 8 16,-10 0-6-16,4 2 4 15,-7 0 0-15,-3 0-10 16,-8 4 12-16,-1 9 0 15,-12-2-6-15,13 7 4 16,-13-2 2-16,0 1-5 16,-2 2 4-16,-10-2 1 15,9 7-1-15,-5-2-13 16,-10 4 14-16,6 1-8 16,-6 3 8-16,3 0 1 0,-8 3-1 15,-1-2 0 1,-3 0 0-16,-3-1-6 0,3 3 6 15,-15-4 0-15,12 4-7 16,-6 0 7-16,-6 3 1 16,1-6 8-16,-4 1-8 15,6 1 0-15,-6-4 5 16,-6 0-6-16,3 0 1 16,-3-4 9-16,0 0 6 15,0-4-7-15,0 1-7 16,-3 1 18-16,-15-2-2 15,2 4 1-15,-2-2-6 16,3 0-4-16,-3-1 2 0,0 0-10 16,6 0-1-1,-6-6 0-15,3 3 15 0,-6-4 4 16,6-2-1-16,-4 3 5 16,1-3-13-16,-9 1 9 15,3 1-11-15,-3-2 2 16,0 1 9-1,0-4-2-15,-4 2-6 0,4-3 5 16,-6 0 6-16,9-2 7 16,-6-1-13-16,6 1-1 15,-13-4 3-15,13 2-6 16,0-4 5-16,-3 0 0 16,6 0 3-16,-6 0 11 15,-1 0-8-15,7 0-4 16,-6-2-3-16,0-7 0 0,6 3-14 15,-6-1 11 1,12 0 0-16,-4 1-12 0,4 2 0 16,9 0 5-16,0-1 1 15,6 4-7 1,0 1-20-16,0 0-19 0,0-2-39 16,0 2-61-16,0-4-60 15,12-1-169-15,3-1-528 0</inkml:trace>
  <inkml:trace contextRef="#ctx0" brushRef="#br0" timeOffset="7837.801">15382 6001 902 0,'0'0'299'16,"0"0"-217"-16,0 0-82 16,0 0 0-16,0 0 46 15,0 0 24-15,-6 4-38 16,6-2-31-16,12 3 8 16,12-1 33-16,0 0 1 0,12 2 5 15,16-1 13-15,2-5-21 16,15 3-8-16,1-3-7 15,20 0-5-15,-2 0-7 16,-7 0-11-16,16 0-1 16,-10 0 1-16,4 0 5 15,3 0-7-15,8 0 0 16,-5 0 1-16,5 0 0 16,1 0-1-16,3 0 1 15,-1 0 0-15,-8 0 0 16,5 0 0-16,-11 0 1 15,9 0 8-15,-10 0-9 16,-2 0 7-16,-1 0 2 16,-2-3-1-16,-1 3 5 15,-5 0 5-15,-7-4-1 0,-2 1-1 16,2-1 8-16,-6 0-4 16,-5-3-2-16,2 1 6 15,-6 1-2-15,-5-1 3 16,-16 3-2-16,6 1-1 15,-12 2 7-15,-5 0-1 16,-1-2-1-16,-3 2-7 16,-6 0-3-16,3-2-8 15,-15 2 11-15,-3 0-11 16,3 0-1-16,-3-2-4 0,0 2-5 16,0-3-90-1,0-5-94-15,-3 1-149 0,-6-6-837 16</inkml:trace>
  <inkml:trace contextRef="#ctx0" brushRef="#br0" timeOffset="10941.675">22761 5847 1008 0,'0'0'187'0,"0"0"-167"15,0 0-13-15,0 0-7 16,0 0 51-16,0 0 7 16,51 14 27-16,-20-9 8 15,8 1-17-15,15 0-37 0,1 0 1 16,14 1-1-16,12-1-3 15,7-3-5-15,2 3-15 16,13-1 0-16,15-2-3 16,36 0-7-16,21-3 0 15,6 0 3-15,-9 0-2 16,-15 0 8-16,-48-3-6 16,-19 0-1-16,-21-2-3 15,-14 4-5-15,5-4 0 16,-5 3 0-16,-4 2 1 15,-27-1 0-15,3 1-1 16,-15 0 1-16,-6 0 0 16,-6 0 7-16,0 0-8 15,0 0-11-15,-18 0-43 16,-9 0-111-16,-6-3-336 0</inkml:trace>
  <inkml:trace contextRef="#ctx0" brushRef="#br0" timeOffset="12967.656">6650 6995 804 0,'0'0'305'0,"0"0"-205"15,0 0-61-15,0 0 47 0,0 0 38 16,0 0-55-16,0 0-53 15,9 0-15-15,9 0 0 16,10 0 0-16,14 4 12 16,-6-2-12-16,9 3 20 15,16 0 2-15,-7 0-4 16,15-1 1-16,1 1-4 16,11-3-3-16,-11-1 0 15,14-1-5-15,-5 0-2 16,-4 0-5-16,7 0 7 15,-13 0-2-15,13 0-5 16,-13 0 0-16,6 0-1 16,-5 0 1-16,11-1 1 0,-8-1-1 15,2 2-1 1,1-2 0-16,-13 2 1 0,10 0 1 16,-19 0-1-16,15 0 1 15,-11 0 36-15,2 0-3 16,0 0-22-16,-5 0-3 15,8 4-1-15,-3 2 1 16,10 1-8-16,-7 0-1 16,7 1 8-16,-7-1-8 15,-3 0 1-15,-2 3-1 16,-4-5 0-16,3 4 0 16,4-1 0-16,5-2 0 0,-6-1-1 15,4 1 0 1,-4-3 0-16,1 3 1 0,-4-1 0 15,0-2-1-15,-5 1 0 16,-4-3 1-16,6-1 0 16,-5 0 0-16,-10 0 0 15,9 0 0-15,-6 0-1 16,1 0 0-16,-4 0 9 16,3-1-9-16,0-6 1 15,4 2 0-15,-1 2-1 16,-12 0 1-16,0 0-1 15,13 0 0-15,-16 0 1 16,3 3-1-16,-6-2 1 0,12-1-1 16,1-2 2-1,-4 4 11-15,9-5-4 0,-3 2-8 16,-6-3 12-16,1 3-7 16,8-3 0-16,-12 3 1 15,3-1-1-15,4-1 1 16,-4-3 3-16,3 4 4 15,-3-1 0-15,1-1-6 16,5 1 11-16,-6 0 2 16,-3 0-5-16,3-2 8 15,-8 2 4-15,-10 1-5 16,0 0-5-16,-12 3 1 16,6 2 18-16,-12-1 5 15,0 1 5-15,9 0 5 16,-9 0 6-16,0 0-21 0,0 0 1 15,0 0-10 1,0 0-13-16,6 0-3 0,-6 0 2 16,0 0-13-16,0 0 14 15,0 0-15-15,0 0 9 16,0 0-9-16,0 0-35 16,0 0-47-16,0 0-81 15,0 0-94-15,-6 0-105 16,-3 0-685-16</inkml:trace>
  <inkml:trace contextRef="#ctx0" brushRef="#br0" timeOffset="15956.898">5648 7357 1026 0,'0'0'194'0,"0"0"-150"16,0 0-44-16,0 0-15 15,0 0 15-15,-42 136 17 16,42-74-7-16,27 0-1 16,0 0-8-16,9-6-2 15,-2-4-9-15,11-10 1 16,-3-3 8-16,-6-11-19 16,10-8-29-16,17-15-34 15,-21-5-67-15,4 0-122 0</inkml:trace>
  <inkml:trace contextRef="#ctx0" brushRef="#br0" timeOffset="16204.655">6032 7477 970 0,'0'0'297'15,"0"0"-289"-15,0 0-8 16,0 0-20-16,0 0 20 16,0 0 18-16,60 134 0 15,-33-95-17-15,0-4 1 16,-9-5 5-16,3-10-7 0,-5-4-6 16,-7-6-58-16,-6-9-126 15,-3-1-146-15</inkml:trace>
  <inkml:trace contextRef="#ctx0" brushRef="#br0" timeOffset="16501.435">6032 7245 1106 0,'0'0'308'0,"0"0"-292"0,0 0-8 16,0 0-8-16,0 0 45 15,178 49-12-15,-112-10-24 16,6 9 2-16,-17 6-9 16,-4 3-2-16,-18 1-9 15,-9-4-31-15,-18-6-21 16,-6-2-15-16,-15 5-17 15,-21-10-52-15,-3-13-205 0</inkml:trace>
  <inkml:trace contextRef="#ctx0" brushRef="#br0" timeOffset="17090.611">6837 7531 1064 0,'0'0'45'15,"0"0"-45"-15,0 0-303 16,0 0-307-16</inkml:trace>
  <inkml:trace contextRef="#ctx0" brushRef="#br0" timeOffset="26317.935">5914 8526 942 0,'0'0'304'0,"0"0"-171"15,0 0-73-15,0 0 28 0,0 0 11 16,0 0-48-16,0 0-32 16,-6 11-19-16,6-3-9 15,0 10 8-15,0 13-14 16,-9 14 15-16,9 13 0 15,0 5 9-15,0 8-9 16,0-3 1-16,9-4 0 16,9-6-1-16,3-11-1 15,6-6-17-15,3-13-34 16,13-9-50-16,14-19-129 16,-15-12-70-16,10-16-628 0</inkml:trace>
  <inkml:trace contextRef="#ctx0" brushRef="#br0" timeOffset="26736.67">6137 8725 1333 0,'0'0'187'0,"0"0"-139"16,0 0 21-16,0 0 17 16,0 0-44-16,0 0-41 15,0 0 0-15,27-59-1 16,-6 51 0-16,1 3-12 16,-4 4-19-16,-9 1-15 0,9 0-8 15,-9 7-13-15,0 12 16 16,-3 5 26-16,-6 5 15 15,0-1 10 1,0 3 1-16,0-4-1 0,0-1 10 16,0-4 5-16,0-5-4 15,0-2 2-15,0-4-11 16,0-6-1-16,0-1-1 16,0-4-14-16,27 0 14 15,3 0 5-15,1-4-5 16,26-29-14-16,-6 1-198 15,-12-1-272-15</inkml:trace>
  <inkml:trace contextRef="#ctx0" brushRef="#br0" timeOffset="27002.58">6297 8423 1200 0,'0'0'334'0,"0"0"-228"15,0 0-36-15,0 0 37 16,0 0-28-16,0 0-79 16,0 0-21-16,18-17 16 15,24 39 5-15,4 12 1 16,14 11-1-16,-9 11-6 0,-2 7 6 16,-7 7 1-16,-9 0 0 15,-12 1-1-15,-21-4 8 16,0-4-8-16,-6-3-16 15,-48 2-19-15,-3-16-122 16,17-17-338-16</inkml:trace>
  <inkml:trace contextRef="#ctx0" brushRef="#br0" timeOffset="33337.352">19185 9181 195 0,'0'0'611'0,"0"0"-528"0,0 0-63 16,0 0 59-16,0 0 64 15,0 0-38-15,0 0-56 16,0 0-42-16,6 0 18 15,6 2 24-15,3 0 19 16,18 1-4-16,-3-2-10 16,12 0-12-16,10-1-3 15,5 0-8-15,3 0-2 16,13 0-1-16,-4 4-8 16,13-2 5-16,-7-1-7 15,1 3-7-15,-1-2 1 0,7 0-3 16,-4 1-8-1,-5-3 6-15,8 1 5 0,-5-1-2 16,-4 0-3-16,-3 0-5 16,1 4-1-16,2-4 10 15,1 0-10-15,-7 0 1 16,3 0-1-16,1 0 0 16,-7 0 0-16,-2 0 1 15,-7 0-2-15,-12 0 2 16,10 0-2-16,-16 0 1 15,-3 0 0-15,12 0 5 16,-15 0-5-16,7 0 0 0,-4 0 6 16,9-4-6-1,-6 4 0-15,1-1-1 0,-1 1 1 16,-3-3 0-16,0 1 0 16,6 0 0-16,-2 2 7 15,-1-1-7-15,-3 1-1 16,12-3 1-16,-12 2 0 15,4-1 7-15,-1-3 0 16,-3 1 0-16,12 0-2 16,-8-1 9-16,-1 2-8 15,-9 0 1-15,6 0-1 16,6 0 3-16,-5 1-1 16,-7 1 3-16,9-2 6 15,-3 1 9-15,-3-3-4 0,-5 3 4 16,8-5 7-16,-6 0-3 15,-9 1-5-15,9 2-5 16,-15 1-3-16,3-2-2 16,-9 4-4-16,6-2 0 15,-6 3-11-15,1 0 8 16,-4 0-9-16,9 0 2 16,-6 0-1-16,3 0 0 15,-3 0 7-15,6 0-7 16,-9 0 7-16,3 0-2 15,-6 0 0-15,0-2 8 16,3 2 10-16,-3 0 1 16,0-2 0-16,0 2-8 15,0 0-16-15,0 0 14 16,0-2-15-16,0-3-57 16,0-7-106-16,-9 0-177 15,-6-3-682-15</inkml:trace>
  <inkml:trace contextRef="#ctx0" brushRef="#br0" timeOffset="40434.846">18128 7418 1007 0,'0'0'185'15,"0"0"-129"-15,0 0-4 16,0 0 69-16,0 0-15 16,0 0-58-16,-12 2-37 15,12-2-5-15,0 0-6 16,0 0 1-16,12 0 4 16,3 0 24-16,40 0 16 15,-1 0-1-15,43-2-13 0,32-18 7 16,37-2-21-16,9-2-4 15,-36 8-5 1,-36 4-8-16,-43 6-10 0,-8-3-34 16,-7 0-32-16,-6 0-55 15,-15-15-146-15,-18 7-34 16,-6-5-364-16</inkml:trace>
  <inkml:trace contextRef="#ctx0" brushRef="#br0" timeOffset="40718.216">18925 7099 841 0,'0'0'241'0,"0"0"-241"16,0 0 0-16,0 0 9 16,0 0 63-16,0 0-27 15,148 68-23-15,-91-48-13 16,-14 5 4-16,-7 0 1 15,6-1-5-15,-15 0-9 16,-18 0-1-16,-9 3 1 16,0 1 0-16,-9 6 13 15,-33 3 5-15,0-1-8 16,-7 2-4-16,7-8-6 16,12-6-57-16,24-9-83 15,6-9-120-15,0-6-544 0</inkml:trace>
  <inkml:trace contextRef="#ctx0" brushRef="#br0" timeOffset="41301.128">19936 6986 1185 0,'0'0'324'0,"0"0"-249"16,0 0-75-16,0 0-9 15,0 0 1-15,0 0 4 16,0 0 4-16,36 105 0 16,-11-55 2-16,-7 2 0 15,0-2-1-15,6-8 0 16,-15-14 4-16,9-10-5 16,-9-10 0-16,-9-8 0 15,12-1 26-15,-6-28 44 0,3-13-52 16,3-5-18-16,-3 0 0 15,0 6 4 1,-6 11 9-16,-3 14-5 0,13 9 9 16,-13 7-17-16,9 0-21 15,15 5-20-15,-9 17 16 16,9-1 25-16,0 3-12 16,-3-8 11-16,-6-5 1 15,-9-10-4-15,-6-1 4 16,0-6 20-16,12-19 11 15,-12-8-31-15,0-5-13 16,0 1 3-16,0 5-21 16,0 8-8-16,9 7-105 15,4 11-72-15,26 6-101 16,-3 6 24-16</inkml:trace>
  <inkml:trace contextRef="#ctx0" brushRef="#br0" timeOffset="41772.648">20624 7069 952 0,'0'0'340'0,"0"0"-253"15,0 0-32-15,0 0 13 16,0 0-7-16,0 0-40 16,0 0-21-16,-96 37-33 15,84-24-11-15,6 0-14 16,0 0-39-16,6-6 10 0,0 0 5 15,0-1-18 1,0-3 32-16,9 2 17 0,6-4 15 16,0 3 23-16,-3-4 3 15,6 0 7-15,-9 0-6 16,9 0-15-16,-12-5-14 16,12-8 25-16,-9-2 5 15,0-3 8-15,-6 6 28 16,3 3 28-16,-6 2 25 15,3 5 13-15,4 2-38 16,-4 0-43-16,6 5-13 16,6 8 7-16,-9 2-5 15,15-5 7-15,3-2-7 16,-12-5 6-16,3-3 13 16,-3 0 11-16,3-5-13 15,3-7-19-15,-6-1-4 0,-5 4-2 16,2 4 3-16,-9 5-16 15,6 0-27-15,-6 0 1 16,12 8 28-16,3-2-12 16,-3-1-146-16,-3-5-327 0</inkml:trace>
  <inkml:trace contextRef="#ctx0" brushRef="#br0" timeOffset="41908.551">20781 6929 12 0,'0'0'1239'0,"0"0"-1093"16,0 0-108-16,0 0-37 0,0 0-1 16,0 0-138-16,0 0-239 15,15-2-345-15</inkml:trace>
  <inkml:trace contextRef="#ctx0" brushRef="#br0" timeOffset="42167.9">20823 6726 636 0,'0'0'309'15,"0"0"-224"-15,0 0-59 16,0 0 9-16,0 0 20 16,0 0 1-16,0 0 37 15,16 46 26-15,2-16-28 0,9 9-24 16,-6 5-20-16,6 0-17 15,-3 2-16-15,0-2-7 16,1-8-7-16,-13-3-19 16,6-6-76-16,-3-8-121 15,-9-7-69-15,6-10-76 0</inkml:trace>
  <inkml:trace contextRef="#ctx0" brushRef="#br0" timeOffset="42381.293">20872 6962 773 0,'0'0'246'16,"0"0"-171"-16,0 0-52 15,0 0-23-15,0 0 77 16,0 0 3-16,0 0-34 15,145 4-46-15,-82-28-75 16,-6 5-180-16,-20 1-360 0</inkml:trace>
  <inkml:trace contextRef="#ctx0" brushRef="#br0" timeOffset="43090.774">21859 6846 1425 0,'0'0'188'0,"0"0"-188"16,0 0-11-1,0 0 3-15,0 0-17 0,0 0 9 16,0 0 15-16,0 87 0 16,0-58-1-16,3 1-16 15,9-9-2-15,-3-6-33 16,0-5-52-16,0-7 18 15,0-3 27 1,0 0 44-16,9-16 15 0,-3-8-6 16,3-4-12-16,-6-1 9 15,-2 5 10-15,-1 2 23 16,-3 5-8-16,-6 6 17 16,0 6 26-16,3 1-22 0,-3 4-36 15,3 0-32 1,0 5-4-16,9 10 29 0,-3 4 7 15,6-1-3-15,-6 0 3 16,0-1 0-16,9-8 2 16,-9-4-4-16,-6-5-30 15,9 0 27-15,-3-12 5 16,0-14 0-16,3 2-15 16,-3 4 15-16,-2 1 6 15,-1 11 2-15,-3 4 5 16,6 4-13-16,6 0 0 15,12 6 2-15,-9 8 7 16,0 0-7-16,3 1 0 16,-6-3-1-16,-6-4 1 15,0-3-1-15,-9-4 5 16,6 3-4-16,-6-1-1 16,13 1-1-16,-4 3 0 0,15-1-12 15,-12-3-91-15,6 0-203 0</inkml:trace>
  <inkml:trace contextRef="#ctx0" brushRef="#br0" timeOffset="43320.404">22327 6551 322 0,'0'0'1096'0,"0"0"-1058"15,0 0-38-15,0 0-42 16,0 0 42-16,0 0 29 16,63 125-5-16,-39-77-13 15,-6-4-11-15,0-4 0 16,-9-7-83-16,-3-4-92 16,-6-11-110-16,0-6-266 0</inkml:trace>
  <inkml:trace contextRef="#ctx0" brushRef="#br0" timeOffset="43551.66">22387 6847 821 0,'0'0'411'15,"0"0"-305"-15,0 0-75 16,0 0-22-16,0 0 0 0,0 0-9 16,133-25-23-16,-100 25-44 15,-6 0 21-15,-6 0 25 16,3 15 21-16,-12 3 2 15,-9 1 33 1,0 1 40-16,6-2 3 0,-9-3-5 16,0-2-43-16,4-5-30 15,2-3-8-15,-6-5-177 16,0-5-166-16,0-14-248 0</inkml:trace>
  <inkml:trace contextRef="#ctx0" brushRef="#br0" timeOffset="43659.419">22574 6673 514 0,'0'0'258'0,"0"0"-258"0,0 0-71 15,0 0-118-15</inkml:trace>
  <inkml:trace contextRef="#ctx0" brushRef="#br0" timeOffset="43884.871">22671 6520 1179 0,'0'0'342'16,"0"0"-269"-16,0 0-62 0,0 0 18 16,0 0 34-16,54 147 20 15,-21-84-26-15,0 1-35 16,-2-6-16-16,2-10-6 15,6-15-65-15,-6-15-131 16,-15-18-213-16</inkml:trace>
  <inkml:trace contextRef="#ctx0" brushRef="#br0" timeOffset="47217.181">23422 6470 973 0,'0'0'204'15,"0"0"-152"-15,0 0-52 16,0 0-14-16,0 0 10 15,0 0 3-15,27 133 1 16,-9-76 0-16,-3 3 6 16,1-8-6-16,-7-8 0 15,-6-11 0-15,0-10 1 16,6-8-1-16,-9-12 2 16,0-3 22-16,0 0 85 15,0-14-26-15,0-13-79 0,3-3-4 16,3-1-29-16,12 3 3 15,6 7 11-15,3 10-35 16,6 9-24-16,7 2-3 16,-13 10 12-16,-3 15 14 15,-6 2 7-15,-9 0 9 16,-9-5 9-16,-6-1 24 16,-24-5-8-16,-3-9 3 15,-16-7-32-15,16-9-53 16,3-9-183-16</inkml:trace>
  <inkml:trace contextRef="#ctx0" brushRef="#br0" timeOffset="47502.443">23760 6653 823 0,'0'0'274'0,"0"0"-210"15,0 0-55-15,0 0-9 16,0 0 2-16,0 0 26 15,0 0-15-15,109 82-4 16,-91-60-8-16,-6 1 5 16,0-4-6-16,-9-3 0 15,-3-5-1-15,0-5-18 16,0-6 19-16,-15 0 26 16,0-3 3-16,3-19-6 15,6-5-20-15,0-5-3 0,6 1-26 16,0 2-68-1,12 5-51-15,27 9-27 0,-15 6-69 16,15 6-263-16</inkml:trace>
  <inkml:trace contextRef="#ctx0" brushRef="#br0" timeOffset="48034.744">24131 6654 662 0,'0'0'330'15,"0"0"-218"-15,0 0-54 16,0 0-10-16,0 0-12 16,0 0-11-16,0 0-16 15,-69 67-8-15,69-44 6 16,-9-6-7-16,6-4-32 0,3-7-27 16,0-4-17-1,0-2 66-15,0 0 0 0,0-14 10 16,12-4-42-16,-3 3-1 15,0 0 15-15,9 7 15 16,-9 5-13-16,6 3-14 16,-3 0-1-16,-6 0 33 15,3 11 8-15,4-5 0 16,-7-2 1-16,-3-2 0 16,0-2 17-16,3 0 55 15,0-6 22-15,-3-5-59 0,6-4-21 16,-6 2 48-16,-3 7 42 15,0 1-21-15,12 4-34 16,-12 1-45-16,0 0-5 16,9 0-48-16,3 0 4 15,3 0 24-15,-6 0 3 16,6 0 17-16,-3 0 0 16,-6 0 0-16,12-8-10 15,-8-5-2-15,2 5 5 16,-6 2 6-16,3 6-12 15,-3 0-11-15,6 0 2 16,3 8 6-16,-3 6 5 16,3-1 10-16,15-9-69 15,-12-2-101-15,6-2-100 0</inkml:trace>
  <inkml:trace contextRef="#ctx0" brushRef="#br0" timeOffset="48518.102">24551 6545 899 0,'0'0'189'16,"0"0"-109"-16,0 0-20 15,0 0-12-15,0 0-23 16,0 0-9-16,0 0 0 16,-48 98 0-16,48-74-10 15,18-5-6-15,0-8-5 16,3-7 5-16,3-4 16 0,3-6 2 15,0-22-13 1,-2-10-5-16,-13-7-42 0,-6-4-22 16,-6-5 16-16,0-4 32 15,-30 3 16-15,8 4 45 16,-5 10 36-16,3 9 57 16,9 13-28-16,12 13-8 15,0 6-86-15,3 6-16 16,0 30-42-16,18 9 27 15,0 12 15-15,9 5 1 16,4-2 0-16,-1-7-1 16,-3-11-6-16,-9-14-10 15,-6-11-15-15,-9-11-11 16,9-6 7-16,-3 0 35 0,-3-8 8 16,6-7-8-1,6 3 0-15,-3 6-1 16,-2 5-5-16,5 1-11 0,6 0-18 15,-6 12 3-15,6 1 6 16,3-7-50-16,-6-5-90 16,-3-1-220-16</inkml:trace>
  <inkml:trace contextRef="#ctx0" brushRef="#br0" timeOffset="49218.605">25408 6374 742 0,'0'0'403'0,"0"0"-270"16,0 0 32-16,0 0-32 15,0 0-47-15,0 0-50 16,0 0-29-16,-72 2-7 0,66 20 0 16,3 5-2-1,3 0-11-15,0-3 5 0,9-4 0 16,3-8 1-16,9-8-6 15,0-4 3-15,6-10 10 16,6-22 0-16,-3-10-74 16,-5-10-41-16,-16-6 5 15,-9-2 17-15,0-3 35 16,-9 4 58-16,-16 4 0 16,4 11 58-16,-6 12 86 15,12 12-27-15,6 12-51 16,0 8-42-16,0 1-24 15,9 28-14-15,-6 15 7 16,6 14 7-16,0 4 11 16,9 3-9-16,15-5 11 0,9-11-13 15,-6-11 0-15,4-12 0 16,5-13-15-16,0-13-10 16,3 0-34-16,-8-21-91 15,-7-6-8-15,0-4 17 16,-12 6 87-16,-12 9 54 15,0 5 107-15,0 8 16 16,0 3-35-16,0 0-53 16,-12 2-29-16,12 14-5 15,0 2 0-15,0 3 5 16,0-3-6-16,0-3-23 0,30-4-34 16,15-11-40-1,-2 0-97-15,-1-11-345 0</inkml:trace>
  <inkml:trace contextRef="#ctx0" brushRef="#br0" timeOffset="49522.279">25894 6232 401 0,'0'0'647'0,"0"0"-557"16,0 0-53-16,0 0 18 16,0 0-13-16,0 0-13 15,0 0-4-15,-60 103-8 16,60-82-17-16,15-5-11 15,12-9-5-15,-6-7 4 16,6 0-1-16,6-16-55 0,-5-12-69 16,-1-10 22-1,-9 4 84-15,-9 1 31 0,-3 7 26 16,-6 8 114-16,0 10 32 16,0 7-17-16,0 1-94 15,9 0-61-15,-3 1-4 16,9 16 1-16,-3 1 3 15,9-1 0-15,3-3-22 16,-12-6-101-16,7-8-29 16,-10-6-71-16,-3-10-147 0</inkml:trace>
  <inkml:trace contextRef="#ctx0" brushRef="#br0" timeOffset="49618.089">26075 6090 62 0,'0'0'639'0,"0"0"-480"15,0 0-32-15,0 0 15 16,0 0-81-16,0 0-61 15,0 0-149-15,0 0-237 16</inkml:trace>
  <inkml:trace contextRef="#ctx0" brushRef="#br0" timeOffset="49985.083">26196 6219 899 0,'0'0'238'0,"0"0"-165"16,0 0 18-16,0 0 61 15,0 0-43-15,0 0-109 16,0 0-30-16,75-72-124 16,-54 46 59-16,-15 3 55 15,-6 6 1-15,0 9 32 16,0 8-11-16,-6 0-5 16,-9 3 7-16,6 17 15 0,6 2-14 15,3 5-34-15,0-1-36 16,12-2 1-16,12-6-7 15,4-7 20-15,-1-5 39 16,0-3 12-16,-12-3 20 16,-6 3 3-16,-9-1 85 15,0-1 26-15,0 9-37 16,-18-1-18-16,-9 4 0 16,6 1-33-16,3 1-10 15,-4-5-16-15,13-3-44 0,0-7-44 16,9-7-26-16,9-15-104 15</inkml:trace>
  <inkml:trace contextRef="#ctx0" brushRef="#br0" timeOffset="50121.905">26449 6127 567 0,'0'0'228'16,"0"0"-127"-16,0 0-46 16,0 0-3-16,0 0 8 15,0 0-22-15,0 0-12 16,64 70-14-16,-52-57-12 15,-6-13-32-15,-3 0-186 16,-3 0-462-16</inkml:trace>
  <inkml:trace contextRef="#ctx0" brushRef="#br0" timeOffset="50231.587">26437 5953 719 0,'0'0'49'0,"0"0"-49"16,0 0-182-16,0 0 30 15</inkml:trace>
  <inkml:trace contextRef="#ctx0" brushRef="#br0" timeOffset="50752.268">26658 6127 758 0,'0'0'330'0,"0"0"-231"15,0 0-26-15,0 0 31 16,0 0-40-16,0 0-32 15,0 0-10-15,0 0-5 0,27 59-17 16,-12-54-21 0,-3-5-8-16,-6 0-5 0,12-5-5 15,-9-14-32-15,-9-5-16 16,0-1 3-16,-6 3 68 16,-15 2 16-16,6 8 50 15,-6 2-10-15,-3 10-21 16,5 0-10-16,4 0-8 15,12 10-1-15,-3 4-1 16,6-2-24-16,0 1-5 16,9-6-9-16,6-3 4 15,7-1 6-15,2-3 12 0,3 0-40 16,0-3-5-16,-3-5 26 16,-9 0 26-16,3 3 9 15,-2 5 1-15,-4 0 6 16,-3 0-5-16,0 0 8 15,3 0 1-15,-3 0-3 16,-3 0 10-16,3 0 72 16,0 0 31-16,0-9-31 15,-3-9-16-15,6 3 7 16,3-2-31-16,6 7-33 16,-3 4-15-16,4 6-1 15,5 0-10-15,3 0-12 16,3 16-8-16,3 2-8 15,4-4-46-15,-7-2-101 16,-6-9-139-16</inkml:trace>
  <inkml:trace contextRef="#ctx0" brushRef="#br0" timeOffset="51407.58">27798 5795 914 0,'0'0'321'0,"0"0"-181"16,0 0-72-1,0 0-37-15,0 0-12 0,0 0 32 16,0 0 0-16,40 122-8 15,-25-94-11-15,-9-3-20 16,6-6-12-16,-6-7-35 16,-6-12-116-16,0 0-191 15,0-3-347-15</inkml:trace>
  <inkml:trace contextRef="#ctx0" brushRef="#br0" timeOffset="51533.366">27675 5620 988 0,'0'0'161'0,"0"0"-120"16,0 0-41-16,0 0-107 0,0 0-36 15,0 0-215-15</inkml:trace>
  <inkml:trace contextRef="#ctx0" brushRef="#br0" timeOffset="51834.639">27958 5721 990 0,'0'0'175'16,"0"0"-65"-16,0 0 33 15,0 0-28-15,0 0-36 16,0 0-50-16,0 0-29 16,0 0-7-16,0 17-3 15,0 3 0-15,0 7 2 0,9 1-22 16,10-1-10-1,14 0-10-15,-3-7 0 0,6-1 11 16,-3-6-39-16,-15-2 14 16,-2-6 41-16,-13 1 13 15,-3-2-5-15,0 1 5 16,-12-2 10-16,-13 3 0 16,-2-6 0-16,-6 0 0 15,6 0-50-15,6 0-200 0</inkml:trace>
  <inkml:trace contextRef="#ctx0" brushRef="#br0" timeOffset="53735.458">28728 5601 978 0,'0'0'261'0,"0"0"-121"16,0 0-53-16,0 0-21 15,0 0-42-15,0 0-24 16,0 0 0-16,57 46 1 15,-32-13 5-15,-7 0 2 16,0 0-8-16,-3-2 1 16,-3-7-1-16,-9-3-7 15,9-9-12-15,-9-6-26 16,3-6 14-16,-6 0 31 16,3-16 25-16,3-15-25 0,-6-4-28 15,9-4 2 1,-6 4 7-16,3 6 2 0,-6 8-2 15,9 12 7-15,-3 6-1 16,6 3-22-16,3 0 6 16,-5 6-1-16,8 11 4 15,0-1 7-15,-9-4 13 16,-3-1 6-16,6-7-1 16,-3-4 0-16,-6 0-11 15,3-6 12-15,12-15 7 16,-9-6-6-16,9 0 0 15,-9 5 6-15,-3 5 13 16,3 8 74-16,-6 4-23 0,3 5-56 16,4 0-15-16,2 7-23 15,6 6 15-15,-3 5 8 16,0-3-2-16,6-2-14 16,-9-5-17-16,3-2-18 15,-6-6-38-15,6 0-76 16,-3 0 1-16,3 0-80 0</inkml:trace>
  <inkml:trace contextRef="#ctx0" brushRef="#br0" timeOffset="54087.065">29464 5452 892 0,'0'0'212'16,"0"0"-165"-16,0 0-36 15,0 0-9-15,0 0-2 16,0 0-9-16,-63 122 0 16,63-98-40-16,0-6-35 15,0-7 9-15,0-7-13 16,9-4 42-16,-3-3 44 15,9-15 2-15,0-7-14 0,3-1-19 16,7 2 17-16,-13 5 16 16,3 8 9-16,-6 7 24 15,3 4-7-15,-3 0-15 16,9 10-5-16,6 6-5 16,-6 1-1-16,31-8-21 15,-13-6-62-15,-3-3-119 0</inkml:trace>
  <inkml:trace contextRef="#ctx0" brushRef="#br0" timeOffset="54619.571">29845 5415 803 0,'0'0'195'0,"0"0"-105"16,0 0-14-16,0 0-32 15,0 0-20-15,0 0-3 16,0 0-19-16,-106 94 4 15,106-77-6-15,0-3-10 0,0-6-7 16,6-3-15-16,21-5 20 16,0 0 11-16,1-18 1 15,-1-12-69-15,-12-12-45 16,-3-6-45-16,3-2 33 16,-15-4-31-16,0-2 73 15,-27 4 84-15,6-2 71 16,-9 7 64-16,-4 6 13 15,13 11 12-15,-3 14-30 16,15 13-60-16,3 3-70 16,6 25-13-16,0 21 1 0,6 14 12 15,9 9 3 1,18 6-2-16,-2-1-1 0,5-8-14 16,-12-16-25-1,15-11-2-15,-6-15 14 0,4-18 27 16,-10-6 4-16,9-17 24 15,-12-18-28-15,3-5-44 16,-12-4-44-16,-12 3 25 16,-3 9 63-16,0 12 110 15,0 11 17-15,-9 9-26 16,-6 0-40-16,3 22-33 16,3 10 11-16,3 7 15 15,6-1 1-15,15-7-28 16,33-16-27-16,49-30 0 0,-3-20-75 15,-13-14-336-15</inkml:trace>
  <inkml:trace contextRef="#ctx0" brushRef="#br0" timeOffset="55885.359">23805 8674 846 0,'0'0'313'0,"0"0"-229"16,0 0-10-16,0 0 10 16,0 0-18-16,0 0-34 15,0 0-11-15,0 0-19 16,0 0 4-16,0 0 5 15,0 3-11-15,0-3 1 16,0 1 3-16,0 2 11 16,19-1 17-16,14 0 14 0,9-1 24 15,21-1-24-15,22 0-23 16,8 0-11-16,7-8-1 16,6-6-5-16,-10 0-6 15,4-3 0-15,-22 3-36 16,-5 1-29-16,-25 4-38 15,-9-1-103-15,-18 1-54 16,-5 0-42-16,-10 1-344 0</inkml:trace>
  <inkml:trace contextRef="#ctx0" brushRef="#br0" timeOffset="56184.616">24515 8454 912 0,'0'0'375'16,"0"0"-266"-16,0 0-46 16,0 0-9-16,0 0-22 15,0 0-23-15,0 0 4 16,96 20-4-16,-60-4 0 16,7 0-8-16,-7 4 4 15,-9 0-5-15,-6 1 0 16,0 3-1-16,-12-3-1 15,0 0-12-15,-9 2 12 16,0-1 1-16,-24 5 1 0,-24 2 0 16,6 3-1-1,-19 5-8-15,-8 2-42 0,15-11-159 16,17-8-314-16</inkml:trace>
  <inkml:trace contextRef="#ctx0" brushRef="#br0" timeOffset="57468.342">25966 8353 628 0,'0'0'270'0,"0"0"-184"15,0 0 37-15,0 0 5 0,0 0-14 16,0 0-28-1,0 0-41-15,-99-65-29 0,81 65-16 16,-9 18 0-16,11 4-1 16,-8 7 1-16,3 0-8 15,6 2 2-15,6-4-7 16,0-6-27-16,9-7-26 16,0-7 5-16,0-7-36 15,18 0 26-15,9-6 64 16,-3-16-6-16,1-3-58 15,11 0 4-15,-18 5 51 16,-12 5 16-16,9 8 22 16,-9 2 0-16,-6 5-2 15,3 0-19-15,3 0-1 16,6 3 7-16,-3 5 0 0,9-2-6 16,-3-2 4-16,10-2-4 15,2-2 9-15,0 0 9 16,9-18-19-16,-9-9-17 15,13-1-8-15,-10-6-7 16,-9 1 6-16,3 4-3 16,-15 7 29-16,-9 3 0 15,0 11 50-15,0 3-6 16,0 5-44-16,-15 0-1 16,6 11 0-16,-3 10-6 15,6 0 0-15,6 0 4 16,0 0-23-16,6-4-3 15,15-3 12-15,0-3 10 16,18-5 6-16,-15 1 1 16,-2-4-6-16,-16 1-13 0,3 5-39 15,-9-2-7-15,-9 4 61 16,-19-1 4-16,10 2 61 16,-9-4 28-16,3-1 14 15,15-3-27-15,9-4-28 16,0 0 0-16,0 0 8 15,9-17-40-15,18-7-16 16,9-10-46-16,-2-4-16 16,-1-2-70-16,12 7-2 15,-24 7 76-15,-3 7 54 16,-12 9 4-16,-6 6 49 0,0 4-7 16,0 0-42-16,-6 11 0 15,-3 9 9-15,0 1 2 16,9 1-10-16,0-4 8 15,9-3-8-15,6-4 1 16,13-4 12-16,-1-1 4 16,0-6-7-16,-12 1-4 15,-6-1-7-15,-9 1-13 16,0 6-40-16,-9 4-29 16,-27 1 69-16,21 0 11 15,-19-1-22-15,16-5-57 16,0-6-153-16</inkml:trace>
  <inkml:trace contextRef="#ctx0" brushRef="#br0" timeOffset="58201.906">26639 8102 967 0,'0'0'144'15,"0"0"-121"-15,0 0-15 16,0 0 12-16,0 0 13 15,0 0-1-15,0 0-3 16,52 100-6-16,-31-88-1 16,-3-6-7-16,-3-6-15 15,3 0-11-15,-3 0-7 16,6-18-16-16,-8-3-26 16,-1-2 12-16,-9 2 29 0,-3 4 19 15,0 5 21-15,0 6 46 16,0 6-15-16,0 0-52 15,0 0-9-15,0 7-1 16,6 12 9-16,0 1 1 16,6 2 0-16,-9-5 0 15,12-4-1-15,-6-4-15 16,3-4 15-16,-6-5 1 16,12 0 8-16,-3-7 16 15,3-10-11-15,-9-3-11 16,9 2-1-16,-8 0 8 15,-7 9 4-15,-3 3 25 16,0 1 4-16,3 5-28 16,-3 0-14-16,0 0-26 0,3 0-23 15,6 0 18-15,0 5 11 16,-6-2 7-16,3 0 3 16,3-3-5-16,0 0-16 15,0 0 17-15,6-6 14 16,-6-7 0-16,-3 2-18 15,6 3 8-15,-9 4 3 16,3 4 6-16,3 0-31 16,0 0-17-16,0 4 30 15,3 7 7-15,4 0 11 16,-4 0 2-16,-9-4-2 0,9-6 2 16,-3-1 7-1,0 0 54-15,-6-1-14 0,9-17-31 16,0 1-17-16,-9-1 2 15,9 5-4-15,-3 5 2 16,-6 8 0-16,3 0 0 16,6 3 3-16,3 16-3 15,-3 4 15-15,4-1-6 16,-10-1-9-16,24-14 0 16,-15-3-65-16,-3-4-174 0</inkml:trace>
  <inkml:trace contextRef="#ctx0" brushRef="#br0" timeOffset="58810.906">27406 8182 557 0,'0'0'107'0,"0"0"-49"16,0 0-22-16,0 0-13 15,0 0-13-15,0 0-3 16,0 0 52-16,85-52 12 16,-67 35-22-16,0-7-24 0,-3 2-8 15,-3-3 2 1,-6 4-19-16,3 4 1 0,-9 8 13 16,0 2 34-16,0 6 4 15,0 1-22-15,0 0-18 16,-12 0-5-16,6 8-7 15,0 11 8-15,3 3-7 16,3 4 16-16,0 1 3 16,12-2-5-16,12-6 14 15,9-5 16-15,13-14-8 16,32-14-37-16,-6-19-91 16,-8-11-819-16</inkml:trace>
  <inkml:trace contextRef="#ctx0" brushRef="#br0" timeOffset="59689.426">28453 7285 894 0,'0'0'228'16,"0"0"-137"-16,0 0 86 16,0 0-33-16,0 0-77 0,0 0-67 15,0 0-10-15,-9 51 10 16,24 4 1-16,7 13 12 16,-4 4-4-16,0-1 0 15,0-8-8-15,9-7 1 16,-12-7-1-16,3-10 6 15,-6-8-6-15,-9-13 1 16,9-5-1-16,-12-9 1 16,3-4 4-16,3 0 15 15,-3-20-10-15,13-10-11 16,2-3-41-16,0-2-3 16,15 6 11-16,3 5-28 15,-3 11-57-15,4 11 22 16,-7 2 27-16,-9 6-43 15,-9 16 27-15,-9 6 36 16,-3 3 32-16,-21 2 16 0,-21-2 1 16,-4-7 13-16,-11-2-6 15,9-7-6-15,5-14-1 16,16-2-23-16,15-20-84 16,6-6-285-16</inkml:trace>
  <inkml:trace contextRef="#ctx0" brushRef="#br0" timeOffset="59950.975">28846 7637 937 0,'0'0'204'0,"0"0"-145"15,0 0-42-15,0 0-1 16,0 0 20-16,0 0 1 0,0 0-11 16,139 72-13-1,-112-47-3-15,-9-3-10 0,0-3-8 16,-9-5-19-16,-9-7-20 15,0-2-3-15,0-5 50 16,0 0 92-16,0-20-36 16,-9-12-55-16,3-5-1 15,3 1 0-15,3-2-51 16,0 10-36-16,27 6-41 16,6 9-107-16,-6 7-80 0</inkml:trace>
  <inkml:trace contextRef="#ctx0" brushRef="#br0" timeOffset="60518.651">29308 7638 671 0,'0'0'283'15,"0"0"-117"-15,0 0-29 16,0 0 37-16,0 0-44 16,0 0-47-16,0 0-56 15,-109 18-22-15,100 0-5 16,9-3-45-16,0 5-21 15,0-5-39-15,0-2-9 16,0-2-2-16,9-8 20 16,9 0 17-16,-3-3 40 15,-9 0 38-15,6-11 1 16,-3-3 9-16,-6 0-8 16,3 2 51-16,-6 4 8 0,9 2-15 15,-9 2-24-15,3 4-14 16,3 0-7-16,-3-1-22 15,12 1-30-15,-5-2-1 16,5-1-2-16,-3 0 13 16,3-3 10-16,-3-1 15 15,3 0 16-15,-9 3 1 16,0 2 0-16,0 2 9 16,3 0 8-16,-6 0 2 15,3 0-2-15,6 0-9 16,3 6-8-16,-3-6 1 15,4 0-1-15,-10 0 0 16,12 0 11-16,-9-10 15 0,-9-4 7 16,12 3 2-16,-3-2-2 15,0 7-11-15,0 1-22 16,6 5 0-16,-6 0-20 16,15 2-6-16,-3 10 4 15,-6 0-4-15,7 0 13 16,-4-6-3-16,-3-3-24 15,-3-3-33-15,6 0-49 16,-9-6-76-16,6-4-109 0</inkml:trace>
  <inkml:trace contextRef="#ctx0" brushRef="#br0" timeOffset="61035.1">29793 7459 942 0,'0'0'179'0,"0"0"-124"0,0 0-16 16,0 0-20-16,0 0-19 15,0 0-5-15,0 0-2 16,-21 66 5-16,21-42-5 16,0-3 5-16,12 0 2 15,3-4-1-15,-5-8-5 16,8-5 6-16,0-4 10 15,0 0 18-15,-12-26-15 16,6-11-13-16,3-11-28 0,-15-9-22 16,0-9-10-16,0 0 34 15,-27 1 26-15,6 7 5 16,3 12 38-16,-3 15 63 16,18 20-21-16,-1 11-85 15,4 0-19-15,0 30-17 16,0 15 23-16,7 15 7 15,14 8 5-15,3 0-6 16,-9-6 5-16,-3-13-8 16,3-14 4-16,-3-12 5 15,-6-13-10-15,-3-10 11 16,3 0 3-16,6-9 39 16,-3-12-42-16,6 0-20 15,7 3 1-15,-4 9 19 16,-3 9 0-16,9 0 0 15,-3 22-1-15,-6 5 0 0,12 0 1 16,-6-4 0-16,4-11-26 16,8-6-93-16,-15-6-134 0</inkml:trace>
  <inkml:trace contextRef="#ctx0" brushRef="#br0" timeOffset="61651.348">30765 7184 907 0,'0'0'202'0,"0"0"-144"16,0 0-51-16,0 0 11 0,0 0 5 16,0 0 15-16,0 0-7 15,18 114 0-15,-9-93-5 16,10-2-9-16,-4-9 4 16,6-7 2-16,3-3-17 15,3-13-6-15,3-16-45 16,-9-10-90-16,7-3-7 15,-16 1 35-15,-3 6 52 16,-9 7 55-16,0 10 2 16,0 9 38-16,-9 7-16 15,6 2-24-15,-9 6 0 16,9 19 0-16,3 3 0 16,0 5 0-16,3 0-12 0,12 0 11 15,6-6-17-15,3-4 8 16,-6-5 2-16,-9-6 7 15,-6-1-11-15,-3-3 3 16,-42-2-18-16,-3-1-28 16,-4-5-228-16</inkml:trace>
  <inkml:trace contextRef="#ctx0" brushRef="#br0" timeOffset="61779.388">30521 6969 808 0,'0'0'525'0,"0"0"-452"15,0 0 8 1,0 0-53-16,0 0-28 0,0 0-124 16,0 0-99-16,84 4-111 15</inkml:trace>
  <inkml:trace contextRef="#ctx0" brushRef="#br0" timeOffset="62255.732">31662 6846 1096 0,'0'0'292'15,"0"0"-151"-15,0 0-78 16,0 0-63-16,0 0-7 16,0 0 7-16,0 0 0 15,51 143 1-15,-36-91 0 16,0-2 5-16,-6-7-6 15,-6-10-22-15,-3-10-129 16,0-9-81-16,0-14-139 0</inkml:trace>
  <inkml:trace contextRef="#ctx0" brushRef="#br0" timeOffset="62535.129">31677 6802 962 0,'0'0'249'16,"0"0"-141"-16,0 0-31 15,0 0-48-15,0 0-29 16,0 0 11-16,0 0 18 16,127 98-11-16,-85-56-8 15,3 0-10-15,-3-1 1 16,-12-8 3-16,-5-7-4 16,-16-8-1-16,0-8 1 15,-9-10 6-15,0 0 13 16,0-11 29-16,0-21-39 15,-15-9-9-15,-3-6-10 0,-1-5-10 16,-2 6-53 0,6 3 6-16,3 11 0 0,6 12-128 15,6 9-348-15</inkml:trace>
  <inkml:trace contextRef="#ctx0" brushRef="#br0" timeOffset="62825.124">32084 6912 1081 0,'0'0'292'0,"0"0"-222"16,0 0-60-16,0 0 8 16,0 0 24-16,0 0-12 15,0 0-1-15,58 121-14 16,-40-109-11-16,-3-4-4 0,9-8 0 15,-18 0 13-15,6 0-7 16,-9-9-6-16,-3-12 0 16,0-2-14-16,-12-4-1 15,-3 2-24-15,-12 5 11 16,6 6-26-16,-7 5-49 16,4 9-39-16,6 0-148 15,0 0-368-15</inkml:trace>
  <inkml:trace contextRef="#ctx0" brushRef="#br0" timeOffset="63307.125">32262 6793 375 0,'0'0'290'0,"0"0"-74"15,0 0-10-15,0 0-1 16,0 0-19-16,0 0-57 15,0 0-37-15,18 0-42 16,-3-5-36-16,19-3-8 16,5 0-6-16,-3 1 0 15,-9 3-41-15,7 3-57 16,-4-2-92-16,-12 3-147 16,-9 0-217-16</inkml:trace>
  <inkml:trace contextRef="#ctx0" brushRef="#br0" timeOffset="63501.037">32386 6772 637 0,'0'0'256'0,"0"0"-191"16,0 0-46-16,0 0 33 16,0 0 30-16,69 131-31 15,-50-87-27-15,8 1-3 0,-15-4-21 16,-3-1 0-1,-3-1-66-15,-6-11-173 0,0-11-663 0</inkml:trace>
  <inkml:trace contextRef="#ctx0" brushRef="#br0" timeOffset="63959.558">31785 7617 1205 0,'0'0'194'0,"0"0"-159"16,0 0-34 0,0 0 32-16,0 0 33 0,43 137-26 15,-25-88-9-15,3 3-15 16,-3-6-7-16,-3-6-2 16,3-6-7-16,-9-5-72 15,-3-7-162-15,-6-14-174 0</inkml:trace>
  <inkml:trace contextRef="#ctx0" brushRef="#br0" timeOffset="64119.311">31843 7897 1121 0,'0'0'229'0,"0"0"-132"0,0 0-36 15,0 0-28-15,0 0-33 16,148-26-119-16,-73 13-163 15,-18 5-52-15,-5 0-279 0</inkml:trace>
  <inkml:trace contextRef="#ctx0" brushRef="#br0" timeOffset="64385.095">32220 7814 383 0,'0'0'408'16,"0"0"-208"-16,0 0-83 16,0 0-19-16,0 0-12 15,0 0 6-15,0 0-48 16,-136 83-22-16,136-62 0 0,-9-3-14 15,9-7-8 1,0-4-11-16,0-7-45 0,3 0-23 16,15-8 44-16,9-16-64 15,-5 3-110-15,8-3 69 16,-6 9 122-16,-15 3 18 16,9 9 12-16,-9 3 4 15,0 0 10-15,0 6-2 16,0 5-8-16,9 5-7 15,-6-6-8-15,4-9-1 16,5-1-43-16,-6 0-126 0</inkml:trace>
  <inkml:trace contextRef="#ctx0" brushRef="#br0" timeOffset="64846.264">32353 7608 836 0,'0'0'172'15,"0"0"-126"-15,0 0-28 16,0 0 25-16,0 0 25 16,0 0-19-16,18 135-24 15,-9-94-9-15,-3 0-10 16,3-2 1-16,-6-6-1 16,3-8-6-16,-6-6 1 15,0-11-1-15,0-6 9 16,0-2 20-16,0-2 107 15,0-18-78-15,0-6-34 16,0 0-3-16,0 2 4 16,0 0-7-16,9 2-18 15,9 4-5-15,9 5-11 0,-11 4-35 16,5 3-49-16,-9 6-5 16,0 0 7-16,-12 0-11 15,0 2 32-15,0 11 49 16,-18 0 28-16,-9-1 27 15,8 1 1-15,-5-3 28 16,6-1 9-16,9-7 2 16,3 3 7-16,6-3-25 15,0-2-2-15,0 2-18 16,6 1-5-16,15 0 7 0,-6 2 1 16,13-2-18-16,-4 2-14 15,12 3-76-15,-9-2-128 16,-9 3-178-16</inkml:trace>
  <inkml:trace contextRef="#ctx0" brushRef="#br0" timeOffset="65468.704">32646 7862 608 0,'0'0'189'0,"0"0"-137"16,0 0-3-16,0 0 61 16,0 0 1-16,0 0-17 0,0 0-15 15,72 24 8-15,-51-24-22 16,-3-11-24-16,-6-6-20 16,3-3-10-16,-6-2-11 15,-6 2-8-15,-3-1-11 16,0 3 19-16,0 9-1 15,-3 3 1-15,-15 3-2 16,12 3-8-16,-6 0 1 16,-3 12 8-16,3 12 0 15,0 2-1-15,6 2 1 16,6 0-9-16,0-3-10 16,0-6-12-16,18-10-4 15,-3-4 26-15,9-5 8 0,3-5 2 16,-2-14-54-1,-10-4-85-15,12-1 39 0,-15 4 78 16,-3 3 22-16,-3 10 54 16,-3 3 33-16,-3 4-45 15,3 0-32-15,9 4-9 16,0 12 0-16,6 3 0 16,-3 1 6-16,4-1-6 15,-10-3-1-15,15-5 0 16,-15-5-38-16,-9-6-5 15,12 0 37-15,-6-5 6 16,-3-15 0-16,6-4-8 16,0 4 8-16,0 2 34 15,0 3 0-15,9 6 1 16,-3 5 16-16,9 4-15 0,-2 0-16 16,2 0-5-16,-6 4-15 15,0 1-19-15,-6 1-86 16,-6-4-197-16</inkml:trace>
  <inkml:trace contextRef="#ctx0" brushRef="#br0" timeOffset="70076.982">11582 10064 669 0,'0'0'205'0,"0"0"-146"16,0 0 15-16,0 0 33 15,0 137-39-15,18-95-33 16,-9-1-11-16,3-3-24 16,3-5-48-16,-9-11-155 15,6-10-377-15</inkml:trace>
  <inkml:trace contextRef="#ctx0" brushRef="#br0" timeOffset="70233.62">11787 10227 1309 0,'0'0'278'15,"0"0"-230"-15,0 0-48 16,0 0-20-16,0 0-96 15,0 0-238-15</inkml:trace>
  <inkml:trace contextRef="#ctx0" brushRef="#br0" timeOffset="72092.615">11636 11315 649 0,'0'0'182'0,"0"0"-137"0,0 0-32 16,0 0-12-1,0 0-1-15,0 0 0 0,0 0-28 16,109 30-5 0,-109-9 10-16,0 4 21 0,-12 3 1 15,-6 3 1-15,-6 1 16 16,-4-5 16-16,13-7 13 15,3-4 8-15,6-5 5 16,3-5-6-16,3-3 9 16,0-3-16-16,3 0 8 15,15 0 43-15,3 0-9 16,1 0-38-16,11 0-23 16,-6 0-17-16,3-5-9 15,3-10-75-15,0 2-134 16,-11 2-137-16</inkml:trace>
  <inkml:trace contextRef="#ctx0" brushRef="#br0" timeOffset="72245.807">11956 11428 1172 0,'0'0'405'0,"0"0"-321"16,0 0-46-16,0 0-4 15,0 0-34-15,0 0-148 16,0 0-243-16</inkml:trace>
  <inkml:trace contextRef="#ctx0" brushRef="#br0" timeOffset="82023.565">20872 10529 1051 0,'0'0'582'15,"0"0"-517"-15,0 0-51 16,0 0 33-16,0 0 8 16,0 0-18-16,84-14-28 0,-26 0 5 15,8-3 0 1,12 0-13-16,-2-2 12 0,8 2-13 15,-17 3 0-15,-1 4-17 16,-20 1-52-16,-13 9-84 16,-6 0-173-16,-21 0-221 0</inkml:trace>
  <inkml:trace contextRef="#ctx0" brushRef="#br0" timeOffset="82268.946">20962 10723 1311 0,'0'0'221'0,"0"0"-166"16,0 0-8-16,0 0 29 16,0 0-9-16,0 0-28 15,142-22-12-15,-78 8-17 16,2-4-3-16,15-2-7 15,-11 1 0-15,11 2-77 16,-11-4-120-16,-13 4-183 16,-24 4-367-16</inkml:trace>
  <inkml:trace contextRef="#ctx0" brushRef="#br0" timeOffset="110499.366">12508 13038 816 0,'0'0'384'15,"0"0"-265"-15,0 0-81 16,0 0 33-16,0 0 29 16,0 0-33-16,0 0-38 0,3 0-20 15,25 0 3-15,5 0 24 16,15-6-1-16,3-3-6 16,7 0-21-16,2 1 3 15,1-1-11-15,-10 1-15 16,9 1-64-16,-12 1-49 15,7 5-96-15,-19-1-91 16,-12 2-190-16</inkml:trace>
  <inkml:trace contextRef="#ctx0" brushRef="#br0" timeOffset="110751.736">12505 13209 892 0,'0'0'296'0,"0"0"-200"16,0 0-54-16,0 0 77 15,0 0-33-15,0 0-56 16,0 0-21-16,0 0 11 16,133 0 11-16,-69 0-12 15,5-8-6-15,-3-4-13 16,10-3 0-16,20-9-72 15,-26 2-201-15,-16 2-354 0</inkml:trace>
  <inkml:trace contextRef="#ctx0" brushRef="#br0" timeOffset="116180.319">11847 12557 575 0,'0'0'231'0,"0"0"-152"16,0 0-50-16,0 0 61 16,0 0 14-16,0 0-45 15,0 0-21-15,0 1 2 16,0-1 36-16,0 0-8 16,0 2-9-16,0-2 2 15,0 0-8-15,0 3-17 0,0-3-1 16,0 0-12-16,0 0-5 15,0 1-4-15,0-1 2 16,0 3 0-16,-6-1-8 16,-3 0-8-16,-3 5 6 15,-3 2-3-15,-3 1-2 16,0 1 7-16,-6 1-8 16,3-2 1-16,-12-1 9 15,11 2-4-15,-8-4-4 16,0 4-1-16,-6-3 9 15,-6 0-9-15,-1 0 0 16,4-2 0-16,-12-1 5 16,15-4-5-16,-13 2 6 15,10-3 1-15,-3 0-7 0,0 0 5 16,11-3 7-16,-5-4 0 16,9-5 4-16,0 1-3 15,0-1-4-15,-1-4-3 16,13 0 8-16,-6-1-2 15,6 1-1-15,-3-3 2 16,9 1-13-16,-6-3 0 16,6 3 0-16,6-4-1 15,-6 1 0-15,9-4-7 16,-9 1 6-16,9-4 0 16,0 2-7-16,0-4 7 15,0-3-5-15,12-3-1 16,3-1-4-16,3 2 10 0,-3 0 0 15,6 2-6 1,-3 3 6-16,6-2 0 0,4 4-5 16,-1-1 6-16,3 2-1 15,0 3 1-15,0 0 0 16,-5 4-1-16,-4 4 1 16,-6 2 0-16,-3 3 0 15,3 3 0-15,-9-1 1 16,6 1 0-16,-3 2 0 15,-9-3-1-15,6 5 1 16,-6 1 0-16,12-2-1 16,-12 5-1-16,0 0-37 15,0 0-31-15,0 0-51 16,0 0-82-16,0 0-114 16,-18 0-220-16</inkml:trace>
  <inkml:trace contextRef="#ctx0" brushRef="#br0" timeOffset="116634.713">10936 11894 712 0,'0'0'292'0,"0"0"-203"0,0 0-26 16,0 0 67 0,0 0-46-16,0 0-68 0,0 0-16 15,9 0 0-15,0 0 36 16,15 0 28-16,6 0 3 16,4 0-22-16,11 0-10 15,-9-2-13-15,15-5-9 16,-11 1-7-16,-1 1-6 15,-12 1 0-15,12 2 0 16,-18 1 6-16,-5-2-5 16,-1 3-1-16,-15 0 0 0,0 0-6 15,0 0 0 1,0 0-4-16,0 0 8 0,0 10-11 16,0 11 13-16,0 11 8 15,-9 1 4-15,0 3-10 16,-4 2 0-16,7-5-2 15,-3 1-51-15,3-7-199 16,0-13-305-16</inkml:trace>
  <inkml:trace contextRef="#ctx0" brushRef="#br0" timeOffset="121118.665">22966 11296 1041 0,'0'0'346'0,"0"0"-241"16,0 0-50-16,0 0 21 15,0 0 11-15,0 0-53 16,0 0-27-16,25 0-7 15,14 0 1-15,18 0 12 16,6 0-7-16,10 0-6 16,8 0 2-16,-2 0 0 0,-1 0 4 15,-8 1-6 1,-1 2 0-16,-14-1-19 0,-16 0 8 16,0-2 3-16,-12 2 8 15,-15-2 0-15,0 0 0 16,0 0 1-16,-12 0 0 15,0 0 5-15,0 0-6 16,0 0 1-16,0 3-1 16,0 0 0-16,0 3-6 15,0 0-3-15,9 7 7 16,-9 2 2-16,6 5 0 16,-6 5 2-16,13 8 7 15,-13 7 4-15,0 4-5 16,6 7-7-16,-6 6 7 15,0 3 0-15,0 6-7 16,0-3-1-16,3 3 1 16,-3-2 0-16,6 0 0 0,0-2 0 15,6-3 8-15,-9-1-3 16,6-5-5-16,-6-7 0 16,0-5 0-16,6-8 6 15,-9-6-6-15,3-6-1 16,-3-1 6-16,0-4 2 15,0 1 3-15,0-4 2 16,0-1-1-16,0-4 4 16,0 1 2-16,0 1-1 15,0-3 4-15,-3 4-1 16,-6-1-3-16,6 2-7 16,-3-2 0-16,0 3-8 0,3-2-1 15,-9-2 0-15,6 2 0 16,0-2 8-16,6 1-8 15,-3-3 0-15,-3-2 1 16,-7-1 4-16,13 0 3 16,0-2 0-16,-6-1 4 15,6-1 2-15,0 0 3 16,0 4 2-16,-9-4 10 16,-3 0 1-16,-3 1-3 15,-9-1-3-15,-6 0-6 16,-3 0 11-16,-16 0-5 0,1 0-12 15,-15-1-4 1,-10-4-8-16,4-1 1 0,-7 2-1 16,10-1 9-16,3 4 1 15,2-2 8 1,19 3 3-16,12 0-5 0,12 0-16 16,0 0 5-16,18 0-6 15,0 0-8-15,0-2-51 16,0 1-65-16,24-18-95 15,0 2-71-15,9-3-582 0</inkml:trace>
  <inkml:trace contextRef="#ctx0" brushRef="#br0" timeOffset="121852.529">23839 11974 851 0,'0'0'191'0,"0"0"-99"0,0 0 72 15,0 0-34-15,0 0-63 16,0 0-36-16,0 0-24 16,0 0 13-16,0 0-9 15,0 0-10-15,0 1 9 16,0-1 13-16,0 2 12 16,0-2-7-16,0 0 10 15,0 3-2-15,0-3-16 16,0 0-11-16,12 1 0 15,12-1 14-15,15 0 23 0,6 0-2 16,16 0-22 0,-1 0-6-16,9 0-2 0,-5 0-3 15,-4 0-4-15,-14-6-1 16,-1 3-6-16,-12-1 0 16,-12-2-33-16,-6 1-37 15,-9-6-63-15,-3-1-87 16,6 0-426-16</inkml:trace>
  <inkml:trace contextRef="#ctx0" brushRef="#br0" timeOffset="122169.328">24276 11782 1136 0,'0'0'381'16,"0"0"-276"-1,0 0-54-15,0 0 7 0,0 0-18 16,0 0-38-16,0 0 8 16,76 20 6-16,-31-7-5 15,-9 1-9-15,-6 3 6 16,-5-1-8-16,2 1 0 16,-18-1 0-16,-3 1-6 15,-6-1 5-15,0 3-14 16,-6 2 4-16,-21 1 9 15,-7 1 2-15,-2-1 0 16,6-1-1-16,-3-1-31 16,6-1-82-16,-1 1-104 15,4-2-129-15,15-6-236 0</inkml:trace>
  <inkml:trace contextRef="#ctx0" brushRef="#br0" timeOffset="122815.935">24919 11669 1461 0,'0'0'223'16,"0"0"-182"-16,0 0-27 0,0 0-2 15,0 0 16 1,0 0 5-16,0 121-14 0,0-80-10 16,0 1-7-16,9-1-1 15,-6-4-1-15,6-4-80 16,9-9-124-16,0-7-202 16,1-13-494-16</inkml:trace>
  <inkml:trace contextRef="#ctx0" brushRef="#br0" timeOffset="123119.963">25133 11718 1084 0,'0'0'312'0,"0"0"-225"0,0 0-6 15,-6 117 17-15,6-75-30 16,6-3-27-16,19-7-19 15,20-8-3-15,-6-15-18 16,12-9-2-16,4-7-21 16,-4-28-35-16,-6-10 0 15,-18-9 57-15,-11 1 3 16,-16 1 70-16,0 5 12 16,-34 9-34-16,-8 10-19 15,0 10-30-15,0 17-2 16,-19 8-104-16,10 21-147 15,12 5-472-15</inkml:trace>
  <inkml:trace contextRef="#ctx0" brushRef="#br0" timeOffset="123783.375">24427 11918 410 0,'0'0'183'0,"0"0"-63"16,0 0 4-16,0 0-8 16,0 0-15-16,0 0-10 15,0 0-3-15,-9 4 25 0,9-4-7 16,0 0 5 0,0 0-12-16,0 0-24 0,0 0-15 15,0 0-4-15,0 0-15 16,6 0-13-1,9 0-8-15,9 0-5 0,1 0-6 16,11 0-9-16,-3-4-38 16,12-17-85-16,-9 3-195 15,-8-2-697-15</inkml:trace>
  <inkml:trace contextRef="#ctx0" brushRef="#br0" timeOffset="125200.237">25806 11413 1007 0,'0'0'308'0,"0"0"-223"15,0 0-56-15,0 0-23 16,0 0 15-16,10 105 48 16,-4-47-18-16,6 2-23 15,3 1-21-15,-6-4 6 16,0-6-13-16,-6-8-43 16,-3-3-125-16,0-16-198 15,0-13-406-15</inkml:trace>
  <inkml:trace contextRef="#ctx0" brushRef="#br0" timeOffset="125488.198">25761 11805 1159 0,'0'0'294'0,"0"0"-252"16,0 0-11-16,0 0-1 16,0 0-28-16,0 0-2 15,148-50-98-15,-109 43-29 16,-15-2 18-16,4 3 27 15,-16 1 38-15,-3 4 44 16,-9 1 9-16,0 0 36 16,0 0-15-16,0 12 5 15,6 6 34-15,-3 3 4 16,0 2-33-16,3-2-18 16,0 1-12-16,3-5-9 0,-6-5 0 15,0-4-1 1,0-6-32-16,6-2-100 0,-9-10-4 15,3-8-165-15</inkml:trace>
  <inkml:trace contextRef="#ctx0" brushRef="#br0" timeOffset="125620.42">25966 11595 965 0,'0'0'411'0,"0"0"-303"16,0 0-85-16,0 0-23 15,0 0-48-15,0 0-174 16,0 0-105-16</inkml:trace>
  <inkml:trace contextRef="#ctx0" brushRef="#br0" timeOffset="126102.947">26199 11706 963 0,'0'0'365'0,"0"0"-271"15,0 0-44-15,0 0 16 16,0 0-9-16,0 0-22 16,0 0-16-16,33 96-9 0,-27-76-9 15,6-1 0 1,-6-5 1-16,-3-5-1 0,3-5 6 16,-3-4-6-1,-3 0 18-15,3 0 22 0,3-18 29 16,0-6-51-16,6-8-19 15,3 1-21-15,-2 7 8 16,-7 7 0-16,6 10 0 16,-6 3-3-16,3 4-13 15,-9 0-15-15,6 5 13 16,6 9 4-16,3 0 5 16,-6-1 4-16,-6-1 8 15,6-1-3-15,0-8 1 16,-6 1-9-16,9-4-23 15,0 0 44-15,-6-11 25 16,12-3-4-16,-8 1 0 16,-1 5 11-16,0 6-15 15,6 2-17-15,-3 0-22 16,0 15 9-16,9 5 13 0,-12 2 2 16,9-1 3-16,-9-3-5 15,-6-3-9-15,12-13-92 16,-6-2-191-16,-6 0-363 0</inkml:trace>
  <inkml:trace contextRef="#ctx0" brushRef="#br0" timeOffset="126518.908">26718 11861 165 0,'0'0'1050'0,"0"0"-918"15,0 0-109-15,0 0-9 16,0 0-14-16,0 0-150 0,0 0-56 15,100-93-15 1,-79 66 28-16,-6 2 121 0,-15 4 72 16,0 8 59-16,0 7 128 15,-12 3-94 1,-6 3-14-16,-7 7 25 0,-2 17 1 16,12 8-23-16,3 6-5 15,3-1-26-15,9-4-14 16,0-7-15-16,15-7-7 15,12-11-7-15,28-8 3 16,14-8-11-16,-9-17-166 16,-5-2-240-16</inkml:trace>
  <inkml:trace contextRef="#ctx0" brushRef="#br0" timeOffset="127100.925">27107 11688 973 0,'0'0'313'0,"0"0"-228"16,0 0 8-16,0 0 5 16,0 0-58-16,0 0-27 15,0 0-13-15,-90-17-6 16,75 31 6-16,3 3-1 15,9 2 1-15,3-1-10 16,0 5 1-16,15-2-1 0,15 3 1 16,0-3 9-16,0-3 6 15,-3-2 3-15,-6-1-9 16,-5-4 2-16,-10-4-2 16,-6-1 0-16,-6 0 0 15,-22 3-16-15,-38-3 15 16,6-1-108-16,8-5-239 0</inkml:trace>
  <inkml:trace contextRef="#ctx0" brushRef="#br0" timeOffset="128174.618">22822 10057 1234 0,'0'0'245'16,"0"0"-190"-16,0 0-43 16,0 0 21-16,0 0 22 15,238 0 1-15,-60-5-17 16,33 1-7-16,1 2 2 0,-13 0 10 15,-60 2-11 1,-34 0-21-16,-38 0-12 0,-16-2-50 16,0-1-61-1,-5 0-69-15,-28-8-122 0,-9-1-32 16,-9 2-431-16</inkml:trace>
  <inkml:trace contextRef="#ctx0" brushRef="#br0" timeOffset="128502.753">23956 9797 1183 0,'0'0'194'0,"0"0"-121"15,0 0-31 1,0 0-35-16,0 0 3 0,0 0 11 15,0 0-4-15,124 37-5 16,-79-19-6-16,1 4-4 16,-16 2-2-16,15 1 1 15,-18-2-1-15,-12 0 0 16,-3-3-13-16,-12-2-6 16,-9 2-10-16,-24 4 17 15,-24 2 12-15,5-1 0 16,-8 2-26-16,6-3-74 15,9 3-94-15,14-9-92 0,7-6-478 16</inkml:trace>
  <inkml:trace contextRef="#ctx0" brushRef="#br0" timeOffset="128798.401">24786 9694 1257 0,'0'0'396'0,"0"0"-292"16,0 0-70-1,0 0-23-15,0 0-5 0,0 0 4 16,0 0-4-16,46 146-4 16,-34-93-1-16,-3 4-1 15,15 6-61-15,-9-13-213 16,6-17-606-16</inkml:trace>
  <inkml:trace contextRef="#ctx0" brushRef="#br0" timeOffset="131952.087">22731 13842 801 0,'0'0'191'0,"0"0"-149"15,0 0 18-15,0 0 78 16,0 0-30-16,0 0-75 0,21 12-32 16,15-2 72-1,16 1 6-15,11 0-31 0,34-2-19 16,44-5 1-16,37-4 5 15,13 0 3-15,-28 0 13 16,-40-4-11-16,-47 0-21 16,-19-3-19-16,-3 1-22 15,1-1-13-15,-13-2-25 16,-18 1-39-16,-21-2-30 16,-12-9-64-16,-27 0-134 15,-3 3-624-15</inkml:trace>
  <inkml:trace contextRef="#ctx0" brushRef="#br0" timeOffset="132286.247">23796 13648 578 0,'0'0'302'0,"0"0"-178"16,0 0-24-16,0 0-7 15,0 0 4-15,0 0-16 16,0 0-32-16,9 6 24 15,10 5 1-15,8 5-32 16,-3 1-19-16,3 3-14 16,6 0-2-16,3 2-6 15,1 2-1-15,-10-3 0 0,0-3-1 16,-9-2-18 0,6-4-4-16,-18-3-3 0,-3 0-15 15,-3-6-13 1,0 5-17-16,0 3 6 0,-15 2 49 15,-3 2 15-15,0 3 1 16,0-3 0-16,3 0-1 16,6 0-110-16,6-6-130 15,3-2-270-15</inkml:trace>
  <inkml:trace contextRef="#ctx0" brushRef="#br0" timeOffset="132926.639">24666 13642 692 0,'0'0'559'0,"0"0"-467"16,0 0-60-16,0 0 19 15,0 0-6-15,0 0-7 16,0 0 40-16,9 92-5 15,-3-48-19-15,12 5-10 16,-9 1-25-16,3-3-12 16,-3-4-1-16,-3-6-6 15,0-8-21-15,6-6-85 16,-3-9-194-16,-3-12-398 0</inkml:trace>
  <inkml:trace contextRef="#ctx0" brushRef="#br0" timeOffset="135921.865">27783 11565 124 0,'0'0'1093'16,"0"0"-916"-16,0 0-132 15,0 0-44-15,0 0 35 16,0 0 27-16,0 0-8 0,-48 117-30 15,21-78-6-15,6-3-6 16,0 1-6-16,-4-3-5 16,4-7-2-16,6-5-50 15,-12-5-89-15,18-10-176 16,-6-7-94-16</inkml:trace>
  <inkml:trace contextRef="#ctx0" brushRef="#br0" timeOffset="136119.244">27518 11676 373 0,'0'0'606'0,"0"0"-544"0,0 0-61 16,0 0 31-16,0 0 29 16,0 0 7-16,69 117 3 15,-42-88-34-15,0-1-16 16,7-1-21-16,-4-3-58 15,0-4-99-15,-9-11-130 0</inkml:trace>
  <inkml:trace contextRef="#ctx0" brushRef="#br0" timeOffset="136635.717">28097 11586 199 0,'0'0'1129'0,"0"0"-946"15,0 0-68-15,0 0 20 0,0 0-32 16,0 0-51 0,0 0-33-16,30-8-7 0,-11 8-11 15,-4 0-1 1,3 0-5-16,-9 3-28 15,3 12 0-15,-6 11-16 0,-6 4 19 16,0 7 5-16,0 1 2 16,-18-2 7-16,9-1 16 15,-12-5 0-15,9-3 0 16,2-9-1-16,1-3 1 16,9-6 1-16,0-3 18 15,0-3 9-15,9-2-6 16,13-1 13-16,20 0 6 0,6 0-21 15,13-1-20-15,23-17-84 16,-6 0-144-16,-23-2-458 0</inkml:trace>
  <inkml:trace contextRef="#ctx0" brushRef="#br0" timeOffset="137215.808">29006 11601 1228 0,'0'0'312'0,"0"0"-226"15,0 0-36-15,0 0 23 16,0 0-24-16,0 0-27 0,0 0-22 16,123 2-55-1,-77-2-116-15,-4 0-219 0,-18 0-421 16</inkml:trace>
  <inkml:trace contextRef="#ctx0" brushRef="#br0" timeOffset="137389.868">29024 11735 1064 0,'0'0'345'15,"0"0"-249"-15,0 0-61 16,0 0 38-16,0 0-2 15,0 0-71-15,142-7-29 16,-70-10-163-16,-15 6-178 16,-11-4-521-16</inkml:trace>
  <inkml:trace contextRef="#ctx0" brushRef="#br0" timeOffset="137870.759">29724 11464 732 0,'0'0'773'0,"0"0"-676"16,0 0-50-16,0 0 39 15,0 0-36-15,0 0-30 16,0 0-19-16,139-36-1 16,-106 36-7-16,-3 0-41 15,-6 12-14-15,-6 9-25 16,-14 6-6-16,-4 6 4 15,-4 2 18-15,-23-1 35 16,-6 1 26-16,6-2 10 16,-6-3 23-16,12-8 26 15,3-5 1-15,11-8 6 0,7-1-5 16,0-3 6 0,0-4-25-16,7 3-12 0,20-3 18 15,6-1 4-15,15 0-42 16,3 0-21-16,22-12-99 15,-19-4-273-15,-2-2-754 0</inkml:trace>
  <inkml:trace contextRef="#ctx0" brushRef="#br0" timeOffset="138730.629">30319 11417 862 0,'0'0'189'16,"0"0"-92"-16,0 0 19 16,0 0-8-16,0 0-51 15,0 0-31-15,138-20-26 16,-101 28 1-16,-7 12-1 0,0 5 0 16,0 4-2-16,-9 4-8 15,-12-2-3-15,-9 1 1 16,0-6 0-16,-9-4 12 15,-18-2 15-15,-15-7 12 16,-3-4 2-16,-10-9-11 16,-5 0-5-16,18-11 25 15,-7-15 2-15,22-7-12 16,3-5 1-16,9 2-3 16,6-2-26-16,9 5-6 15,15 8-32-15,30 7-29 16,43 9-78-16,-10 7-75 15,-5 2-417-15</inkml:trace>
  <inkml:trace contextRef="#ctx0" brushRef="#br0" timeOffset="144102.51">20733 17274 98 0,'0'0'160'16,"0"0"-108"-16,0 0 48 15,0 0 41-15,0 0-11 16,0 0-16-16,-39-6 3 16,36 3 22-16,-6 0 20 15,6 0-2-15,-3-1-40 16,0 4-21-16,6 0-26 0,0 0-25 16,0 0-13-1,0 0-17-15,0 0-6 16,0 0-1-16,0 0 0 0,0 0-7 15,6 0-1-15,15 0 1 16,18 0 18-16,12 0 16 16,22 0-13-16,5-1-9 15,19-5-12-15,-7-4-1 16,7-1-9-16,-7-1-20 16,-2 2-23-16,-13-2-48 15,-2 0-71-15,-22-8-111 16,-12 8-73-16,-24 0-506 0</inkml:trace>
  <inkml:trace contextRef="#ctx0" brushRef="#br0" timeOffset="144468.848">20715 17373 798 0,'0'0'557'0,"0"0"-527"16,0 0-18-16,0 0 74 15,0 0 31-15,0 0-45 16,0 0-50-16,-27 0-22 0,45 0 10 15,24 0 18-15,3 0 28 16,19 0 2-16,8-6-13 16,16-4-14-16,17-5 3 15,4 1-11-15,3-5-5 16,-4 4-11-16,-14 1-7 16,-4 2-26-16,7-4-41 15,-28 4-88-15,-23-1-244 0</inkml:trace>
  <inkml:trace contextRef="#ctx0" brushRef="#br0" timeOffset="148736.52">17624 16148 937 0,'0'0'372'16,"0"0"-352"-16,0 0-19 15,0 0 40-15,0 0-9 0,169-29-15 16,-90 17-7-16,-1-2-8 16,10 0 5-16,-7-3 2 15,4 0-9-15,-1 0 1 16,-5 1-1-16,-7 2 0 16,-11-1-45-16,-16 5-61 15,0 4-18-15,-18 1-27 16,-21 5 1-16,-6 0-66 15,0 0-108-15</inkml:trace>
  <inkml:trace contextRef="#ctx0" brushRef="#br0" timeOffset="149105.839">17516 16311 508 0,'0'0'558'0,"0"0"-468"16,0 0-63-16,0 0 57 16,0 0 52-16,0 0-67 15,0 0-43-15,0 2-15 16,30-2 52-16,12 0 24 15,21-4-26-15,7-8-28 16,26-7 2-16,40-7-2 16,21-7 1-16,-15 4 0 15,-24 4-10-15,-43 8-12 0,-17 7-11 16,-7-4-1-16,9-2-10 16,-5 2-38-16,-13-1-14 15,-12 4-46-15,-15-2-62 16,-12 5-122-16,-3 1-268 0</inkml:trace>
  <inkml:trace contextRef="#ctx0" brushRef="#br0" timeOffset="151335.767">18669 14812 719 0,'0'0'183'16,"0"0"-125"-16,0 0 47 16,0 0 55-16,0 0-10 15,0 0-55-15,0 0-42 16,0-27-24-16,-7 27-1 16,-11 0-19-16,-3 6-9 15,-12 10-13-15,-3 7 13 0,3 1-1 16,5 6 1-1,7-2 0-15,12-1-1 0,3-2 1 16,6-4 0-16,0-2-12 16,21-5-13-16,10-5 18 15,5-3-2-15,6-1 9 16,-6-5-11-16,-6 0-17 16,-14 0-7-16,-7 0-10 15,-9 2-23-15,0 4 28 16,-9 7 30-16,-16 4 10 15,-11 6 0 1,6 3 6-16,-3 0 31 0,15-4 7 16,12 0-8-16,6-7-21 15,0-6-15-15,24-3 1 16,9-3 0-16,12-3-1 0,16-3-45 16,2-11-123-16,-9-2-175 15</inkml:trace>
  <inkml:trace contextRef="#ctx0" brushRef="#br0" timeOffset="151767.02">19058 14992 988 0,'0'0'235'0,"0"0"-173"15,0 0 54-15,0 0-23 16,0 0-57-16,0 0-24 16,0 0-12-1,-115 2 0-15,91 22 0 0,0 3-19 16,3 1-1-16,3 2 8 15,6-4-20-15,12-8-20 16,0-6-6-16,0-5 0 16,0-7-3-16,18 0 6 15,3-2 36-15,6-18 13 16,0 1-20-16,-6-2-7 16,3 5 20-16,-12 4 13 15,-2 6 0-15,-1 6 13 0,-9 0-12 16,12 0-1-16,3 0 1 15,-6 7-1-15,12 0-10 16,-6-7-58-16,12 0-127 16,-9 0-446-16</inkml:trace>
  <inkml:trace contextRef="#ctx0" brushRef="#br0" timeOffset="152052.295">19164 14914 778 0,'0'0'672'16,"0"0"-608"-16,0 0-64 0,0 0 0 16,0 0-1-16,0 0 1 15,0 0 2-15,81 30-2 16,-57-13 1-16,-9 2 0 16,-3-1-1-16,-9 0 0 15,-3-3-1-15,0-3 0 16,0-7 1-16,0-2 0 15,0-3 25-15,-3 0 0 16,-6-19-25-16,9-6-2 16,0-6-33-16,9 0-56 15,18-8-51-15,-2 11-107 16,-4 4-154-16</inkml:trace>
  <inkml:trace contextRef="#ctx0" brushRef="#br0" timeOffset="152811.482">19402 14565 854 0,'0'0'165'0,"0"0"-145"16,0 0 10-16,0 0 15 15,21 116 4-15,-6-70-18 16,6 0-11-16,-3 0-13 16,-3-4-6-16,13-3 5 15,-13-8-6-15,3-9-60 16,3-10-49-16,-9-7-70 16,3-5-140-16</inkml:trace>
  <inkml:trace contextRef="#ctx0" brushRef="#br0" timeOffset="153188.223">19613 14815 795 0,'0'0'339'16,"0"0"-239"-16,0 0-75 15,0 0 34-15,0 0 14 16,0 0-30-16,0 0-22 16,0 116-4-16,12-100 0 15,6-4-6-15,0-12-11 16,-2 0-34-16,11-3-25 15,-6-22 1-15,-3-4 23 16,-3-1 20-16,-9 3 15 16,-6 8 32-16,0 6 81 15,0 10 19-15,0 3-50 16,0 0-82-16,12 20 0 16,9 15-2-16,3 8 2 0,4 8 0 15,-4 6 0-15,-9 0 0 16,6-5-1-16,-15-6-21 15,-6-11-2-15,0-8 24 16,-15-10 0-16,-18-4 13 16,-10-9-7-16,-5-4 10 15,9 0-15-15,6-10-1 16,6-36-78-16,18 6-241 16,9-4-383-16</inkml:trace>
  <inkml:trace contextRef="#ctx0" brushRef="#br0" timeOffset="153709.811">20365 14752 669 0,'0'0'525'0,"0"0"-458"16,0 0-61-16,0 0 30 0,0 0 42 16,21 126 5-1,-12-84-35-15,12 3-29 0,-6-5-3 16,3-7-15-16,-3-8-1 16,3-18-115-16,-9-7-146 15,1 0-224-15</inkml:trace>
  <inkml:trace contextRef="#ctx0" brushRef="#br0" timeOffset="154088.582">20344 14663 692 0,'0'0'538'16,"0"0"-496"-16,0 0 32 0,0 0 34 16,0 0-59-16,0 0-39 15,0 0-10-15,87-32-13 16,-54 48-6-16,-6 10-19 15,-5 6-15-15,-4 1 3 16,-12 2-3-16,-6-1 15 16,-6-1 18-16,-12-4 18 15,-4-6 2-15,-2-7 0 16,6-4 22-16,18-6 16 16,-9-2-9-16,9-4 27 15,0 0-25-15,15 0-21 16,12 0 10-16,7-4-4 15,5 4-14-15,-3 0 6 16,-3 0-7-16,-12 4-1 0,-5 10-11 16,-13 1-4-16,-3 6 14 15,-3 3 0 1,-25-2 1-16,-2-3 0 0,9-4 0 16,3-9-18-16,0-6-96 15,15-15-134-15,3-10-522 0</inkml:trace>
  <inkml:trace contextRef="#ctx0" brushRef="#br0" timeOffset="154342.72">20748 14828 871 0,'0'0'146'0,"0"0"-99"16,0 0 102-16,0 0-9 15,0 0-52-15,0 0-39 0,97 124-27 16,-85-108-10-16,-3-4-11 15,-9-4 1-15,0-5 8 16,0-3 2-16,0 0 57 16,0-11 23-16,-9-13-61 15,-3-7-31-15,6-3-20 16,6-5-24-16,0 11-13 16,0 3-55-16,18 8-92 15,18 14-74-15,0 3-67 16,-3 0-336-16</inkml:trace>
  <inkml:trace contextRef="#ctx0" brushRef="#br0" timeOffset="154902.495">21113 14836 658 0,'0'0'398'0,"0"0"-278"16,0 0-15-16,0 0 16 15,0 0-60-15,0 0-30 16,0 0-12-16,-90 61-12 15,75-41-6-15,3-2 0 16,5-1-1-16,7-5-6 16,0-2-28-16,0-5-53 15,0-5-25-15,7 0 20 16,11 0 38-16,-9-9 37 16,9-2 2-16,-6-4 14 15,-9 3 1-15,3 5 20 16,-6 2 25-16,6 4 10 0,-6 1-2 15,0 0-31-15,3 0-22 16,-3 0 0-16,6 0-7 16,-3 0 5-16,0-2-17 15,9-1 1-15,-12 3 10 16,9-2 8-16,-9 1 1 16,9 1-1-16,0 0 0 15,0 0 0-15,3 0-1 16,3 0-7-16,-5 8 7 15,-4-1 0-15,6-1-5 16,-6-3 6-16,-6-3 1 16,0 0 44-16,0 0 99 15,3-15-63-15,-3-1-63 0,6-1-16 16,0 5-2-16,6 4 0 16,-3 6-13-16,-3 2 2 15,15 0 1-15,6 0 1 16,-9 13 8-16,0 1 0 15,1-4 1-15,-4-1-1 16,-3-6-47-16,3-3-113 16,-9 0-114-16,12-10-370 0</inkml:trace>
  <inkml:trace contextRef="#ctx0" brushRef="#br0" timeOffset="155469.609">21554 14789 618 0,'0'0'232'0,"0"0"-134"16,0 0 51-16,0 0-8 15,0 0-43-15,0 0-49 16,0 0-8-16,-57 35-9 15,47-11-16-15,7 6 1 16,3-2-5-16,0-2-3 16,0-2-8-16,13-10 6 0,2-8-1 15,9-6-5 1,3-4 37-16,6-24-12 0,-3-12-26 16,7-10-52-16,-16-5-31 15,0-6-42-15,-15-4 27 16,-6 6 25-16,0 0 46 15,-3 15 27-15,-9 10 64 16,0 14 68-16,6 15 33 16,0 5-82-16,-3 3-73 15,9 25-10-15,0 16 0 16,0 10 6-16,0 5 10 16,0 1-14-16,0-4 5 15,18-13-7-15,0-12-1 0,-6-10-1 16,3-14-9-1,0-7 11-15,3-7-7 0,-3-16 7 16,6-1-10-16,-3 0 0 16,-9 10 10-16,1 8 14 15,-1 6-14-15,6 0-1 16,3 14 1-16,0 7 14 16,0 3-13-16,-3-4-1 15,21-11 0-15,-12-3-83 16,1-6-272-16</inkml:trace>
  <inkml:trace contextRef="#ctx0" brushRef="#br0" timeOffset="156655.289">22354 14700 1092 0,'0'0'485'15,"0"0"-438"-15,0 0-47 16,0 0 0-16,0 0 0 16,33 106 11-16,-18-60-3 15,6 0-8-15,-12 0 9 16,9-10-8-16,-18-7-2 16,9-7-16-16,-9-13-85 0,0-9-114 15,0-3 127-15,0-27 29 16,0-13-84-16,-18-10 97 15,3-6 47-15,3 0 49 16,3 6 16-16,6 5 49 16,3 9-24-16,0 9-23 15,15 13-32-15,9 9-27 16,-6 8-8-16,9 0-15 16,-2 22 1-16,-10 9 5 15,-3 6 9-15,-9 2 2 16,-3-2-1-16,-3-2 1 15,-15-8-1-15,-9-5 18 16,11-6 12-16,-2-7 11 0,9-3 0 16,3 1 3-16,6-1-13 15,0 2-15-15,0 3-5 16,15 3-2-16,12 2 6 16,1 2-1-16,5-5-2 15,-3-2-4-15,-6-6-1 16,9-1-6-16,-11-4 5 15,2 0-7-15,-6 0-6 16,0-16-21-16,-3-7-27 16,-3 0-29-16,-3-1 10 15,-9 5 73-15,0 10 5 16,0 3 70-16,0 6 2 16,0 0-45-16,0 0-24 15,-9 14-6-15,9 6 10 16,0 0 4-16,0 1-7 0,0-4-8 15,9-7 6-15,15-4-5 16,-6-6 11-16,10 0-6 16,5-12-7-16,3-12-20 15,-12-3-18-15,-3 1 13 16,-12 2 25-16,0 9 4 16,-9 8 52-16,0 2 25 15,0 5-29-15,0 0-37 16,-12 2-15-16,0 15-6 15,3 2 6-15,3 0-15 0,6-2-34 16,0-1-5-16,21-5-6 16,-3-2 4-16,9-6-16 15,-8 0-7-15,-13 0 36 16,12-3 30-16,-18 0 13 16,0 5 16-16,0 1 23 15,-24 3-1-15,8 3-11 16,-2 1-12-16,6-1-10 15,-3-2-5-15,12-4-35 16,-3-5-55-16,6-1-64 16,9-2-18-16,9-17 28 15,6-5-471-15</inkml:trace>
  <inkml:trace contextRef="#ctx0" brushRef="#br0" timeOffset="156916.791">23120 14854 644 0,'0'0'409'0,"0"0"-247"15,0 0-39-15,0 0 18 16,0 0-57-16,0 0-30 16,0 0-19-16,-15 111-18 15,15-91-5-15,12-11-12 16,3-5-15-16,19-4-24 16,-16 0-29-16,9-18-67 15,-6-9 26-15,-9 0 39 16,-6 1 46-16,-6 1 24 15,-6 8 56-15,-15 4 5 16,-9 4-44-16,-3 9-16 16,-7 0-1-16,19 0-22 0,-6 15-101 15,9-2-155 1,15-5-473-16</inkml:trace>
  <inkml:trace contextRef="#ctx0" brushRef="#br0" timeOffset="157420.317">23175 14594 1425 0,'0'0'225'16,"0"0"-160"-16,0 0-40 16,0 0-24-16,0 0 4 15,0 0-4-15,48 155 0 16,-27-94 0-16,0-4 0 15,12-1 7-15,-12-9-8 0,4-8-26 16,-7-11-28-16,0-13-10 16,-3-13-23-16,-3-2-37 15,3-16 47-15,3-18-36 16,-9-9-28-16,-9 5 67 16,0 2 74-16,0 14 84 15,0 8 123-15,0 8-3 16,0 6-105-16,0 0-94 15,0 14-5-15,12 11-1 16,-3 3 1-16,0 1-1 0,7 0 1 16,-4-8-25-1,6-5-36-15,-3-11-67 0,9-5-34 16,-6 0 23 0,-6-18-16-16,-6-2 77 0,3 2 78 15,-9 6 114-15,0 3 97 16,0 6 7-16,0 3-117 15,3 0-80-15,3 5-21 16,3 10-1-16,3 3 1 16,7-1-8-16,5-12-100 15,0 1-128-15,-9-6-358 0</inkml:trace>
  <inkml:trace contextRef="#ctx0" brushRef="#br0" timeOffset="157600.215">23673 14565 1401 0,'0'0'191'16,"0"0"-139"-16,0 0-33 15,0 0-6-15,0 0-4 16,18 121 1-16,0-67-3 16,-3 1-6-16,12-2-1 15,-9-4-23-15,-6-7-120 16,-3-11-180-16,-9-14-238 0</inkml:trace>
  <inkml:trace contextRef="#ctx0" brushRef="#br0" timeOffset="157833.289">23639 14854 1177 0,'0'0'276'0,"0"0"-214"0,0 0-59 15,0 0-3-15,0 0-25 16,121-2-152-16,-85 2-112 15,7 0 136-15,-13 0 73 16,-6 0 74-16,-15 13 6 16,3 1 96-16,-6 5 60 15,3 3 28-15,-9 2-21 16,0-3-64-16,6 1-52 16,-6-4-47-16,12-10-16 15,-12-5-260-15,9-3-469 0</inkml:trace>
  <inkml:trace contextRef="#ctx0" brushRef="#br0" timeOffset="157951.746">23920 14647 386 0,'0'0'0'16,"0"0"-254"-16</inkml:trace>
  <inkml:trace contextRef="#ctx0" brushRef="#br0" timeOffset="158555.099">24104 14839 829 0,'0'0'210'15,"0"0"-93"1,0 0 73-16,0 0-68 0,0 0-47 16,21 129-37-16,-6-105-19 15,-2-3-9-15,2-8-9 16,-9-6-1-16,9-7-15 15,-6 0-3-15,-6-12 17 16,9-11-18-16,-12-10-19 16,0 3-14-16,0 6 48 15,-15 4 4-15,-3 7 19 16,-3 7 4-16,-4 6 0 16,-2 0-11-16,9 6-6 15,0 8 7-15,9 2-12 16,0-1-1-16,9-3-38 15,0-8-21-15,18-4-30 16,9 0 47-16,9-9 3 16,1-15-35-16,-7 2 8 0,3 3 66 15,-9 5 31-15,-6 8 35 16,-6 6-23-16,3 0-8 16,1 14 10-16,-4 8-12 15,3 3-15-15,-9 0-11 16,12-3-7-16,-9-5-8 15,-9-7-40-15,0-5-8 16,9-5 56-16,0 0 17 16,0-2 64-16,9-13-28 15,-3 3 34-15,6 0 2 16,-3 3-31-16,7 5-39 16,2 4-19-16,0 0 1 15,-6 0-1-15,3 0 0 0,-6 4-10 16,-9-2-6-16,13-2-7 15,-7 0-15-15,0 0 10 16,3-7-2-16,-9 0 9 16,12 4 10-16,-9 3-1 15,9 0-23-15,12 0-67 16,-11 0-134-16,-7 3-517 0</inkml:trace>
  <inkml:trace contextRef="#ctx0" brushRef="#br0" timeOffset="159492.326">25239 14968 894 0,'0'0'503'16,"0"0"-449"-16,0 0-54 15,0 0-48-15,0 0-442 0</inkml:trace>
  <inkml:trace contextRef="#ctx0" brushRef="#br0" timeOffset="164368.95">22336 17548 970 0,'0'0'224'16,"0"0"-147"-16,0 0 81 15,0 0-11-15,0 0-42 16,0 0-44-16,-9-8-33 15,9 8-4-15,0 0-15 16,0 0-9-16,0 5-7 16,0 13 2-16,0 10 5 15,0 7 23-15,0 9-6 16,9 2-5-16,-9 1-5 16,6-5-6-16,6-4 0 15,-3-4 0-15,-3-6-1 0,0-5-33 16,0-7-72-16,-6-8-121 15,0-2-148-15,0-6-177 16</inkml:trace>
  <inkml:trace contextRef="#ctx0" brushRef="#br0" timeOffset="164717.96">22097 17587 677 0,'0'0'389'16,"0"0"-276"-16,0 0-25 15,0 0 82-15,0 0-56 16,0 0-68-16,0 0-45 16,15-6 8-16,9 4 42 15,7 1 3-15,5-5-34 16,12-3-5-16,0 3-15 16,-5-3-35-16,11 1-25 0,15 0-79 15,-14 1-122-15,-1 3-97 16</inkml:trace>
  <inkml:trace contextRef="#ctx0" brushRef="#br0" timeOffset="164993.007">22158 18030 735 0,'0'0'243'0,"0"0"-180"16,0 0-25-16,0 0 92 0,0 0-1 15,0 0-67-15,0 0 21 16,45 13 26-16,-9-13-17 16,6-4-41-16,4-9-25 15,2 2-17-15,9-7-9 16,4 4-24-16,20-11-91 15,-18 6-180-15,-11-1-447 0</inkml:trace>
  <inkml:trace contextRef="#ctx0" brushRef="#br0" timeOffset="168197.673">23132 17435 867 0,'0'0'363'0,"0"0"-276"16,0 0-77-16,0 0-10 15,0 0 24-15,0 0 5 16,21 105-12-16,-8-60-7 16,-4 6-3-16,-3-2-1 15,-3-3-5-15,6-1-1 0,-6-9-35 16,3-10-45 0,-6-2-70-16,0-13-66 0,0-7-86 0</inkml:trace>
  <inkml:trace contextRef="#ctx0" brushRef="#br0" timeOffset="168416.003">22954 17664 970 0,'0'0'226'15,"0"0"-164"-15,0 0-13 16,0 0-26-16,0 0-22 15,0 0 58-15,0 0 4 16,145-3-21-16,-91-5-13 0,-2 0-29 16,-1-1-7-16,9-4-107 15,-14 4-116-15,-19 1-110 0</inkml:trace>
  <inkml:trace contextRef="#ctx0" brushRef="#br0" timeOffset="168835.533">23661 17205 1175 0,'0'0'379'0,"0"0"-296"15,0 0-47-15,0 0 11 16,0 0-43-16,0 0-2 15,0 0 2-15,-61 144 9 16,55-72 6-16,3 4-4 0,3 0-8 16,3-5-6-16,21-12 0 15,3-7-1 1,19-14-1-16,8-11-19 0,34-16-50 16,-7-11-160-16,-12 0-315 0</inkml:trace>
  <inkml:trace contextRef="#ctx0" brushRef="#br0" timeOffset="169285.978">23980 17345 811 0,'0'0'507'15,"0"0"-436"1,0 0-58-16,0 0-7 0,0 0 10 16,0 0 13-16,0 0-6 15,40 129-10-15,-25-91-1 16,-3-4 0-16,-6-4-12 15,3-6 2-15,0-5-2 16,0-7-15-16,-9-6-82 16,0-6-96-16,0-1-31 15,0-21 29-15,0-5-532 0</inkml:trace>
  <inkml:trace contextRef="#ctx0" brushRef="#br0" timeOffset="169588.912">23990 17412 170 0,'0'0'561'0,"0"0"-339"0,0 0-6 16,0 0 14-16,0 0-67 15,0 0-48-15,0 0-54 16,-55-90-57-16,67 90-4 16,15 5-1-16,7 13 0 15,8 10 1-15,6 5 0 16,3 8 6-16,-2 2 0 16,-1-3-5-16,-9-5 8 15,-5-9-9-15,-7-5 1 16,-3-8 1-16,-15-12-1 15,-9-1 12-15,0-3 30 16,0-27 39-16,0-12-57 0,-6-10-19 16,-15-6-6-1,0 1-1-15,2 4-10 0,-2 7-13 16,6 9-24-16,15 10-56 16,0 13-142-1,0 7-380-15</inkml:trace>
  <inkml:trace contextRef="#ctx0" brushRef="#br0" timeOffset="171067.624">24690 17400 947 0,'0'0'408'0,"0"0"-299"16,0 0 7-16,0 0 11 15,0 0-41-15,0 0-48 16,0 0-37-16,12 0 19 16,6-1 5-16,3-4-13 15,18 1-3-15,-6-2-9 16,-2 0-45-16,11-8-127 16,0 1-187-16,-18-2-336 0</inkml:trace>
  <inkml:trace contextRef="#ctx0" brushRef="#br0" timeOffset="171341.655">25103 17166 1068 0,'0'0'340'16,"0"0"-279"-16,0 0-48 16,0 0 47-16,0 0 2 15,39 113-14-15,-29-80-26 0,8 0-14 16,-9 0-6-16,0-5-2 16,-3-2-24-16,6-6-88 15,-6-6-151-15,-3-7-117 0</inkml:trace>
  <inkml:trace contextRef="#ctx0" brushRef="#br0" timeOffset="171652.398">25037 16962 1341 0,'0'0'274'15,"0"0"-213"-15,0 0-39 16,0 0-21-16,0 0 23 16,0 0 13-16,148 49-11 15,-91-12-10-15,3 7-10 16,1 3-6-16,-16 7 0 16,-3 2-1-16,-12 7 1 15,-11 3 0-15,-10 1 0 16,-9 3 0-16,0-1-1 15,-31-3 0-15,-14-9 1 16,12-7-11-16,-3-11-9 16,3-15-60-16,5-9-150 15,19-15-338-15</inkml:trace>
  <inkml:trace contextRef="#ctx0" brushRef="#br0" timeOffset="172210.538">25933 17405 1134 0,'0'0'538'0,"0"0"-476"16,0 0-27-16,0 0 13 15,0 0-31-15,0 0-5 16,0 0-12-16,139-11 0 16,-91 5-47-16,4 2-96 15,-13-1-181-15,-12 4-200 0</inkml:trace>
  <inkml:trace contextRef="#ctx0" brushRef="#br0" timeOffset="172391.756">25985 17519 1092 0,'0'0'341'0,"0"0"-242"15,0 0-27-15,0 0-8 16,0 0-10-16,0 0-19 15,135 0-33-15,-83-6-2 16,26-10-95-16,-18-1-228 16,-14 1-448-16</inkml:trace>
  <inkml:trace contextRef="#ctx0" brushRef="#br0" timeOffset="173154.741">26987 17178 1096 0,'0'0'268'16,"0"0"-189"-16,0 0-2 15,0 0-17-15,0 0-35 16,0 0-24-16,132-52 5 16,-98 52-6-16,-7 0-7 15,-6 15-10-15,0 5-25 16,-15 2-2-16,-3 6-2 15,-3 2 6-15,-3 2 14 16,-18 1 13-16,-6-3 13 0,-6 1 1 16,5-4 16-16,7-7 22 15,3-2 5 1,12-6-5-16,-3-6-16 0,6 1-15 16,3-6 5-16,0-1-6 15,0 0 2-15,0 0-9 16,0 0-2-16,9 0-12 15,9 0 14-15,9 0 0 16,10-6-4-16,17-13-115 16,-12 3-213-16,-3-2-508 0</inkml:trace>
  <inkml:trace contextRef="#ctx0" brushRef="#br0" timeOffset="173603.495">27288 17067 836 0,'0'0'324'0,"0"0"-195"15,0 0-7-15,0 0-24 16,0 0-54-16,0 0-15 0,0 0-13 16,121-8-9-16,-88 8 2 15,-6 2-9-15,1 12-8 16,-7 5-3-16,-9 2-11 16,0 9 9-16,-12 3 7 15,0 0 6-15,-6 2 1 16,-12-2 8-16,-3 0 7 15,-7-5 10-15,13-2-5 16,3-8 21-16,6-7-3 16,6-1-2-16,0-7-4 15,0 1 1-15,6-4-21 16,21 0 16-16,19 0 4 16,-1 0-33-16,15 0-19 0,25-19-116 15,-10-1-159 1,-17 0-459-16</inkml:trace>
  <inkml:trace contextRef="#ctx0" brushRef="#br0" timeOffset="174768.438">28179 16929 22 0,'0'0'1028'16,"0"0"-867"-16,0 0-95 16,0 0 76-16,0 0-20 15,0 0-56-15,0 0-66 16,-18-8-6-16,18 29 6 16,18 15 4-16,-9 6 5 15,9 3 3-15,-6-1-2 16,3-1-4-16,-3-8-6 15,-9-6 0-15,9-5-29 16,3-5-76-16,-9-7-110 0,0-4-64 16,-6-8-214-16</inkml:trace>
  <inkml:trace contextRef="#ctx0" brushRef="#br0" timeOffset="174971.516">28055 17148 358 0,'0'0'670'0,"0"0"-563"16,0 0-47-16,0 0 66 16,0 0-15-16,0 0-53 15,0 0 11-15,63-9-2 16,-23 7-12-16,2-1-27 16,0 3-12-16,3-1-16 0,1-2-48 15,14-5-78 1,0 0-123-16,-14-2-135 0</inkml:trace>
  <inkml:trace contextRef="#ctx0" brushRef="#br0" timeOffset="175445.117">28782 16575 1425 0,'0'0'237'0,"0"0"-199"0,0 0-31 15,0 0 6-15,0 0-4 16,-60 148 10-16,39-75-1 15,15 14-7-15,-3 1 7 16,9 3-6-16,0-10-11 16,6-13 7-16,12-14-6 15,12-18-2-15,6-9 0 16,4-13-58-16,20-14-124 16,-12-3-213-16,4-18-774 0</inkml:trace>
  <inkml:trace contextRef="#ctx0" brushRef="#br0" timeOffset="177053.525">29027 16759 889 0,'0'0'541'0,"0"0"-525"16,0 0-10-16,0 0-6 15,0 0 27-15,0 0-9 0,0 121-1 16,3-93-7-1,9-6 19-15,-3-3-4 0,-3-6-2 16,3-4-7-16,0-5 5 16,6 1 5-16,6-5 16 15,3 2-4-15,7-2-16 16,-7 0-7-16,18 2-14 16,-21 2-1-16,6 3-9 15,-12-1-5-15,-6 2-12 16,-5 3-4-16,-4 1 6 15,0-1 24-15,-13 7 0 16,-5 2 10-16,-9-1-1 16,-6 0-9-16,-3-8-11 15,6-4-78-15,-4-7-143 16,1-12-148-16,6-13-606 0</inkml:trace>
  <inkml:trace contextRef="#ctx0" brushRef="#br0" timeOffset="177246.581">29051 16770 829 0,'0'0'578'15,"0"0"-480"-15,0 0-48 16,0 0 63-16,0 0-35 16,0 0-78-16,0 0 4 15,51 0-4-15,-24 0 18 16,10 0-18-16,-4 0-39 15,21 0-117-15,-12-2-211 16,-8-3-402-16</inkml:trace>
  <inkml:trace contextRef="#ctx0" brushRef="#br0" timeOffset="177453.521">29458 16838 1222 0,'0'0'276'0,"0"0"-204"16,0 0-3-16,0 0-28 15,0 0-18-15,0 0-23 16,0 0-6-16,112-3-52 16,-67-10-114-16,-11 2-154 0,-7 0-463 0</inkml:trace>
  <inkml:trace contextRef="#ctx0" brushRef="#br0" timeOffset="177705.475">29730 16580 1245 0,'0'0'245'15,"0"0"-233"-15,0 0 10 16,0 0-6-16,0 0 39 16,42 124-26-16,-30-80-13 15,6-2 2-15,-11-1-5 0,11-4-8 16,-15-5-5-16,3-8-68 16,-6-7-120-16,9-9-132 15,-9-8-312-15</inkml:trace>
  <inkml:trace contextRef="#ctx0" brushRef="#br0" timeOffset="177985.867">29766 16460 1431 0,'0'0'278'16,"0"0"-234"-16,0 0-44 0,0 0 9 15,0 0 45-15,130 77 3 16,-67-36-29-16,16 9-21 16,-16 4-5-16,-17 6-2 15,-4 5-6-15,-24 8-25 16,-15-2-3-16,-3 1 11 16,-27-1 7-16,-22-11 4 15,-5-5-5-15,-21-9-77 16,11-12-211-16,4-17-553 0</inkml:trace>
  <inkml:trace contextRef="#ctx0" brushRef="#br0" timeOffset="178808.359">27488 18327 1056 0,'0'0'306'16,"0"0"-151"-16,0 0-23 15,0 0-41-15,0 0-49 16,0 0-21-16,0 0-5 0,42 2-6 16,-18-2-10-1,9-6-6-15,9-1-86 0,-2-1-136 16,-4 2-283-16,-6 5-368 0</inkml:trace>
  <inkml:trace contextRef="#ctx0" brushRef="#br0" timeOffset="178972.621">27527 18453 85 0,'0'0'1070'0,"0"0"-873"15,0 0-143-15,0 0-8 16,0 0-14-16,0 0-32 16,0 0-13-16,133-5-89 15,-85-11-101-15,9-2-406 0</inkml:trace>
  <inkml:trace contextRef="#ctx0" brushRef="#br0" timeOffset="180002.996">28444 18117 927 0,'0'0'317'0,"0"0"-206"15,0 0 33-15,0 0-30 16,0 0-56-16,0 0-44 16,0 0-13-16,82-43 7 15,-49 34 0-15,-3 5-8 0,3 4 0 16,-14 0-2-16,8 0-22 16,-12 15-11-16,-3 5-16 15,-9 7 0-15,-3 5 18 16,0 2 13-16,-21 4 14 15,-15-2 6-15,2 2 9 16,-2-9 24-16,0-1 2 16,18-7 15-16,3-8-7 15,3-6-5-15,12-5-4 16,0 0 4-16,0-2-3 16,0 0-13-16,12 0-12 15,12-2 15-15,12-11-12 16,9 0-13-16,7-4-29 0,11-12-103 15,-9 7-196-15,-14-1-294 0</inkml:trace>
  <inkml:trace contextRef="#ctx0" brushRef="#br0" timeOffset="180355.137">28988 17851 1023 0,'0'0'552'0,"0"0"-494"16,0 0-57-16,0 0 11 15,0 0 29-15,-12 118 4 16,2-58 6-16,10 0-11 16,0 2-7-16,0-5-8 15,0-10-10-15,19-7-6 16,-7-14-3-16,15-10 1 15,6-10-6-15,0-6-1 16,6-6-11-16,4-21-35 16,-16-6-23-16,0-3-11 15,-12 3-10-15,-15 6 32 16,0 7 58-16,-9 5 10 16,-24 11-10-16,0 4-1 15,-7 0-20-15,-2 13-8 0,6 17-104 16,9-2-170-16,3-6-216 15</inkml:trace>
  <inkml:trace contextRef="#ctx0" brushRef="#br0" timeOffset="180730.669">28544 18791 745 0,'0'0'752'16,"0"0"-648"-16,0 0-35 15,0 0 83-15,0 0-40 16,0 0-62-16,0 0-17 16,78-13 0-16,10-14 35 15,36-12-27-15,30-11-22 16,-7 3-6-16,-32 8-12 16,-36 12-1-16,-25 13-48 15,-6-2-62-15,10 1-39 16,-13 0-68-16,-18 7-149 0,-21 5-219 0</inkml:trace>
  <inkml:trace contextRef="#ctx0" brushRef="#br0" timeOffset="180971.406">28782 18865 933 0,'0'0'515'16,"0"0"-439"-16,0 0 77 15,0 0 4-15,0 0-57 16,0 0-25-16,0 0-35 16,-27 28 16-16,72-28 58 0,28-8-24 15,30-20-32-15,38-17-40 16,-17-3-7-16,-9 4-11 16,-25 5-70-16,-35 15-114 15,8-15-32-15,-6 6-171 16,-26 3-1054-16</inkml:trace>
  <inkml:trace contextRef="#ctx0" brushRef="#br1" timeOffset="-135701.305">15198 13187 925 0,'0'0'106'15,"0"0"-93"-15,0 0 4 16,157-59 9-16,-100 44-9 15,3 0-15-15,4 0 4 16,-4 3-6-16,-6 2-8 16,-2-1-22-16,-4 3-56 15,-6 1-60-15,-6 2-59 16,-23 2-64-16</inkml:trace>
  <inkml:trace contextRef="#ctx0" brushRef="#br1" timeOffset="-135220.007">15258 13329 765 0,'0'0'225'0,"0"0"-167"16,0 0-22-16,0 0 50 16,0 0-7-16,0 0-30 15,0 0-9-15,0 5 28 16,0-5 19-16,9 0-4 16,12 0 17-16,18-7-12 15,16-8-40-15,-1-3-25 16,15-3-14-16,-8-2-7 15,20-1-2-15,-17-1-8 0,-1 3-22 16,-3-11-49-16,-14 9-99 16,-19 2-196-16</inkml:trace>
  <inkml:trace contextRef="#ctx0" brushRef="#br1" timeOffset="-133220.431">15490 12447 709 0,'0'0'137'15,"0"0"-75"-15,0 0 78 0,0 0-5 16,0 0-37-1,0 0-28-15,0 0 12 0,-15 0 11 16,12 0-27-16,3 0-34 16,-9-9-6-16,9-2 5 15,-12-6-7-15,6-6 19 16,-3-5-11-16,0-5-15 16,9-8 8-16,-12-5-15 15,6-1-1-15,-3-3-7 16,0 1-1-16,6 3 6 15,0 6-6-15,3 2 0 0,0 10 0 16,0 5 1-16,-3 5-1 16,3 6 0-1,0 3 0-15,0 3 0 0,0-3-1 16,0 4 0-16,-6-2-8 16,6 1 1-16,0 1 0 15,0 1-3-15,0 2-1 16,0 1-2-16,0-2 4 15,0 3 8-15,0 0 0 16,0 0-2-16,0 0 2 16,0 0-11-16,0 0 5 15,0 0 1-15,0 0-6 16,0 0 2-16,0 0-3 16,0 0-9-16,0 0-6 15,0 0-11-15,0 0-25 0,0 0-18 16,0 0-35-16,0 0 28 15,-3 4 37-15,3 7 13 16,-12 2 23-16,0-2 15 16,3 7 0-16,-10-3 0 15,10 0 0-15,-9 1 1 16,3-2 1-16,3-2 7 16,3-3 7-16,0-3-1 15,0-4 4-15,9 1 11 16,0-3 30-16,0 0 44 15,0 0-6-15,0-8-8 16,0-11-50-16,9-4-30 16,0-6-8-16,0-4 6 0,-9 2-6 15,12 2 1-15,-3 4-1 16,-3 7 6-16,0 3-7 16,6 8 0-16,-12 5-1 15,9 2-4-15,16 0-9 16,-10 16 6-16,9 7 6 15,3-1 2-15,-3 4 0 16,3-6-7-16,6-4-104 16,-11-6-198-16,-4-5-417 0</inkml:trace>
  <inkml:trace contextRef="#ctx0" brushRef="#br1" timeOffset="136062.147">11014 14161 593 0,'0'0'160'16,"0"0"-131"-16,127 0-16 16,-48-11 3-16,-1 2 6 15,-5-4-15-15,8-2-7 0,-2-2-58 16,-10 4-92 0,-27 2-136-16</inkml:trace>
  <inkml:trace contextRef="#ctx0" brushRef="#br1" timeOffset="136458.851">11307 13932 801 0,'0'0'286'0,"0"0"-215"16,0 0-62-16,0 0 12 16,0 0 26-16,0 0 21 15,0 0-9-15,91 52-12 16,-58-40-8-16,15 1-17 16,-8-1-12-16,-1-3-9 15,6 4-1-15,-12 0 6 16,-6-3-4-16,-9 0-2 15,-8-3 6-15,2-1-6 16,-12 1 1-16,0 4 11 16,-34 6 7-16,1 5 16 0,-12 9-2 15,-6 4-14-15,-1 2-13 16,-5 4-6-16,15-8-210 16,18-8-459-16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0-14T09:03:37.892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14648 3186 100 0,'0'0'717'0,"0"0"-633"15,0 0-57-15,0 0-17 16,0 0 29-16,0 0 26 15,0 0-21-15,28 1-21 16,-7-1-15-16,9 0 11 0,3 0 3 16,15 0-6-16,-5 0-5 15,17 0 4-15,15 0 20 16,13 0 37-16,-1 0-44 16,19 0-18-16,0 0-9 15,20 0 0-15,22 0 7 16,12 0-7-16,9 0 0 15,-9 0-1-15,-6 0 1 16,-9 0-1-16,0 0 1 16,6 0-1-16,3-3 0 15,-6 0 0-15,-6 0-1 16,-1 0 1-16,-8 3 0 16,-6 0-1-16,-9 0 1 0,-10 0-1 15,-20 0 1-15,17-2 1 16,10 1-1-16,9-4 0 15,27-1 1-15,-9-2-1 16,-19-3 1-16,1 2-1 16,9 1 1-16,-9-2-1 15,2 4 1-15,-5 3 0 16,-24-2 0-16,-10 4 1 16,-14-4 11-16,-7 1-6 15,22-1 3-15,14 1-1 16,7-2 4-16,6 1 7 15,-7-1-4-15,-2-1 9 16,9-4 5-16,-10 2 1 16,1-2 1-16,3-2-2 15,-7 1 2-15,-11 0 2 0,-1 1 4 16,-14 0 1-16,-4 0-2 16,-9 3-8-16,-20 1 3 15,-10 5 8-15,6-4-4 16,-18 2 2-16,-6 2 8 15,-3 2-4-15,-9-1-10 16,7 1-9-16,-10 0-3 16,0 0-4-16,0 0-16 15,0 0-20-15,-16-5-80 16,-2-1-93-16,-3-3-414 0</inkml:trace>
  <inkml:trace contextRef="#ctx0" brushRef="#br0" timeOffset="36272.53">18397 1165 477 0,'0'0'254'16,"0"0"-167"-16,0 0-47 15,0 0 37-15,0 0 28 16,0 0-18-16,-3 0-32 16,3 0-27-16,0 0-4 15,0 0 11-15,0 0 1 0,0 0-4 16,0 0-16-16,0 5-13 16,-9 6-2-16,9 6 5 15,0 8 6-15,-6 10 12 16,6 4-6-16,0 8-9 15,0 3 2-15,0 4 2 16,0-1-1-16,0-1-3 16,0-8-1-16,6-1-2 15,-6-14-4-15,12-5-2 16,-6-9-46-16,-6-8-86 16,9-7-71-16,-9-2-50 15,6-14-86-15</inkml:trace>
  <inkml:trace contextRef="#ctx0" brushRef="#br0" timeOffset="37302.639">18376 1269 871 0,'0'0'173'16,"0"0"-171"-16,0 0-2 15,0 0 55-15,0 0 19 16,0 0-50-16,0 0-24 15,127-59-37-15,-103 59 30 0,-6 11-12 16,-9 7-9 0,0 7 5-16,-9 7-7 0,0 0-5 15,-18 5 19-15,-6-2 5 16,-7-2-1-16,7-5 12 16,3-8 0-16,6-6 0 15,3-6 0-15,12-2 0 16,0-3-1-16,0-1-8 15,27-1-4-15,-6 1 13 16,6 3-1-16,1 2 1 16,5 2 0-16,-9 4-15 15,-12 4 15-15,-6 3-1 16,-6 2-18-16,0 5 7 0,-27-1 12 16,-9 2 13-1,6-6-7-15,-1-5-6 0,4-15-1 16,0-2-90-1,21 0-119-15</inkml:trace>
  <inkml:trace contextRef="#ctx0" brushRef="#br0" timeOffset="37611.741">18653 1508 916 0,'0'0'206'0,"0"0"-164"0,0 0-29 15,0 0 31 1,0 0 28-16,0 0-10 0,0 0-31 16,88 65-18-16,-70-46-12 15,-3-4-1-15,-15-6-40 16,9 0-17-16,-9-7 2 16,0-2 15-16,0 0 40 15,0 0 14-15,-9-14 0 16,0-4-14-16,0-2-1 15,9 0-13-15,0 3-43 16,9 1 5-16,9 6-6 16,6 4-33-16,13 3-3 15,11 3-20-15,-3 0-43 16,-3 0-58-16</inkml:trace>
  <inkml:trace contextRef="#ctx0" brushRef="#br0" timeOffset="38105.767">19127 1501 449 0,'0'0'337'0,"0"0"-57"15,0 0-34-15,0 0-62 16,0 0-53-16,0 0-38 16,0 0-55-16,-78-11-30 15,60 27-7-15,0 1-1 16,-1 2-8-16,4-2-9 16,6-5-28-16,9-3-30 15,0-3-24-15,0-4-15 16,0-2 40-16,15 0-22 15,7 0 29-15,-4-5 42 16,3-5 25-16,-6 3 1 16,-3-2-1-16,0 3 12 15,-3 2-11-15,0 1 0 0,0 3-1 16,-9 0-18-16,6 0 7 16,-3 0-1-16,-3 0 12 15,6 0 6-15,0 0 7 16,6-2 5-16,-3 2 0 15,1 0 2-15,2 0 13 16,-3 0-33-16,0 0-13 16,0 0 13-16,-3 9 2 15,3-3-1-15,-3-1 9 16,6-5 3-16,-12 0-13 16,15 0-33-16,-12 0-10 15,6 0 32-15,0-11 10 0,-3 2-5 16,0 5 6-16,6 2-1 15,-3 2-24-15,0 0-36 16,10 0 12-16,-4 8 27 16,21-1-28-16,9-7-69 15,-12 0-90-15,-3-4-150 0</inkml:trace>
  <inkml:trace contextRef="#ctx0" brushRef="#br0" timeOffset="38568.177">19586 1443 712 0,'0'0'246'15,"0"0"-90"-15,0 0-13 16,0 0-54-16,0 0-43 16,0 0-30-16,0 0 0 0,-48 46 0 15,45-21-13-15,3-3-3 16,0-1-10-16,0-7 0 16,12-5-3-16,12-9-60 15,6 0-7-15,3-23 14 16,7-14-12-16,-1-10-18 15,-15-4 11-15,-3-8 43 16,-15 6 2-16,-6 1 40 16,0 7 27-16,0 13 106 15,-6 8 13-15,-3 15 13 16,3 9-56-16,0 0-103 16,3 28-5-16,0 15 5 15,3 9 9-15,0 4 7 16,0-3-9-16,0-5-7 15,6-15 1-15,6-11 9 0,-3-10-8 16,-9-10-4-16,6-2 0 16,6 0-1-16,6-14 3 15,-3-1 0-15,-3 2 2 16,4 1-2-16,-7 12 0 16,-3 0-45-16,15 7 14 15,-6 13 31-15,6 7 25 16,3-2-6-16,3-3-19 15,13-11-5-15,-7-7-138 16,9-4-197-16</inkml:trace>
  <inkml:trace contextRef="#ctx0" brushRef="#br0" timeOffset="39254.98">20769 1456 1162 0,'0'0'209'0,"0"0"-154"0,0 0 25 15,0 0 0-15,0 0-32 16,0 0-26-16,-127-8-22 16,100 39 1-16,3 4 8 15,-3-1-9-15,18 1-2 16,0-4-18-16,9-5-2 16,0-11-3-16,18-3-20 15,18-12-63-15,6-4 11 16,4-24 9-16,-7-12 15 15,3-13-3-15,-9-6 32 16,-12-7 15-16,-5-2-18 16,-16 1-11-16,0 1 58 15,-16 7 95-15,-5 11 33 0,-12 9 50 16,6 20-30-16,0 14-61 16,3 5-54-16,0 27-22 15,2 23 2-15,4 11-2 16,9 11-2-16,9 4-2 15,0-4-1-15,15-8-6 16,16-12-1-16,11-15-15 16,3-11-22-16,6-14-63 15,4-12-90-15,-1-12-26 16,-3-23-80-16,-8-4-113 16,-25-2 297-16,0 4 113 15,-18 10 287-15,0 8 50 16,-9 11-21-16,-15 8-126 15,-4 0-98-15,4 17-18 16,3 14-17-16,6 1-24 0,12 6-14 16,3-4-19-1,3-10-7-15,24-6-51 0,43-18-102 16,-10 0-139-16,0-20-242 16</inkml:trace>
  <inkml:trace contextRef="#ctx0" brushRef="#br0" timeOffset="39409.879">21279 1437 768 0,'0'0'304'16,"0"0"-216"-16,0 0-11 15,0 0 49-15,0 0-65 16,0 0-47-16,0 0-14 0,-78 96-54 16,99-82-46-16,3-4-26 15,39-10-96-15,-8 0-37 16,-7-17-291-16</inkml:trace>
  <inkml:trace contextRef="#ctx0" brushRef="#br0" timeOffset="39583.351">21494 1457 894 0,'0'0'270'15,"0"0"-134"-15,0 0-40 16,0 0-10-16,0 0-34 16,0 0-24-16,0 0-28 15,-7 32-25-15,7-26-43 16,16-1-40-16,2-2-24 15,-3 0-1-15,6-3 55 16,-6 0-17-16,3 0 18 16,-12 0-86-16,6-12-520 0</inkml:trace>
  <inkml:trace contextRef="#ctx0" brushRef="#br0" timeOffset="39711.314">21484 1206 763 0,'0'0'0'16,"0"0"-130"-16,0 0-138 0</inkml:trace>
  <inkml:trace contextRef="#ctx0" brushRef="#br0" timeOffset="40042.554">21741 1343 1122 0,'0'0'149'0,"0"0"-72"16,0 0 45-16,0 0-30 16,0 0-63-16,0 0-15 15,0 0-2-15,-42 40-3 16,42-14-9-16,0-2-9 15,0 0-12-15,15 0-11 16,12 1-15-16,-6-4-2 16,3-4 9-16,-9 1 26 15,3-7 5-15,-15-3 3 0,-3-1-7 16,0-5-20-16,-3 3 3 16,-21-4 24-16,-9 0-22 15,3-1-40-15,-3 0-7 16,12-7-99-16,6-8-236 0</inkml:trace>
  <inkml:trace contextRef="#ctx0" brushRef="#br0" timeOffset="40216.58">21961 1446 560 0,'0'0'309'0,"0"0"-228"0,0 0 34 15,0 0 62-15,0 0-22 16,0 0-43-16,0 107-47 15,0-87-21-15,3-1-28 16,6-7-16-16,10-6-42 16,2-3-175-16,0-3-185 0</inkml:trace>
  <inkml:trace contextRef="#ctx0" brushRef="#br0" timeOffset="40388.014">21865 1369 929 0,'0'0'553'0,"0"0"-553"16,0 0-12-16,0 0-124 16,0 0-161-16,0 0-206 0</inkml:trace>
  <inkml:trace contextRef="#ctx0" brushRef="#br0" timeOffset="40938.332">22176 1520 971 0,'0'0'361'16,"0"0"-271"-16,0 0-35 15,0 0 47-15,0 0-31 16,0 0-40-16,0 0-23 0,0 117-8 15,27-105-39 1,0-6-21-16,-3-6-46 0,15 0 13 16,-5-21-11-1,-10-6 8-15,-6-5 43 0,-12-1 37 16,-6 5 16-16,0 4 33 16,-6 7 99-16,-21 5-39 15,-1 8-57-15,4 4-17 16,0 0 0-16,6 16-9 15,0 1-10-15,12 2-27 16,6 1-36-16,0-7-14 16,12-4-5-16,6-7-32 0,18-2-22 15,1 0 59 1,-1 0 40-16,-3-6 37 0,-12-1 0 16,-6 7 59-16,-6 0 1 15,0 0-3-15,-9 0 14 16,9 7-9-16,-3-1-27 15,6-2-19-15,1-4-3 16,2 0-13-16,6 0 0 16,3-9 35-16,0-6-9 15,3-3 6-15,-3 4 26 16,-6 8 30-16,10 6-27 16,-7 0-42-16,3 20-16 15,3 9 42-15,0 4-26 16,-3-2-19-16,16-9-32 15,-7-5-199-15,-9-15-130 0</inkml:trace>
  <inkml:trace contextRef="#ctx0" brushRef="#br0" timeOffset="41272.436">23153 1473 1461 0,'0'0'265'15,"0"0"-173"-15,0 0-36 16,0 0 42-16,0 0 15 16,151 2-23-16,-66-2-43 15,24 0-23-15,-7 0-24 16,-20-7-21-16,14-4-71 16,-14 0-48-16,-7-7-43 15,-2 3-142-15,-31 0-283 0</inkml:trace>
  <inkml:trace contextRef="#ctx0" brushRef="#br0" timeOffset="41536.367">23715 1296 1196 0,'0'0'195'15,"0"0"-86"-15,0 0-11 16,0 0-36-16,0 0-22 15,0 0-10-15,145 26-18 16,-94-10-5-16,-3 2-6 16,-5 6-1-16,-10 0-13 15,-18 0-5-15,-3 4 8 0,-12-1-3 16,-9-1 7-16,-24 1 6 16,-7 3 6-16,-11-4-6 15,-12 3-21-15,2-9-174 16,25-7-314-16</inkml:trace>
  <inkml:trace contextRef="#ctx0" brushRef="#br0" timeOffset="41888.039">24871 1377 1069 0,'0'0'283'16,"0"0"-221"-16,0 0 13 15,0 0 20-15,0 0-83 16,166 0-12-16,-94-6-240 16,-5-4-113-16,-25-1-384 0</inkml:trace>
  <inkml:trace contextRef="#ctx0" brushRef="#br0" timeOffset="42078.246">25037 1341 871 0,'0'0'183'0,"0"0"-119"16,0 0 17-16,0 0 41 16,0 0-11-16,0 114-41 15,6-82-29-15,12-2-27 16,-9 4-8-16,3-4-6 15,-6-1-11-15,-6-2-96 0,0-4-92 16,0-7-119-16,0-8-434 16</inkml:trace>
  <inkml:trace contextRef="#ctx0" brushRef="#br0" timeOffset="42257.162">24919 1663 712 0,'0'0'648'0,"0"0"-526"15,0 0 0-15,0 0 1 16,0 0-36-16,0 0-60 16,0 0-26-16,33 4 21 15,-3-3 3-15,16-1-25 16,5 0-22-16,22 0-92 16,-10 0-205-16,-9-8-323 0</inkml:trace>
  <inkml:trace contextRef="#ctx0" brushRef="#br0" timeOffset="42564.99">25471 1338 1187 0,'0'0'271'0,"0"0"-126"15,0 0-28-15,0 0-25 16,0 0-54-16,0 0-20 16,0 0 5-16,-3 93-7 15,3-57-4-15,0-2-12 16,3-2-22-16,3-6-66 15,-3-2-87-15,-3-6-155 16,0-9-218-16</inkml:trace>
  <inkml:trace contextRef="#ctx0" brushRef="#br0" timeOffset="42850.374">25318 1344 198 0,'0'0'1220'0,"0"0"-1059"15,0 0-6-15,0 0-30 16,0 0-85-16,0 0 1 16,126-20-32-16,-65 20-9 15,-7 17 0-15,6 3 0 16,-11 8-31-16,-19-2-1 16,9 1 2-16,-24 1-3 15,-12-1 3-15,-3-2 1 16,-27 0-3-16,-18-1 23 15,-16-3 9-15,-11-3 0 16,2-5-12-16,7-2-42 16,3-11-111-16,24 0-148 15,8-4-628-15</inkml:trace>
  <inkml:trace contextRef="#ctx0" brushRef="#br0" timeOffset="47971.321">4356 6732 978 0,'0'0'232'0,"0"0"-125"16,0 0-27-16,0 0 24 16,0 0-5-16,0 0-42 15,-3 0-37-15,3 0-20 16,12 0-11-16,13 3 11 16,20-2 1-16,9-1 5 15,10 3-5-15,8-1 5 16,4-2-4-16,-4 0-2 15,0 0-6-15,-11 0-77 16,8 0-117-16,-21 0-139 16,-14-9-207-16</inkml:trace>
  <inkml:trace contextRef="#ctx0" brushRef="#br0" timeOffset="48272.242">4767 6608 1003 0,'0'0'197'16,"0"0"-135"-16,0 0-4 15,0 0 19-15,0 0-41 16,0 0-36-16,0 0 0 16,33 0 0-16,-6 12 8 15,6-1-6-15,-5 4-2 16,-1 1-2-16,0 1 2 0,-3-1-8 15,-12 1 7 1,-6-1-21-16,6 0-4 0,-12 3-20 16,0 1 24-16,-12 4 22 15,-21 1 10-15,-12 1-4 16,9-3-6-16,-1-4-5 16,-5-7-38-16,9-9-126 15,12-3-207-15</inkml:trace>
  <inkml:trace contextRef="#ctx0" brushRef="#br0" timeOffset="53918.124">4375 8163 497 0,'0'0'111'0,"0"0"-65"16,0 0 42-16,0 0 57 16,0 0 1-16,0 0-26 15,-55 0-20-15,55 0-12 16,0 0-5-16,0 0-15 16,0 0-13-16,0 0-10 15,0 0-11-15,0 0-4 16,0 0-18-16,0 0-12 15,0 0-17-15,18 3-14 16,9 1 24-16,10 2 7 0,14-1 10 16,12-1-2-16,1-4 3 15,5 0-10-15,1 0-1 16,-10 0-31-16,6 0-17 16,-17 0-13-16,-10 0-23 15,-6 0-28-15,-21-7-25 16,-6 3-76-16,-6-3-48 0</inkml:trace>
  <inkml:trace contextRef="#ctx0" brushRef="#br0" timeOffset="54300.555">4628 7993 1001 0,'0'0'249'16,"0"0"-188"-16,0 0-61 16,0 0 0-16,0 0 27 15,0 0-16-15,0 0-10 16,12 21-1-16,3-3 11 16,15 4-5-16,1 4 6 15,-1-6-1-15,3 0-1 16,-6 1-2-16,0-4-7 15,0-3 11-15,-8-4-7 16,-10-2-5-16,-6-2 0 0,-3-3 0 16,0-2 17-16,0 4 83 15,0-1-7-15,-12 3-30 16,-13 9-34-16,-2 0-17 16,0 2-12-16,0-1-21 15,12 0-78-15,3 1-122 16,12-3-64-16,0-6-219 0</inkml:trace>
  <inkml:trace contextRef="#ctx0" brushRef="#br0" timeOffset="61871.149">4278 9778 1245 0,'0'0'219'16,"0"0"-162"-16,0 0-21 16,0 0 34-16,0 0 2 15,0 0-48-15,0 4-24 16,0-1-1-16,9-2-17 16,15 4 17-16,12 1 1 15,7 0 6-15,20 1 0 16,0-2 1-16,10-1-1 0,-7 1-5 15,16-4 5-15,-19 1-6 16,0-2-11-16,-2 0-22 16,-16 0-28-16,0 0-25 15,-14-2-65-15,-10-6-49 16,-12 3-69-16,-9-1-76 0</inkml:trace>
  <inkml:trace contextRef="#ctx0" brushRef="#br0" timeOffset="62270.779">4806 9642 765 0,'0'0'295'16,"0"0"-193"-16,0 0-58 0,0 0 61 15,0 0 25-15,0 0-80 16,0 0-50-16,0-2-16 15,12 8 5-15,9 9 11 16,3 3 7-16,7 3 3 16,-1-1-4-16,-3 1-4 15,6-1-1-15,-12-3 0 16,-9-3 6-16,10 0-6 16,-16-5-2-16,-6 0 1 15,0-1-6-15,0 0-14 0,0 3 20 16,-6 3 56-1,-16 0 0-15,1 5-12 0,-6 1-12 16,0-1-10-16,-9-3-13 16,21 0-8-16,-9-5 0 15,8 0 0-15,4-4-1 16,6-1-38-16,0 1-60 16,-3 0-127-16,9-7-187 0</inkml:trace>
  <inkml:trace contextRef="#ctx0" brushRef="#br0" timeOffset="65645.013">11869 9185 601 0,'0'0'312'0,"0"0"-219"16,0 0-64-16,0 0 57 15,0 0 36-15,138-74-42 16,-92 64-31-16,-1 4-26 16,6 3 2-16,4 3-6 15,8 0-9-15,-3 15-10 16,1 9-2-16,2 6-14 16,10 5-10-16,-10 4-1 15,-12 3-7-15,1 4 4 0,-13 6 10 16,-6 1 12-1,-24 2 8-15,9 6 1 0,-18-2 16 16,0 0 1-16,-18 2 6 16,-9-4 7-16,-15 2-1 15,-1-5-1-15,-5-2-11 16,-6-3 12-16,-16-1 6 16,1-7-8-16,-16-4-2 15,10-6-4-15,-7-9 4 16,-5-9-1-16,8-13-5 15,7 0 7-15,-6-16-10 16,5-23 7-16,10-15-1 0,2-16 3 16,7-30-7-16,12-29-18 15,33-25-1-15,9 11 0 16,18 32-11-16,24 36-3 16,3 22 1-16,10-1-15 15,14-3 0-15,4 4 18 16,5 16 9-16,-9 17 0 15,-5 17 1-15,5 3 10 16,-14 25 3-16,5 15-12 16,-18 6 0-16,-6 4 0 15,-8 0-1-15,-7-5-10 16,-15 0-14-16,0-6-28 16,-6 0-89-16,0-11-139 0,-6-12-326 0</inkml:trace>
  <inkml:trace contextRef="#ctx0" brushRef="#br0" timeOffset="71054.966">14570 7338 861 0,'0'0'150'16,"0"0"-71"-16,0 0-13 15,0 0-29-15,0 0-17 16,0 0-20-16,0 0 0 0,-24-29-27 16,18 29 17-1,-18 0 10-15,14 4 6 16,-8 10-5-16,3 1-1 0,0 0-1 16,12-1 0-16,0 0-2 15,3 0 3-15,0-2 10 16,3 3 10-16,15-3-10 15,6 1 5-15,1-2-2 16,11-2 0-16,-12-1-3 16,0 1-9-16,-9-5 5 15,-6 1-6-15,-9-2-7 16,0 3-4-16,0 0-22 16,-18 5-2-16,-6 2 34 0,-3 0-22 15,-12-6-2 1,14-5-24-16,-14-2-39 0,24 0-104 15,-3-13-179-15</inkml:trace>
  <inkml:trace contextRef="#ctx0" brushRef="#br0" timeOffset="71729.126">14488 7163 725 0,'0'0'279'15,"0"0"-180"-15,0 0-65 0,0 0-7 16,0 0-12-16,0 0-14 16,0 0 32-16,18 82-5 15,-8-42 20-15,-4 5 10 16,15 4-3-16,-6-2-10 15,-6-2-16-15,0-4-15 16,-3-4-6-16,0-11-8 16,-6-8-49-16,6-6-64 15,-6-7-50-15,0-5-169 0</inkml:trace>
  <inkml:trace contextRef="#ctx0" brushRef="#br0" timeOffset="72158.784">14814 7168 971 0,'0'0'157'16,"0"0"-94"-16,0 0 26 16,0 0 22-16,0 0-82 15,0 0-19-15,0 0-10 16,-78 30 0-16,63-2 0 16,3 2 0-16,3-1-1 15,9-5 1-15,0-2 1 0,18-2-1 16,3-7 0-16,12 0 0 15,-6-3 9-15,9-1-8 16,-8-1-1-16,-4-2-9 16,-15 2-44-16,0-2-17 15,-9 5-8-15,0 1-15 16,-9 5 24-16,-9 1 51 16,-12 0 16-16,2-1-12 15,-5-9-44-15,18-2-112 16,-3-6-184-16</inkml:trace>
  <inkml:trace contextRef="#ctx0" brushRef="#br0" timeOffset="72518.223">14995 7276 1026 0,'0'0'294'0,"0"0"-189"15,0 0-31-15,0 0-13 16,0 0-31-16,0 0-20 16,0 0-10-16,85-17-7 0,-67 17-8 15,-6 6-10-15,-6 9-4 16,-6 3-10-16,0 2 10 15,0 1 17-15,-15 0-2 16,-12 0 14-16,-9-4 4 16,9-6 9-16,-1-11 8 15,4 0 8-15,12-10-12 16,3-17-17-16,9-6 0 16,27-15-115-16,22 4-166 15,-7 8-425-15</inkml:trace>
  <inkml:trace contextRef="#ctx0" brushRef="#br0" timeOffset="115609.217">14666 9039 755 0,'0'0'177'0,"0"0"-143"16,0 0-27-16,0 0 10 15,-9 0 19-15,9 6-10 16,-9 3 0-16,9-1 21 16,-12-1 11-16,12 7 14 15,-15-1 22-15,-3 13 35 16,-15 7-18-16,-15 9-18 0,-1 14-17 15,-17 8-16 1,-10 11-22-16,-8 5 4 0,8 8-5 16,-14 3-2-16,8 5-3 15,-2 2-6-15,-7-4 10 16,10 0-11-16,-4-9-8 16,4-11-6-16,27-17-1 15,-1-11 9-15,13-15 0 16,15-10-10-16,6-7-1 15,15-8-1-15,0-2-6 16,3-4 5-16,3 0-6 16,0 0-25-16,0 0-46 15,0-8-56-15,3-11-62 16,6-3-376-16</inkml:trace>
  <inkml:trace contextRef="#ctx0" brushRef="#br0" timeOffset="129038.49">16393 9105 162 0,'0'0'115'0,"0"0"-27"15,0 0 13-15,0 0-16 16,0 0-26-16,-54 115-17 16,44-87-30-16,10-2-11 15,0-8 0-15,0-6 13 16,0-6-12-16,3-3 15 16,7-3 32-16,5 0 54 15,-3-17-5-15,0-8-43 16,9-5-28-16,-15-8-27 15,6-4-14-15,-12-10-67 0,0-1-17 16,-12-7 17-16,-3 2 39 16,-9 0 42-16,-3 7 30 15,-1 10 70-15,10 12 15 16,0 12-32-16,9 12 5 16,-3 5-45-16,12 9-43 15,0 26-12-15,0 16 12 16,0 14 19-16,0 7-5 15,21 2-5-15,-3-6 4 16,6-11-12-16,4-9 9 16,-1-11-10-16,0-13 0 15,6-5 0-15,-6-13 0 16,-6-6-13-16,-6 0 0 0,13-18-33 16,-19-9-80-16,0-8-36 15,0-2-33-15,-9 1 51 16,0 3 6-16,-9 7 138 15,-9 10 59-15,9 7 75 16,-10 9-68-16,10 0-37 16,3 13-6-16,3 11 8 15,-3 3-18-15,6 2 8 16,0-2-20-16,6-7 7 16,6-5-8-16,4-6-16 0,20-9-12 15,-3 0-66 1,-6-15-416-16</inkml:trace>
  <inkml:trace contextRef="#ctx0" brushRef="#br0" timeOffset="129220.83">16667 9029 793 0,'0'0'121'0,"0"0"-99"15,0 0 15-15,0 0 1 16,-27 115-15-16,27-97-14 15,0-5-9-15,3-9-13 16,12-4-10-16,13-4-9 16,8-43-56-16,-9 2-100 15,6-2-177-15</inkml:trace>
  <inkml:trace contextRef="#ctx0" brushRef="#br0" timeOffset="129353.678">16830 8937 208 0,'0'0'355'0,"0"0"-211"15,0 0-106-15,0 0 40 16,0 0 11-16,13 119-28 15,-1-86-24-15,-3-6-15 16,6-14-12-16,3-11 3 16,0-2-13-16,0-36-27 15,9-9-128-15,-12 0-250 0</inkml:trace>
  <inkml:trace contextRef="#ctx0" brushRef="#br0" timeOffset="129490.838">16879 8851 485 0,'0'0'208'0,"0"0"-118"16,0 0 14-16,0 0-10 15,0 0-94-15,0 0-107 16,0 0-169-16</inkml:trace>
  <inkml:trace contextRef="#ctx0" brushRef="#br0" timeOffset="129977.119">17120 8850 952 0,'0'0'227'16,"0"0"-172"-16,0 0-38 15,0 0 3-15,0 0-20 16,0 0-1-16,0 0-11 15,-63 63-4-15,54-46 3 0,0-3-8 16,9-2-5-16,0-4-25 16,0 0 0-16,18-2 28 15,9 1 16-15,0-1 7 16,0-1 2-16,7 1-1 16,-19 0-1-16,-3 1-14 15,-3-4-2-15,-9 3-10 16,0 3 10-16,0 1 16 15,-21 3 12-15,6-1 5 16,-10-4-17-16,4-6-39 16,6-2-9-16,12-28-108 15,3-4-92-15</inkml:trace>
  <inkml:trace contextRef="#ctx0" brushRef="#br0" timeOffset="130116.891">17289 8871 481 0,'0'0'112'16,"0"0"-30"-16,0 0 24 16,0 0-17-16,0 0-41 15,0 0-48-15,0 0-35 16,0 0-144-16</inkml:trace>
  <inkml:trace contextRef="#ctx0" brushRef="#br0" timeOffset="130237.456">17208 8677 325 0,'0'0'0'0,"0"0"-325"16</inkml:trace>
  <inkml:trace contextRef="#ctx0" brushRef="#br0" timeOffset="130765.15">17437 8838 689 0,'0'0'336'16,"0"0"-247"-16,0 0-27 16,0 0 15-16,0 0 50 15,0 0-60-15,0 0-38 16,0 81-12-16,0-66-4 16,0-3-13-16,0-6 0 0,3-2-46 15,6-4-44-15,-3 0 6 16,3-1 45-16,0-20 23 15,0-3-39-15,-9-6-35 16,0 3 18-16,0 6 62 16,0 6 9-16,-18 4 2 15,3 8 13 1,3 3-6-16,-6 0 4 0,-3 0 5 16,18 1 1-16,-6 5-8 15,6 1 3-15,3-1-3 16,0-3-10-16,0 0 0 15,12-1 1-15,3-1-1 16,0-1 10-16,9 0-10 0,0 0-9 16,0-3-8-16,-5-5-5 15,2-1 16-15,-3 3 6 16,-9-1 0-16,0 4 9 16,-3-1 14-16,3 2 3 15,0 0 1-15,0 2-8 16,9 0-6-16,-9 0-1 15,6 0 4-15,-3 0-5 16,4 0-5-16,-4 0 3 16,0 0-8-16,3 0 9 15,-3 0 1-15,9 0-10 16,-3 2-1-16,3 4-10 16,3-3-98-16,-6 2-164 0,-2-5-542 15</inkml:trace>
  <inkml:trace contextRef="#ctx0" brushRef="#br0" timeOffset="131719.916">18261 8457 451 0,'0'0'914'16,"0"0"-798"-16,0 0-100 15,0 0-16-15,0 0-7 16,0 0 7-16,0 0 7 16,6 58 6-16,6-34 0 15,3-5 1-15,-3-1-2 16,-3-3-2-16,0-4-9 16,-6-4 9-16,10-7-10 15,-10 0-13-15,6 0-12 16,-3-18 18-16,12-6-37 15,-9-4-59-15,-9-4-3 16,9 9 61-16,-9 4 41 0,0 8 4 16,0 8 0-16,0 3-13 15,0 0-2-15,-9 9-1 16,3 10 15-16,6 3 1 16,0 0 0-16,0-2 0 15,6-6 0-15,21 1 1 16,-9-7 15-16,9-1 4 15,-9-3-4-15,-9 2-3 16,-3-5-13-16,-6 3-8 16,-27 5-94-16,-18-1-93 15,6-3-147-15</inkml:trace>
  <inkml:trace contextRef="#ctx0" brushRef="#br0" timeOffset="131869.13">18068 8333 1172 0,'0'0'190'0,"0"0"-174"15,0 0-16-15,0 0-85 16,0 0-150-16,0 0-478 0</inkml:trace>
  <inkml:trace contextRef="#ctx0" brushRef="#br0" timeOffset="132923.12">18807 7929 1405 0,'0'0'308'16,"0"0"-235"-16,0 0-73 16,0 0-9-16,0 0-11 15,0 0 20-15,21 158 22 16,4-90-20-16,-10 3 12 16,0-9-6-16,-3-5-7 0,3-16-1 15,-6-10 0-15,-3-13 0 16,-6-8-31-16,0-8-18 15,0-2 49-15,0 0 17 16,0-15-8-16,0-11-9 16,0-5-13-16,12 1 0 15,3-1-6-15,3 5-7 16,-3 6-8-16,7 8-1 16,-10 4 3-16,0 4-20 15,-3 4-19-15,-6 0-8 16,-3 0 7-16,0 0-2 15,-3 5 17-15,-6 5 15 0,-9-3 42 16,9 1 35-16,-1-3 24 16,10-1 11-16,0 0-10 15,0 1-39-15,0 4-20 16,0 4 9-16,13 1 31 16,5 0 7-16,3-1-15 15,0-2-5-15,-3-8-14 16,0 0-6-16,6-3-8 15,-3 0-35-15,4-19-41 16,-7-6-60-16,0-3-7 16,-3 1 38-16,-3 3 84 15,-12 8 21-15,9 9 94 16,-9 2 19-16,0 5-25 16,0 0-20-16,0 0-33 15,0 0-18-15,0 0-17 0,0 11 1 16,6-3 0-16,-3 1 0 15,0 1 7-15,9-4-7 16,-9-5-1-16,6-1-17 16,-3 0-37-16,6 0 42 15,3-10 12-15,-3-4-28 16,4-1 12-16,-16 4 16 16,6 6 0-16,-6 5 2 15,12 0-2-15,-12 0-2 16,9 0-6-16,6 9 8 15,-6 0 1-15,0 0 0 16,-3-3 0-16,6-2 1 16,0-4-2-16,-6 0-19 0,12 0-13 15,-9-13-4-15,9 1-17 16,-9 4 22-16,-2 2 22 16,5 4 9-16,-6 2 0 15,-3 0 0-15,3 0 1 16,6 7 1-16,3 0 5 15,-3-1-4-15,6-1 4 16,-9-5 12-16,9 0 42 16,-3 0-9-16,-6-16-19 15,0 0-31-15,-9 1-2 16,0 0-12 0,0 0-7-16,0 5 6 0,-9 4-40 15,-15 4-10-15,-3 2-10 0,-9 0-99 16,0 0-96-16</inkml:trace>
  <inkml:trace contextRef="#ctx0" brushRef="#br0" timeOffset="133363.062">19731 8030 1455 0,'0'0'269'0,"0"0"-206"0,0 0-34 16,0 0-29-16,0 0 2 15,0 0-2-15,0 0 6 16,33 84-6-16,-6-65-12 16,-15-5-14-16,3-3-32 15,-9-6-44-15,-3-5-15 16,10 0 39-16,-7 0 62 15,0-8 16-15,6-8 5 16,-3-3-3-16,0 1-1 16,-9 3 0-16,6 8-1 15,-6 2 0-15,12 5-5 16,-12 0-20-16,9 0-5 16,-3 1 9-16,6 10 10 15,-3 0-1-15,-3-5 12 16,6-1 0-16,-6-1 0 0,-3-4 9 15,3 0 11 1,0-4 37-16,6-10-32 0,-2-6-25 16,-4-1-34-16,-3-1-33 15,6-2-1-15,0 3-90 16,0 3-117-16</inkml:trace>
  <inkml:trace contextRef="#ctx0" brushRef="#br0" timeOffset="133716.456">20114 7930 1265 0,'0'0'325'0,"0"0"-265"0,0 0-38 16,0 0-12-16,0 0 8 15,0 0 3-15,0 0-10 16,52 58-10-16,-43-42 0 15,0 1 0-15,6-2-1 16,-12-4-35-16,3-4-11 16,-6-5 3-16,3-2 27 15,0 0 16-15,0 0 23 16,9-19-6-16,3-4-17 16,-3-3-13-16,3 4 13 15,-9 5 0-15,6 11 20 16,-3 6-3-16,-3 0-17 0,15 3 0 15,-2 13 1 1,-1 2-1-16,6-1 1 0,6-10-1 16,-6-3-98-16,0-4-243 15</inkml:trace>
  <inkml:trace contextRef="#ctx0" brushRef="#br0" timeOffset="135185.446">20857 7097 975 0,'0'0'253'0,"0"0"-192"16,0 0-28-16,0 0-27 16,0 0-5-16,0 0 32 0,45 131 12 15,-21-59-16 1,-3 7-3-16,3 0-13 0,-6-7 7 15,1-9-7-15,-4-12-4 16,-3-11-8-16,-3-14 2 16,0-8-2-16,-9-12 0 15,0-5 15-15,3-1 20 16,3-6 59-16,0-17-40 16,6-9-55-16,3-7-3 15,-6-1-8-15,9 8 5 16,-3 6 5-16,-9 14 0 15,9 8-17-15,-5 4-12 16,5 6 11-16,3 16 6 0,0 4 11 16,-3 1 1-1,-3-3 0-15,9 0 1 0,-9-9 0 16,0-4 1 0,-9-8 0-16,9-3 7 0,-3 0-7 15,-3 0-1-15,16-12-1 16,-13-3-35-16,9 0-9 15,-9 1 5-15,9 4 17 16,-12 2 7-16,3 5 15 16,-9-2-7-16,9 3 0 15,-6-2 6-15,6 1 1 16,0-7-1-16,0-2-21 16,0-4-35-16,-3-3-9 0,-6-3-17 15,0 1 16-15,0 3 29 16,0 3 38-16,0 7-9 15,0 5-32-15,-6 3 32 16,-3 0 0-16,3 14 2 16,3 4 8-16,0 3 13 15,3-1-3-15,0 0 3 16,0-2 6-16,3-7 0 16,12 0-2-16,0-5-1 15,7-6-4-15,-4 0-3 16,15-14-9-16,-15-11-91 15,9-3-202-15</inkml:trace>
  <inkml:trace contextRef="#ctx0" brushRef="#br0" timeOffset="135499.481">21596 7357 1005 0,'0'0'188'15,"0"0"-103"-15,0 0 18 16,0 0-26-16,0 0-42 16,0 0-15-16,0 0-19 15,82 42 0-15,-73-21 0 16,9 2-1-16,-12 1-1 16,-3 1 1-16,6-5-2 15,-9-5-4-15,0-5-1 0,0-5 1 16,0-3 6-16,0-2 12 15,0 0 72-15,0-11 17 16,0-13-79-16,0-9-22 16,0-5-31-16,9 2-8 15,0 5-33-15,12 4-69 16,-9 10-101-16,9 8-171 0</inkml:trace>
  <inkml:trace contextRef="#ctx0" brushRef="#br0" timeOffset="135786.831">21886 7467 785 0,'0'0'307'0,"0"0"-189"16,0 0 25-16,0 0 11 0,0 0-154 16,0 0-10-16,0 0-117 15,121-134 1-15,-112 99-52 16,3 2 15-16,-6 9 78 15,-6 8 85-15,0 8 45 16,0 8-15-16,-18 3-29 16,9 24 63-16,-13 12 57 15,7 6-35-15,-3 3-12 16,12-4-15-16,6-9 9 16,0-9 6-16,18-13-13 0,16-12-21 15,29-11-40 1,-9-19-223-16,-8-6-514 0</inkml:trace>
  <inkml:trace contextRef="#ctx0" brushRef="#br0" timeOffset="144571.057">4076 11685 990 0,'0'0'330'0,"0"0"-235"15,0 0-63-15,0 0 2 16,0 0 31-16,0 0-37 16,6 0-22-16,12 0-6 15,9 0 1-15,18 0 21 0,10 0-5 16,14 0-1 0,10-5-1-16,2-6-6 0,7-2-8 15,2 0 8-15,-8-1-9 16,-7 2-28-16,-12-1-82 15,-11-1-144-15,-16 5-111 16,-12-2-548-16</inkml:trace>
  <inkml:trace contextRef="#ctx0" brushRef="#br0" timeOffset="144903.601">4553 11405 1054 0,'0'0'299'0,"0"0"-299"15,0 0-15-15,0 0 15 16,0 0 23-16,0 0 16 16,148 70-5-16,-94-51-12 15,-3-1-4-15,-3 2-10 16,-5-1-7-16,-7-2-1 15,-3-1 0-15,-15-4-9 16,-9 2-7-16,-9 1-14 16,0 3 30-16,-24 6 36 0,-12 4 10 15,-9 5-20 1,-10 4-26-16,1-4-10 16,-6-3-73-16,17-12-79 0,16-12-135 15</inkml:trace>
  <inkml:trace contextRef="#ctx0" brushRef="#br0" timeOffset="170767.734">16468 10780 952 0,'0'0'390'16,"0"0"-285"-16,0 0-63 15,0 0 48-15,0 0 22 16,6-9-40-16,-6 9-53 0,0 0-3 15,0 0 7-15,0 0 17 16,0 0-15-16,0 0-3 16,-12 15-6-16,-21 15-2 15,-21 21 14-15,-31 36 22 16,-42 43-2-16,-33 43 11 16,-9 12 3-16,10-10-1 15,20-20-19-15,30-32-3 16,28-22 1-16,14-21-10 15,19-20 1-15,6-10-18 16,8-1 9-16,4-1-5 16,-6-7-16-16,21-17 5 15,3-12-5-15,6-9-1 0,6-3-10 16,0-9-55-16,27-60-111 16,0-2-142-16,-3-4-567 0</inkml:trace>
  <inkml:trace contextRef="#ctx0" brushRef="#br0" timeOffset="178119.156">13459 9216 446 0,'0'0'577'15,"0"0"-482"-15,0 0 5 0,0 0 97 16,0 0-15-16,0 0-54 16,-18-11-55-16,18 11-33 15,0 0-11-15,0 0-7 16,0 0-10-16,27 17-11 15,12 12 16-15,22 10 17 16,35 24 3-16,37 20-2 16,36 25-13-16,21 5 0 15,-15-4-5-15,-18-12-9 16,-48-28 6-16,-21-12-6 16,-28-16-8-16,-24-11 0 15,15 3-1-15,-11-2 1 16,-7-4 0-16,-15-8 19 0,6-9 18 15,-21-7 15-15,-3-3 4 16,6 0-6-16,-6 0-23 16,0-6-27-16,0-34-109 15,0 0-183-15,0 0-646 0</inkml:trace>
  <inkml:trace contextRef="#ctx0" brushRef="#br0" timeOffset="187774.678">15382 10957 666 0,'0'0'232'0,"0"0"-158"16,0 0 21-16,0 0 59 16,0 0 25-16,0 0-68 15,0 0-28-15,-55-36-2 16,55 35-5-16,0 1-20 15,0 0-26-15,0 0-19 16,0 0-11-16,0 0-2 16,19 12-15-16,11 15 17 15,21 9 12-15,12 15 5 16,25 11 8-16,24 21-7 0,32 17 1 16,25 20-3-16,16 5-1 15,-41-27-1-15,-32-22-5 16,-39-31-9-16,-13-4-1 15,-3 4 1-15,4 2 0 16,2-1 0-16,-24-8 1 16,1-9-1-16,-22-10 0 15,-9-7 13-15,0-6 4 16,-9-6 6-16,0 0-5 16,0 0-18-16,-9-37-41 15,-3-2-196-15,-16-1-955 0</inkml:trace>
  <inkml:trace contextRef="#ctx0" brushRef="#br0" timeOffset="-214293.403">18228 17982 1121 0,'0'0'245'0,"0"0"-179"15,0 0-13 1,0 0 86-16,0 0-10 15,0 0-48-15,-9 9-50 0,9-6 0 16,0-3-9-16,15 2-13 16,12-2 14-16,27 0 21 15,16 0-5-15,8 0-20 16,13-7-10-16,-4-5-7 16,4-1-2-16,-16 4-14 15,7-2-32-15,-28 1-8 16,1 1-11-16,-19 0-23 15,-9-1-28-15,-15 1-59 16,0-2-128-16,-12 2-66 16</inkml:trace>
  <inkml:trace contextRef="#ctx0" brushRef="#br0" timeOffset="-214011.659">18403 18085 965 0,'0'0'320'16,"0"0"-217"-16,0 0-19 16,0 0 96-16,-124 33-31 15,112-29-55-15,12-1-55 16,0 0-15-16,27-2-4 16,13 1 13-16,11 1 18 15,18-3 5-15,10 0-12 0,11-6-10 16,1-11-12-1,2 1-3-15,-8-5-18 0,-19 4-1 16,-5 1-13-16,-22 1-71 16,-27-8-54-16,-9 3-85 15,-3 1-532-15</inkml:trace>
  <inkml:trace contextRef="#ctx0" brushRef="#br0" timeOffset="-202877.358">15687 13423 628 0,'0'0'112'0,"0"0"-100"16,0 0 27-16,0 0 24 15,0 0 1-15,75-4-31 16,-48 0-18-16,-9 2 9 0,16 1 15 15,-7 1-4 1,12 0 0-16,-6 0-8 0,3 0-1 16,1 0 0-16,5 0 5 15,3 0-5-15,0 0-5 16,7 0 4-16,2 0 3 16,0 0-14-16,7-4 12 15,-1 3-6-15,-3 0 25 16,4 1-1-16,-1 0-35 15,-6 0-2-15,-2 0-6 16,2 0 0-16,6 0 6 16,-5 1-5-16,-1 4 11 15,9-4 3-15,-2-1-6 16,2 0-3-16,-2 0 16 16,-1 0-2-16,-3 0-1 0,-5 0-7 15,-4 0-7-15,0-1 7 16,-12-3-3-16,10 3-4 15,-10 0 1-15,6 1-7 16,0-4 12-16,-2 3 3 16,-1-1-1-16,9-1-2 15,3 1-5-15,-5 2 6 16,-4 0-5-16,3 0-7 16,-9 0 6-16,10 0-5 15,-4 0 7-15,-6 0-2 16,9 0 0-16,-5 0 2 15,-1 0 1-15,-3 0 12 0,9-1-7 16,-2 1 7-16,-7-2-9 16,15-1 4-16,-12 3-15 15,1-1 15-15,5-1-16 16,-6-1 8-16,0 3-9 16,1-2 15-16,5 2 0 15,-3 0 2-15,-6-1-1 16,7-2-1-16,-10 1 0 15,6 1 4-15,-3 1 2 16,-2-4-3-16,-7 3 3 16,3-1 1-16,-6 0 6 15,12 0 1-15,-3-2-13 16,-11 1-1-16,-1-1 3 16,0 0 5-16,-15 0-3 15,15 1 2-15,-15 3 3 0,-3 0 0 16,0 0 0-16,3 0-10 15,0 0-5-15,-6 0-9 16,3 0-1-16,-3 0 1 16,0-4-1-16,0 4-45 15,0-9-111-15,0 1-105 16,-3-4-500-16</inkml:trace>
  <inkml:trace contextRef="#ctx0" brushRef="#br0" timeOffset="-201696.193">23811 13427 637 0,'0'0'168'0,"0"0"-90"15,0 0 55-15,0 0 10 0,0 0-21 16,0 0-57-16,0 0-30 16,-6-6-12-16,6 6 9 15,0 0 0-15,6 0 1 16,7 0 11-16,2 0-5 15,6 0 2-15,12 0-5 16,3 0 11-16,9 0-15 16,16 0 1-16,2 5-2 15,10 1-6-15,5 2 4 16,4-1-5-16,5 0-8 16,-2-2-6-16,-1-4-1 15,4-1 0-15,-1 0-8 16,4 0 12-16,-7 0-3 15,-2-8 3-15,-13 1 9 0,-5-3-1 16,-4 2 3-16,-18 2-2 16,-3 0 8-16,-11 3-4 15,-7-1-2-15,-6 4-6 16,-6 0-11-16,-6 0 8 16,-3-1-2-16,3 1-13 15,-3 0 0-15,0-5-68 16,0-1-75-16,9-2-96 15,-9 0-716-15</inkml:trace>
  <inkml:trace contextRef="#ctx0" brushRef="#br0" timeOffset="-194277.886">6243 12886 225 0,'0'0'362'16,"0"0"-249"-16,0 0-81 16,0 0-19-16,0 0 34 15,0 0-9-15,-6 2-24 16,6-2 9-16,0 0 12 15,0 0 26-15,0 0-5 16,0 2 6-16,-3-2-1 0,3 2-7 16,0-2-12-1,0 0-6-15,0 3-12 0,-6-3-11 16,6 0-5-16,-3 1-7 16,3-1 0-16,0 2 1 15,-9-2-1 1,9 3 1-16,-3-3 0 0,3 2-1 15,-3-2 0-15,0 1-1 16,3-1 6-16,0 0-5 16,-6 0-1-16,6 0 8 15,0 0 40-15,0 0 20 16,0 0-5-16,0 0-11 16,0 0-7-16,0 0-10 15,0 0-11-15,0 0-11 16,0-1-13-16,9-10 0 0,-3-7 7 15,15-3 13-15,3-3-14 16,-9-6 12-16,24 3-11 16,-6-3-6-16,4 1 9 15,5-1-10-15,3-3 0 16,0-4 0-16,10 2 0 16,5-5 2-16,-6 1-1 15,10-4 0-15,-4 1-1 16,-5 0-1-16,-1 1 1 15,-6-3 6-15,0 3-6 16,4-3-1-16,-7 1 1 16,9-2 14-16,7-1-5 15,2-2-3-15,-3 2-6 0,7-1 0 16,-1-3 1 0,4 4 5-16,-7 2-6 0,0 0 1 15,-2 5-1-15,-1 0 1 16,1-1-1-16,-4 4 1 15,6-4 0-15,-2 0-1 16,-1 4 12-16,-6-1-12 16,10-1 6-16,-10 4-5 15,6 0 13-15,1-5-13 16,2 5 11-16,4-4-10 16,-1 3-1-16,12-2 5 15,1 2-6-15,-7 1 0 0,10 1 1 16,-4 0 5-1,-5 4-5-15,-4 0-1 0,-9 2 1 16,1 5 1-16,2-1-2 16,1 4-1-16,-4 2 0 15,-6-1 0-15,16 4 0 16,-4 0 0-16,7 0 0 16,2-1 1-16,0 0-2 15,10 0 2 1,-7 0 0-16,-2 1 0 0,-7 1 0 15,1 1 0-15,-7 0 0 16,-3 3 0-16,4-3 2 16,-4-1-2-16,7 1 2 0,-1-3-2 15,6-2 6 1,-5 1-6-16,-4-1 1 0,-2 1 5 16,5 1-5-16,-18 0 6 15,7 0-1-15,-7 1-5 16,-6 0 0-16,12 0 0 15,-2-1 1-15,-1-3-1 16,9 3 5-16,4-3 3 16,2 0-2-16,-5 2 3 15,2 2-4-15,-3-1-5 16,-5 4 5-16,-4-2-5 16,3 0 8-16,1 0-8 15,-4 1 5-15,-3 0-5 0,10-1 5 16,-4 4-5-1,0-4 12-15,1 2-4 16,-4 2-8-16,0 3-1 16,-9-1 2-16,4 0 0 0,-4 4 4 15,6-4-5-15,-6-1 5 16,7 0 0-16,-10-1-6 16,9-4 17-16,-5-2 2 15,2-2 6-15,-3 4 6 16,3-5-9-16,-8 3-7 15,-10 0 3-15,9 0 4 16,-3-1-21-16,-3-1 0 16,-6 3 10-16,4-2-5 15,5 2-6-15,-12 1 0 16,0-1 0-16,0 2 6 16,6-1-6-16,-2 0 11 15,-7 1-11-15,3 2-1 0,3 1 0 16,-9 3 1-16,-3 3 6 15,3-3-5-15,-3 1 0 16,12-2 12-16,-12 1-12 16,7 0 9-16,-1 1-2 15,0-2 10-15,-3 1 4 16,3 0-6-16,-9 0-3 16,-3 1-1-16,6 3-3 15,-3 1 1-15,-9-3-1 16,0 4-1-16,0 0 2 15,0 0-8-15,0 0-2 16,0-2-53-16,0-5-54 0,0-7-140 16,0-2-83-16,0 2-392 15</inkml:trace>
  <inkml:trace contextRef="#ctx0" brushRef="#br0" timeOffset="-193822.223">13160 9651 1039 0,'0'0'303'0,"0"0"-159"16,0 0-21-16,0 0-21 0,0 0-54 15,0 0-47-15,0 0 5 16,37 15 16-16,-13-9 12 15,3 1-14 1,0 1-1-16,0 0-3 0,6 2-5 16,-5-1 0-16,-1 2-2 15,-9-3 3-15,9 0-11 16,-9-2 5-16,-3-1-5 16,3 1 0-16,-9-5 0 15,-6 4-1-15,0-2-1 16,-3 1-8-16,0 2-2 15,0-1 4-15,0 8 7 16,0 2 8-16,-12 2 0 0,0 7 1 16,-3-1 3-16,-6 2-11 15,6 0 7-15,-3 1-1 16,0-5-7-16,0 2 0 16,3-6-25-16,6-3-62 15,9-6-101-15,0-5-201 16,0-3-609-16</inkml:trace>
  <inkml:trace contextRef="#ctx0" brushRef="#br0" timeOffset="-188261.143">22061 14317 538 0,'0'0'117'16,"0"0"-85"-16,0 0 8 15,0 0 69-15,0 0-1 16,0 0-27-16,0 3-23 16,0-3 23-16,0 0 26 15,0 0-4-15,0 2-36 16,-9-2-17-16,-15 0-32 15,-3 1-18-15,-4 1 1 16,-14 4 0-16,3 0 1 0,-6 4-1 16,-13-4 7-1,13 2-6-15,-15-2 4 0,2-2-5 16,-5-2 0-16,-1-2 0 16,1 0-1-16,-13 0 10 15,10-12-9-15,6-7 0 16,-7-8 0-16,10-6 33 15,6-4-14-15,2-5 11 16,22-5 5-16,6 2 2 16,12-3-21-16,12-5-1 15,0 0-16-15,12-7-13 16,15 2 12-16,0 2-1 16,6 5 2-16,10 4-7 15,2 6 6-15,0 0 0 16,16 2 0-16,-10 1 1 0,24 3 0 15,-5 3-6-15,8 3-2 16,-5 5 7-16,-1 3-3 16,4 2 3-16,-1 4 0 15,7 7 1-15,-7 1 0 16,16 5 0-16,-4 2 0 16,1 0-2-16,-1 1-5 15,-8 13 1-15,-4 6-4 16,-6 4 2-16,-8 4 7 15,-16 5-3-15,0 2 3 16,-11 4 1-16,-7 3-1 16,-9-1 1-16,9 5 0 15,-12-4-1-15,-3 2 1 0,-3 1 0 16,-3-2 6 0,-3 3 4-16,-3-4-3 0,0 2 8 15,-12 2 5-15,-21-4 2 16,6-1-6-16,-9 3-3 15,-4-5-4-15,1-2 3 16,-6-4 4-16,9-7 4 16,-19-1 7-16,4-4 5 15,-9-4-4-15,-4-3-6 16,-5-4-2-16,-4-3 5 16,-5-4-1-16,15-3-2 15,-1 0 1-15,-2 0-7 0,2-12-9 16,4-2 1-1,6 0-7-15,5 1 0 16,16 1 8-16,6 4-9 0,12 2 0 16,3 1-1-16,12 5-74 15,9 0-108-15,3 0-473 0</inkml:trace>
  <inkml:trace contextRef="#ctx0" brushRef="#br0" timeOffset="-180271.446">8784 15249 751 0,'0'0'249'15,"0"0"-206"-15,0 0-8 16,0 0 14-16,0 0 26 16,0 0-12-16,82-4-24 15,-34-3 3-15,9-3 13 16,13-2-7-16,2-1-8 16,16-4 3-16,-1 2-16 0,-5-5-11 15,14 1-10-15,-17 1-5 16,2 2-1-16,-14 2 0 15,-10 3-10-15,-12 1-32 16,-18 6-35-16,-6-1-54 16,-21 5-37-16,0 0-81 15,-6 0-48-15</inkml:trace>
  <inkml:trace contextRef="#ctx0" brushRef="#br0" timeOffset="-179852.757">8751 15503 912 0,'0'0'166'16,"0"0"-165"-16,0 0 8 16,0 0 75-16,0 0 6 15,0 0-51-15,0 0-19 16,0 0 56-16,15 0 16 0,9 0-12 16,12-9-21-1,31-6 9-15,20-12-7 0,46-13-15 16,36-13-4-16,9-6-8 15,-27 8-2-15,-39 12-11 16,-40 17-14-16,-24 5 0 16,1-3-6-16,-7 7-1 15,-3-5-2-15,-18 10-21 16,-15 5-18-16,-12-3-31 16,-18 1-86-16,-12 0-426 0</inkml:trace>
  <inkml:trace contextRef="#ctx0" brushRef="#br0" timeOffset="-167573.839">6004 14833 510 0,'0'0'116'0,"0"0"-89"0,0 0-12 16,0 0 51-16,0 0 34 16,0 0 37-16,0 0-13 15,0 0 5-15,-9 1 6 16,9 1-26-16,0-2-53 16,0 3-18-16,0-3-15 15,0 0-2 1,0 0-2-16,0 0-13 0,0 0-6 15,9 0 2-15,19-5 4 16,5-5 6-16,6-7 0 16,9-1-2-16,13-7-4 15,2-1 7-15,18-5-2 16,1-7-2-16,-4 0-8 16,10-1 14-16,-7-3-14 0,7 3 11 15,-10 0-12 1,-2 2 1-16,-10 2 5 0,7 0-5 15,-4-1-1-15,-5 3 2 16,-1-1 8-16,-3-1-4 16,13-1 11-16,-1 0 1 15,4-2-5-15,2-3-3 16,13 0 3-16,2 1-7 16,-2-3 3-16,8 4-8 15,-8 1 5-15,5 1-6 16,-8 2 1-16,0-3-1 15,-7 2 1-15,16-4 0 16,-7-1 1-16,7-4-1 0,-1-3 1 16,10 1 6-1,-6 1 0-15,-13 5-7 0,4 5 7 16,-19 2-8-16,-3 5 0 16,-2 2 0-16,-4-1 1 15,1 0 0-15,-1-2-1 16,6 0 1-16,10-3-1 15,-1-3 1-15,4 0-1 16,14-3-6-16,-5-1 6 16,-16 3-2-16,10 4 9 15,-19 0-7-15,-5 4 0 16,-4 1 0-16,3-2 0 16,1 4 2-16,-1-5-1 15,-3 2-1-15,4-5 0 16,14 2 1-16,-5-1 0 0,-4 0 7 15,10 0-7 1,-7 3 12-16,-3 0-11 0,4 0 11 16,-4 0-7-16,-2 1-6 15,-1 1 1-15,0-3 0 16,-2 3-1-16,8-3 10 16,-6-1-9-16,7 3 1 15,-7-1 4-15,4 3 1 16,-4 0-5-16,0 4 6 15,-11-3-6-15,11 4 4 16,-6 0 0-16,-5 5-5 16,8-1 0-16,-18 3 0 0,19-4 2 15,-4 1 3-15,0 2-6 16,4-3 6-16,-1-2-5 16,10 3 5-16,-7-3-4 15,-3 0 0-15,-5 3 5 16,5 1-5-16,-9 0-2 15,-2 1 1-15,11 0 0 16,-18 2-1-16,19-1 1 16,-4-2 0-16,-3 3-1 15,-2 0 1-15,2-1-1 16,-3 0 0-16,-2 4 0 16,2-2 1-16,-6 1 0 15,-6 0 0-15,1 3 0 0,2 1 0 16,-9-1-1-16,6 1-1 15,-3 0 1-15,7-3 0 16,-7 3 1-16,9 1-1 16,-3-3 6-16,-2 2-5 15,-7 0-1-15,3 1 0 16,3 1 6-16,1 1-5 16,-16 1-2-16,21 0 1 15,-18-1 0-15,9-1 0 16,-8 2 0-16,14-1 0 15,-9-1 0-15,-3 0 1 16,6 1 5-16,7 1-6 16,-13-1 0-16,3 3 1 0,-6-2-1 15,9 2 0 1,-8 1 1-16,-1-4 5 0,6 3 1 16,-6-2-5-16,0-1 7 15,-3 3-2-15,-5-2 2 16,8 2 0-16,-9-2-8 15,-3 2 17-15,12 0-3 16,-9-3 1-16,-3 3-1 16,9-2-9-16,-5 1 5 15,-7-2-10-15,9 2 0 16,-12-1 7-16,15-1-7 16,-15 3 9-16,3 1-10 15,3-2 0-15,-3 1 0 16,3 1 8-16,-3-3-7 15,3 3 0-15,-15-1 5 0,19-1-6 16,-19 2-1-16,9 1 1 16,-9 0 0-16,0-2 8 15,9 2-8-15,-9 0-1 16,0 0 1-16,0 0 0 16,0 0 0-16,0 0-1 15,0 0-61-15,0 0-38 16,0-6-27-16,3-1-61 15,-3-4-315-15</inkml:trace>
  <inkml:trace contextRef="#ctx0" brushRef="#br0" timeOffset="-166943.164">14832 11213 682 0,'0'0'231'16,"0"0"-133"-16,0 0 33 16,0 0 21-16,0 0-66 15,0 0-86-15,0 0 0 16,10 6 4-16,-1-1 86 15,12 1-1-15,12 1-28 16,0 1-28-16,-6-1 10 16,9 2-27-16,1 0 8 15,5-1-13-15,-12-1-3 16,3 2-6-16,-15-3-1 16,-2-2 0-16,-4 1 5 0,-3-2-6 15,-9 0 0-15,0-3 16 16,0 0 3-16,0 2 0 15,0-2-8-15,0 0-10 16,0 1 4-16,0 5-4 16,0 3 0-16,-21 3 5 15,-1 9 8-15,-5 4 5 16,-12 3-1-16,6 3-1 16,-3 1-8-16,-1-5 4 15,4 1-11-15,6-5-2 16,9-1-33-16,18-6-108 15,0-6-363-15</inkml:trace>
  <inkml:trace contextRef="#ctx0" brushRef="#br0" timeOffset="-159590.568">17422 15983 980 0,'0'0'185'0,"0"0"-143"16,0 0 44-16,0 0 95 15,0 0-53-15,0 0-64 16,-63 17-28-16,26-11 2 16,-11 4 15-16,-18 1-8 15,2 2-13-15,-14-4-2 16,-4 2 2-16,-2-3-7 16,2-3 6-16,-2-5-2 15,8 0 10-15,4-5-6 16,-6-16-5-16,5-6 4 15,4-7-10-15,-1-10-11 16,10-11 14-16,12-10-25 16,11-9-3-16,13-21-18 15,24 0 2-15,0 1 7 0,33 0-14 16,16 17 11-16,11 0 3 16,13 8 5-16,14 12 6 15,19 4 0-15,26 3-5 16,47 10 5-16,-4 12 0 15,-31 13-10-15,-35 15 10 16,-45 0 0-16,-4 2-6 16,6 15-4-16,7 10 0 15,-4 6 2-15,1 3-4 16,-25 8 7-16,0 3-1 0,-12 2 0 16,-15 8-1-16,1-1 7 15,-19 7-14-15,0 3 15 16,0-3 8-16,-19 2-7 15,1-6 9-15,-9-1-9 16,-6-7 12-16,-6-1-1 16,2-3-10-16,-2-4 18 15,-6-4-7-15,9-1 5 16,-10-5 5-16,4-5-4 16,0-3 5-16,-6-3 10 15,5 0-5-15,-2-6 1 16,3-3-4-16,-6-7 7 15,5-6 14-15,-2 0-10 16,3 0-6-16,15 0-8 16,-7-11-1-16,13-2 9 0,-6 3-4 15,12-1-9-15,6 5-6 16,0 0-5-16,3 4-5 16,6 1-1-16,-3 1-1 15,3-3 0-15,0 3-7 16,0 0 6-16,0 0 2 15,0 0-1-15,-6 0 0 16,6 0 0-16,0 0-1 16,0 0-5-16,0 0-3 15,0 0-13-15,0 0 4 16,0 0-10-16,0 0-17 16,0 0-17-16,0-2-55 15,0-1-63-15,6-2-73 0,3-1-521 16</inkml:trace>
  <inkml:trace contextRef="#ctx0" brushRef="#br0" timeOffset="-152575.901">17839 17029 660 0,'0'0'207'16,"0"0"-145"-16,0 0 10 0,0 0 37 16,0 0-9-1,0 0-24-15,-3 0-29 0,12 0 14 16,9-1 36-16,9-10-7 15,9-2-27-15,6-3-31 16,4 3-16-16,14-5-15 16,-6 2 8-16,10 2-8 15,-4 0-1-15,0-2-23 16,-5 7-15-16,-10-2-29 16,0 4-58-16,-12 5-2 15,-5-2-18-15,-19 4-61 16,-3 0-39-16,-6 0-272 0</inkml:trace>
  <inkml:trace contextRef="#ctx0" brushRef="#br0" timeOffset="-152278.586">17890 17134 751 0,'0'0'214'0,"0"0"-155"15,0 0 14-15,0 0 89 16,0 0-11-16,0 0-86 16,0 0-26-16,-82 29 11 15,82-29 1-15,3 0-14 16,22 0-13-16,2 0 49 16,27-14 0-16,9-5-19 15,10-3-16-15,11-4-20 0,-2 3 8 16,-7 0-16-16,10 4-8 15,-19 5-2-15,-5-1-12 16,-13-4-70-16,-12 7-118 16,-21-3-316-16</inkml:trace>
  <inkml:trace contextRef="#ctx0" brushRef="#br0" timeOffset="-149971.421">14567 18115 320 0,'0'0'384'0,"0"0"-268"16,0 0-28-16,0 0 65 16,0 0 28-16,0 0-51 15,0 0-43-15,-6 0-8 16,6 0 13-16,0 0-28 16,0 0-19-16,0 0-19 15,6 0-7-15,15-2 3 16,12-4-4-16,12-5-5 15,7 0-5-15,2 2-8 16,16 1 0-16,-7-3 0 16,-3 1-10-16,-5 2-10 0,-13-1-8 15,3 1-45-15,-9 1-30 16,-18 0-65-16,-2 1-20 16,-16 4 1-16,0 2 12 15,0 0-43-15</inkml:trace>
  <inkml:trace contextRef="#ctx0" brushRef="#br0" timeOffset="-149686.802">14425 18335 1091 0,'0'0'279'0,"0"0"-216"15,0 0 21-15,0 0 19 16,0 0-92-16,0 0 3 16,0 0-14-16,81-14 18 15,-26 1 9-15,14-3 5 16,28-10-2-16,27-11 6 16,2-2-17-16,-17 6 7 15,-25 7-25-15,-23 13-1 16,-16 2-67-16,-33 8-98 15,-12 3-186-15,-3 0-424 0</inkml:trace>
  <inkml:trace contextRef="#ctx0" brushRef="#br0" timeOffset="-143743.818">16375 18189 633 0,'0'0'322'15,"0"0"-202"-15,0 0-39 16,0 0 76-16,0 0-10 16,0 0-67-16,0 0-55 0,0 0-17 15,0 0 53-15,6 0 17 16,15-4-10-16,12-8-14 15,12-5-24-15,10-2-17 16,8-1-12-16,16-2-1 16,2 1-16-16,-2 3-28 15,-7 3-89-15,-6 4-133 16,-17 3-54-16,-25 3-79 0</inkml:trace>
  <inkml:trace contextRef="#ctx0" brushRef="#br0" timeOffset="-143533.825">16375 18313 1046 0,'0'0'300'16,"0"0"-223"-16,0 0 0 15,0 0 29-15,0 0-42 16,0 0 22-16,142-27-36 15,-73 9-28-15,-9-2-9 16,16 1-13-16,11-7-32 16,-17 6-141-16,-16 1-340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0-14T09:08:38.720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17039 3172 994 0,'0'0'137'16,"0"0"-133"-16,0 0-2 15,0 0 35-15,0 0 20 16,0 0-17-16,57-5-5 16,-18-4 7-16,1-2 2 15,11 1-12-15,-3-1-21 0,0 4 7 16,13 0-8 0,-4 1-4-16,10 1-5 0,-1 4 6 15,9-2 39-15,4 1-1 16,8 2-39-16,13-2 0 15,-9 0 4-15,5 2-4 16,1-2-6-16,-7-1 0 16,-2 3 0-16,-7 0 0 15,-5 0 1-15,-1-4-1 16,-5 4 0-16,-1-2-8 16,3 2 8-16,1-4 0 15,-7 1 1-15,10 1 0 16,-7-2-1-16,-8 2 0 0,-1 2 0 15,-3 0 2-15,-2 0 5 16,-4 0-7 0,0 0-2-16,3 0 2 0,-2 0 0 15,-4 0 0-15,3 0 2 16,1 0-2-16,-4 0 0 16,3 0 0-16,1 0 0 15,-10 0 0-15,18 0 1 16,-5 2 6-16,2-2-7 15,3 0 6-15,-5 0 0 16,-1 0-6-16,0 0 0 16,1 0 1-16,-1 0 5 15,3 0 2-15,-2 0-2 16,5 0-5-16,3 0 9 16,-2 0-9-16,-1 0 1 0,-3-2-1 15,-5-3 0-15,8 1 1 16,-6 1 6-16,7-3-6 15,-7 2 7 1,18-1-9-16,-8 1-1 0,5-3 1 16,1 1 1-16,-1 2 0 15,4-1-1-15,-4 0 1 16,-6 0-1-16,10 2-9 16,-10-2 9-16,1 1 1 15,2 2 8-15,-3-2-8 16,1 2-1-16,2 0 0 15,-2-3 0-15,-1 4 0 16,-3-1 0-16,1-1 0 16,-4 2 0-16,-6-1 0 0,10-1 10 15,-19 1-4-15,6-2 13 16,3 1 7-16,-5-2-4 16,-1 2 3-16,3-3 1 15,1 0-1-15,-7 2 0 16,6 1-3-16,-6-2 0 15,10 1-1-15,-7 0-1 16,0 0-2-16,1 1-5 16,-10-1 0-16,0 2-1 15,-12-2 4-15,3 2 4 16,-6 1-2-16,-6-4 5 16,-5 4 4-16,-4 1-7 0,-6-3 4 15,0 3 7-15,0 0-16 16,0 0-14-16,0 0-1 15,0 0-50-15,0-2-56 16,0 2-72-16,-16-4-350 0</inkml:trace>
  <inkml:trace contextRef="#ctx0" brushRef="#br0" timeOffset="1132.645">19450 1359 892 0,'0'0'169'0,"0"0"-113"16,0 0 4-16,0 0-7 15,0 0-12-15,0 0-28 16,0 0-12-16,-3 63 5 16,3-24 3-16,3 6 5 15,3 2 7-15,-6 1-10 16,3 0-2-16,-3-6-8 15,3-7 0-15,-3-7-1 0,0-7-63 16,0-15-97 0,0-4-98-16,0-2-93 0</inkml:trace>
  <inkml:trace contextRef="#ctx0" brushRef="#br0" timeOffset="1449.39">19387 1327 992 0,'0'0'191'16,"0"0"-136"-16,0 0-41 16,0 0-5-16,0 0-9 0,0 0 2 15,0 0 21 1,96 75-3-16,-59-37-7 0,5 1-3 16,-3-1-9-16,-6-2 5 15,-6-6-5-15,-2-5-1 16,-13-8 1-16,-6-7 1 15,3-8-2-15,-9-2 18 16,0 0 65-16,0-14 7 16,-9-14-64-16,0-10-20 15,0-4-6-15,-9-3 2 16,11 3-2-16,-2 6-22 16,0 7-16-16,9 13-65 15,0 7-79-15,9 7-310 0</inkml:trace>
  <inkml:trace contextRef="#ctx0" brushRef="#br0" timeOffset="2078.039">19840 1476 438 0,'0'0'384'15,"0"0"-272"-15,0 0-13 16,0 0 16-16,0 0 4 0,0 0-54 16,0 0-44-16,-22-15-21 15,16 15-13-15,3 18 13 16,-3 4 0-16,0 6 8 16,3 5-8-16,3-3 7 15,0-3-6-15,3-5 0 16,18-5-1-16,-12-7-1 15,13-5-10-15,-4-5-17 16,3 0 28-16,-9-18 0 16,12-7-1-16,-21-4-21 15,-3-6-20-15,0-4 3 16,-3 2 20-16,-21 4 13 16,6 9-2-16,-12 8 6 0,5 10-18 15,10 6-139-15,0 0-245 16</inkml:trace>
  <inkml:trace contextRef="#ctx0" brushRef="#br0" timeOffset="2759.334">20033 1204 573 0,'0'0'151'16,"0"0"-91"-16,0 0 9 15,0 0 58-15,0 0-10 16,0 0-47-16,0 0-30 15,0-1-5-15,0 1 10 16,0 0-5-16,0 0-15 16,0 0-8-16,0 0-2 0,0 6-15 15,0 13 1-15,0 9 31 16,0 7 5-16,0 9 0 16,9 4-2-16,6 0-19 15,-9 0-6-15,9-7-9 16,-6-4 5-16,-3-6-4 15,6-11-2-15,-6-3-36 16,-3-8-68-16,-3-9-28 16,0 0-54-16,0 0-56 0</inkml:trace>
  <inkml:trace contextRef="#ctx0" brushRef="#br0" timeOffset="2948.365">19942 1422 1094 0,'0'0'158'16,"0"0"-126"-16,0 0-22 15,0 0 38-15,0 0 14 16,0 0-1-16,0 0-29 16,142-20-32-16,-85 1-107 15,-5 1-115-15,-16 3-266 0</inkml:trace>
  <inkml:trace contextRef="#ctx0" brushRef="#br0" timeOffset="6552.526">20597 1252 977 0,'0'0'179'0,"0"0"-88"16,0 0 66-16,0 0-38 15,0 0-74-15,0 0-45 16,0 0-38-16,-6 25 25 15,18 13 12-15,3 6 1 16,0 10 0-16,-3 0 7 0,4-1-6 16,-10-5 0-1,6-9 0-15,-3-5-1 0,-3-7-32 16,-6-8-126-16,0-5-100 16,0-9-52-16</inkml:trace>
  <inkml:trace contextRef="#ctx0" brushRef="#br0" timeOffset="6736.222">20501 1559 1197 0,'0'0'197'0,"0"0"-124"16,0 0-34-16,0 0-3 15,0 0 12-15,0 0-48 16,141-39-58-16,-77 27-145 15,-13 4-124-15,-3 2-341 0</inkml:trace>
  <inkml:trace contextRef="#ctx0" brushRef="#br0" timeOffset="7092.048">20893 1494 766 0,'0'0'244'16,"0"0"-176"-16,0 0-27 16,0 0 25-16,0 0-16 0,0 0-33 15,0 0-17-15,-54 42-1 16,45-21 0-16,2-1-5 16,1-1 5-16,6-5 0 15,0-3-13-15,0-7-25 16,0-2-41-16,0-2-9 15,6 0 11-15,1-13 43 16,8-5-27-16,-3-3-25 16,3 5 87-16,-3 1 10 15,-6 9 42-15,-6 4 7 16,3 2-59-16,6 0-10 16,0 8 10-16,6 3 6 15,3 0-6-15,0-9-14 16,9-2-80-16,-8 0-255 0</inkml:trace>
  <inkml:trace contextRef="#ctx0" brushRef="#br0" timeOffset="7559.549">20989 1271 895 0,'0'0'304'15,"0"0"-252"-15,0 0-52 16,0 0 0-16,0 0 28 15,0 0 21-15,28 136-16 16,-13-92-17-16,-6 2-14 0,0-7 6 16,-6-7-7-16,6-5-1 15,-3-12 0-15,-6-6-21 16,0-7-30-16,0-2 51 16,0-5-11-16,0-15-4 15,0-8-24-15,0 2 20 16,0-2-5-16,9 3-11 15,0 6 26-15,9 5 9 16,0 6 0-16,0 3-18 16,0 5-44-16,-8 0-19 15,-7 3-1-15,-3 7 2 16,0 2 30-16,-3-1 32 16,-22-1 18-16,4-4 25 15,3 0 80-15,0-4 47 16,15-2 14-16,0 0-15 0,3 0-48 15,0 0-50-15,0 3-53 16,3-1-36-16,9 2 27 16,6 4 9-16,6-1 1 15,-3 0-1-15,-5 1 0 16,11-2-71-16,3-3-91 16,-6-3-96-16,9 0-122 0</inkml:trace>
  <inkml:trace contextRef="#ctx0" brushRef="#br0" timeOffset="8144.339">21294 1555 988 0,'0'0'181'16,"0"0"-109"-16,0 0 18 15,0 0 0-15,0 0-90 16,0 0-75-16,0 0-43 15,76-74 27-15,-61 48 23 16,-15-1-3-16,0 3 26 16,0 3 45-16,0 9 53 15,-6 2 21-15,-3 5 0 16,0 5-15-16,0 0-27 16,0 7-5-16,0 13-11 15,-1 6 7-15,10 2 1 16,0 2-13-16,0-7-4 0,0 1-7 15,19-9-1 1,-1-8-15-16,6-7-12 0,3 0 5 16,6-7-13-16,6-16-31 15,-11-2-11-15,-4 0 0 16,-3 4 78-16,-15 8 43 16,6 6 38-16,-12 5 26 15,0 2-66-15,0 0-41 16,6 0-18-16,-3 9 5 15,3 2 13-15,0 4 9 16,6-2-1-16,-3-1-7 16,-9-4 5-16,6-6 1 0,-3-2-7 15,6 0 6 1,0 0-5-16,-3-7 0 0,7-8 13 16,8 0-14-16,0 2 0 15,-12 2 0-15,12 11 7 16,3 0-7-16,-9 0 0 15,12 9 0-15,7 8 14 16,-7-4 1-16,3 1-14 16,-3-14-1-16,-3 0-113 15,-6-18-537-15</inkml:trace>
  <inkml:trace contextRef="#ctx0" brushRef="#br0" timeOffset="20092.493">4365 5952 679 0,'0'0'297'16,"0"0"-148"-16,0 0-63 16,0 0 66-16,0 0-19 15,0 0-51-15,-9 0-42 16,9 0-19-16,0 0-10 15,0 1 1-15,19 2 1 16,17 0 16-16,6-3 6 16,9 0-8-16,13 0-8 0,8 0-8 15,4 0-5-15,-1-3-4 16,-6-1-2-16,-5-3-28 16,-4 1-33-16,-5-2-80 15,-10-11-122-15,-9 4-96 16,-12-4-510-16</inkml:trace>
  <inkml:trace contextRef="#ctx0" brushRef="#br0" timeOffset="20407.416">4746 5791 1028 0,'0'0'201'0,"0"0"-139"15,0 0 14-15,0 0 21 16,0 0-51-16,0 0-44 16,0 0 2-16,45 42-3 15,-18-23 6-15,15 1-5 16,-11-1-1-16,2-2 8 16,-6 0-9-16,-3-3-2 15,-15-3-8-15,0-2-6 16,-9 0 6-16,-9 6 10 15,-24 0 16-15,-12 7 9 16,-1 3-16-16,-8 0-9 16,6-3 0-16,9-4-122 0,21-4-186 15,2-7-630-15</inkml:trace>
  <inkml:trace contextRef="#ctx0" brushRef="#br0" timeOffset="22460.225">4411 7385 428 0,'0'0'329'15,"0"0"-215"-15,0 0-51 16,0 0 73-16,0 0 13 16,0 0-31-16,0 0-30 0,-9 0-23 15,9 0-15-15,0 0-9 16,0 0-14-16,0 0-8 15,15 0-1-15,12 0 17 16,21 0 11 0,4 0-11-16,20 0-10 0,6 0-7 15,1 0-17-15,-1 0 6 16,-5 0-7-16,-13-4-30 16,1 2-42-16,-13-5-50 15,-6-1-116-15,-21 1-3 16,-12-2-93-16</inkml:trace>
  <inkml:trace contextRef="#ctx0" brushRef="#br0" timeOffset="22807.969">4779 7217 889 0,'0'0'158'0,"0"0"-119"15,0 0-15-15,0 0 7 16,0 0-10-16,0 0 2 16,0 0 2-16,75 39 3 15,-47-23-5-15,5 3-17 16,-6-3 2-16,6 1-7 16,-6-3 1-16,-6-4-2 0,1-1 1 15,-10-3 0 1,-3-3 2-16,0 2-2 0,-9 0-1 15,0-2 1-15,-9 9 6 16,-24 6 0 0,-7 5-5-16,-11 9 5 0,3-3 0 15,5 3-5-15,-2-2-2 16,12 3-12-16,15-11-120 16,3-4-190-16</inkml:trace>
  <inkml:trace contextRef="#ctx0" brushRef="#br0" timeOffset="25791.5">4375 8458 838 0,'0'0'274'15,"0"0"-161"-15,0 0-81 16,0 0 24-16,0 0 59 16,0 0-41-16,-10 2-29 0,10-2-29 15,0 0 6-15,0 0-5 16,10 0-15-16,5 2 7 16,21 1-1-16,3-2-6 15,12 1 12-15,19 1-5 16,-1-3 4-16,13 0-4 15,-13 0-8-15,16 0-1 16,-10 0-29-16,-24 0-48 16,7 0-50-16,-25 0-3 15,-6-3-17-15,-15 1-97 16,-6-2-162-16</inkml:trace>
  <inkml:trace contextRef="#ctx0" brushRef="#br0" timeOffset="26150.27">4791 8274 992 0,'0'0'182'0,"0"0"-127"15,0 0-26-15,0 0 3 16,0 0-25-16,0 0-7 15,0 0 1-15,54 48 14 16,-20-25-14-16,-7 1 7 16,0 1-1-16,9-2 0 0,0 1-5 15,-8-3 5 1,-4-4-7-16,-6-3 1 0,-9-3 0 16,0-8 0-16,-9 2 6 15,0 1 10-15,-18 0 59 16,-18 4-27-16,-10 4-14 15,-5 1-16-15,6 2-6 16,11-3-10-16,4-2-2 16,15-1-1-16,15 2-94 15,0-4-190-15,0-3-269 0</inkml:trace>
  <inkml:trace contextRef="#ctx0" brushRef="#br0" timeOffset="28879.448">14712 6712 626 0,'0'0'219'0,"0"0"-118"15,0 0 11-15,0 0 15 16,0 0 32-16,0 0-25 16,0 0-51-16,6-63-25 15,-6 56-6-15,0 0-2 16,0 1-28-16,0 2-22 16,-6 2 0-16,-12 2-31 15,-10 0-10-15,-2 0-1 16,3 11-3-16,0 4 6 15,12 3-1-15,-3-3-31 0,18 3 0 16,0-3 23 0,9 0 19-16,9 2 13 0,15-4 9 15,-6 1 6-15,13-5-4 16,-16 4 5-16,3-2 0 16,-9-3-16-16,-15 3-5 15,-3-4 9-15,0 3-7 16,-12 1 18-16,-24 1 1 15,2 1 0-15,-2-5-36 16,3-8-51-16,6 0-62 16,6 0-124-16</inkml:trace>
  <inkml:trace contextRef="#ctx0" brushRef="#br0" timeOffset="29141.648">14561 6481 939 0,'0'0'202'0,"0"0"-88"15,0 0 2-15,0 0-42 16,0 0-49-16,0 0-25 16,0 0 0-16,15 101 0 15,-3-49 12-15,-3 1-5 16,3 3-6-16,-9 0-1 0,6-6 0 15,0-5 1-15,-9-3-1 16,6-11-44-16,-6-11-104 16,12-7-148-16,-12-13-341 0</inkml:trace>
  <inkml:trace contextRef="#ctx0" brushRef="#br0" timeOffset="32424.153">15089 6542 525 0,'0'0'156'0,"0"0"-42"15,0 0 32-15,0 0-32 16,0 0-5-16,0 0-22 16,0 0 14-16,-3-61-1 0,-3 59-11 15,-3 2-46 1,-6 0-37-16,-3 0-6 0,0 17-8 15,-4 3 6-15,-5 5-4 16,15-1 5-16,3 1 0 16,-3-5-6-16,12-1-4 15,0-2 0-15,0-3-20 16,18-1 2-16,-3 0 24 16,12-6 5-16,1 1 0 15,2-1 19-15,-12-3-11 16,-3-1-7-16,-6-1-1 15,-9 1-9-15,0-2-19 0,0 2-63 16,-12 1 36 0,-18 0 31-16,0 0-47 0,-1-1-53 15,-8-3-31-15,6 0-63 16,6 0-441-16</inkml:trace>
  <inkml:trace contextRef="#ctx0" brushRef="#br0" timeOffset="32780.766">15161 6646 935 0,'0'0'281'0,"0"0"-164"16,0 0 2-16,0 0-24 15,0 0-46-15,0 0-34 16,0 0-15-16,88-15 6 16,-58 15-6-16,-9 3-10 15,0 11-19-15,-2 5 2 16,-13 0-22-16,-6 1 7 16,0-2 19-16,0 1 8 15,-19-2 15-15,4-5 11 16,-9-4-1-16,3-6-3 15,-9-2 11-15,9 0-1 16,3-13-5-16,9-8 11 16,-3-1-23-16,12-1-30 0,12-5-80 15,21 7-142 1,-3 4-254-16</inkml:trace>
  <inkml:trace contextRef="#ctx0" brushRef="#br0" timeOffset="40658.104">14878 8026 998 0,'0'0'198'0,"0"0"-143"16,0 0 38-16,0 0 16 15,0 0-41-15,0 0-40 0,-36 27-14 16,11-6 41-1,-11 7 12-15,-18 9-2 0,-7 9-11 16,-11 9 17 0,-16 6-8-16,-11 10-14 15,-22 15-21-15,-15 13 12 0,-33 13-12 16,12-4-6-16,34-21-4 16,26-28-3-16,34-24-2 15,23-8 11-15,-8 3-2 16,12-6-3-16,-3-1 0 15,24-13-4-15,3-4-8 16,12-6 1-16,0 0 3 16,0 0-11-16,0 0-99 15,0-28-89-15,6-1-305 16,0-7-708-16</inkml:trace>
  <inkml:trace contextRef="#ctx0" brushRef="#br0" timeOffset="66825.513">15931 7962 937 0,'0'0'243'16,"0"0"-184"-16,0 0-34 0,0 0 47 15,0 0 6 1,124-71-56-16,-79 68-12 0,9 3-10 16,10 0 7-16,2 9-7 15,16 16-2 1,-13 8-8-16,4 7 1 0,-4 9-15 16,-12 5 8-16,-14 6 0 15,2 3-5-15,-12 8 11 16,-12 1-3-16,-15 4-11 15,3-1 18-15,-9 4 5 16,-15-1-9-16,-12-6 10 16,-12-4 17-16,-4-5 24 15,-8-8 7-15,-12-8-5 0,-10-9 4 16,-14-10-21 0,5-12-7-16,-11-13 1 0,2-3 13 15,10-21 4-15,2-18-7 16,7-14-11-16,2-12-11 15,10-9-7-15,6-5 11 16,11-5 8-16,16 0-11 16,9 1-4-16,18 5-5 15,0 3-6-15,27 2-5 16,13 9-2-16,8 7 5 16,15 5 8-16,4 7 1 15,17 4-1-15,1 6-1 16,-4 5-6-16,7 10 7 15,-10 11-26-15,-2 9-5 16,-10 0-11-16,-12 14-16 0,-8 12 3 16,-16 8 23-16,0-1 8 15,-12 3 6 1,-6 1 5-16,-3-4-2 0,-3 0-37 16,-6 8-81-16,0-9-136 15,0-8-269-15</inkml:trace>
  <inkml:trace contextRef="#ctx0" brushRef="#br0" timeOffset="78674.459">17241 9708 942 0,'0'0'169'0,"0"0"-124"16,0 0-42-16,0 0 7 16,0 0-10-16,0 0-9 15,45 0 1-15,-9 0 8 16,7 0 0-16,2 0 1 16,9 0 9-16,-2 0-10 15,8 0 1-15,3 4-1 16,10 1 0-16,-1 1 0 15,7-1 10-15,8 0-10 0,1 0-1 16,2-4 1 0,7-1 1-16,-1 0 0 0,-5 0-1 15,6 0 0 1,2 0-1-16,-11 0 1 0,2 2-1 16,-8 2 1-16,-7 1 4 15,7-3-3-15,-4 2-1 16,-5-2 2-16,8-2 12 15,4 0 8-15,2 0 0 16,1 0-8-16,-7 0 1 16,7-5-5-16,-10 2-10 15,4 0 1-15,-1 1-1 16,-5 2 0-16,8 0 1 16,4-1-1-16,2 1 1 0,7-3-2 15,5 1 2-15,-2-3 0 16,0 4 1-1,2-1-2-15,-11 2 0 0,8-3 0 16,-5 3 1-16,-4 0-1 16,1-1-15-16,-1-1-8 15,10-3-10-15,0 2 3 16,-1-2 5-16,7-2 8 16,0 1 15-16,-13-3 2 15,25 0 0-15,-10 0 1 16,-5-2 24-16,12 3-9 15,-19-3 4-15,19 2-14 16,-3-3 8-16,-1 3-1 16,-5-3 3-16,-9 3 3 15,14 0 3-15,-8 3 14 16,-13 1 16-16,-5 2 18 0,-1 1-27 16,-14 1 5-16,-7 1-11 15,-2 0-2-15,-13 0-11 16,0 0 1-16,-12 0-4 15,-2 0 0-15,-1 0-5 16,-9 0 11-16,0 0-13 16,-15 0-3-16,-3 0 0 15,6 0-5-15,-12 0-6 16,0-10-30-16,0 1-79 16,0-2-248-16</inkml:trace>
  <inkml:trace contextRef="#ctx0" brushRef="#br0" timeOffset="85343.254">5763 10116 1066 0,'0'0'187'0,"0"0"-134"15,0 0 43-15,0 0 26 16,0 0-57-16,0 0-65 16,0 0 0-16,33 2 0 15,9 3 18-15,19-3 27 16,44 4 2-16,37-5 12 15,48-1 4-15,10 0-9 16,-13 0-16-16,-39 0-1 0,-52-3-9 16,-23-1-20-16,-19 3-7 15,9-3 6-15,-2-2-6 16,-7 2 0-16,-18-1 1 16,-21 2-2-16,3 0 0 15,-18 1-15-15,0-10-20 16,0-1-62-16,-9-1-395 0</inkml:trace>
  <inkml:trace contextRef="#ctx0" brushRef="#br0" timeOffset="91857.724">16402 11962 603 0,'0'0'169'0,"0"0"-135"16,0 0-3-16,0 0 104 15,0 0 24-15,0 0-56 16,-21 12-4-16,21-12 34 16,0 0 8-1,0 0-37-15,0 0-36 0,12 0-22 16,3-17 12-16,39-13 21 15,1-12-35-15,14-9-10 16,12-7-28-16,10-2-5 16,6 0 18-16,-10 2-19 15,4 5 6-15,-13 6-6 16,-14 7-6-16,-7 7-19 16,-18 6-6-16,-12 6-13 15,-3 3-9-15,-15 7-21 16,-2-2-37-16,-7 2-77 15,-7-1-309-15,-8 2-379 0</inkml:trace>
  <inkml:trace contextRef="#ctx0" brushRef="#br0" timeOffset="92214.257">16791 11396 1061 0,'0'0'388'16,"0"0"-338"-16,0 0-21 15,0 0-6-15,0 0 32 16,0 0-14 0,133-4-21-16,-70 3-14 0,-2-1-4 15,8 2 2-15,-14 0-3 16,-13 0-1-16,12 0 0 15,-24 0-5-15,-6 2 5 16,-8 3 0-16,-4-3 0 16,-12 7-9-16,0 6 9 15,0 9 36-15,-12 12 11 16,-13 11-2-16,-2 6-16 16,-12 1-13-16,0-2-16 15,6 1-8-15,5-12-100 16,16-16-267-16</inkml:trace>
  <inkml:trace contextRef="#ctx0" brushRef="#br0" timeOffset="106763.101">5669 11706 1264 0,'0'0'315'0,"0"0"-273"16,0 0-42-16,0 0 0 15,0 0 29-15,0 0 0 16,67 3-11-16,-7-3-7 16,16-9 27-16,14-2 0 15,25-2-1-15,24-5-12 0,-4 0-14 16,-14 1 2 0,-30 4-4-16,-22 1 3 0,4 0-7 15,-10 2-5-15,-15 4 0 16,-21 1 5-16,-5 2 1 15,-13 3-6-15,-9 0-8 16,0-2-32-16,-3-7-39 16,-16 3-110-16,-17-3-779 0</inkml:trace>
  <inkml:trace contextRef="#ctx0" brushRef="#br0" timeOffset="107693.257">4088 11353 555 0,'0'0'573'16,"0"0"-474"-16,0 0-77 15,0 0 32-15,0 0 79 16,0 0-37-16,0 0-48 15,102 0-7-15,-41 0 7 0,17-1-1 16,10-6-12 0,11 1-6-16,10-3-10 0,-15-1-19 15,-7 1 0-15,1-5-22 16,-16 4-45-16,-21-1-53 16,-2 0-105-16,-13 2-54 15,-18-1-96-15</inkml:trace>
  <inkml:trace contextRef="#ctx0" brushRef="#br0" timeOffset="108060.971">4806 11123 1092 0,'0'0'144'16,"0"0"-105"-16,0 0 23 15,0 0 69-15,0 0-67 16,0 0-64-16,0 0-12 16,27-6 12-16,0 6 9 15,7 4 3-15,5 7-11 16,3 1 5-16,-6 2-5 16,-2 2 1-16,-4 1-1 15,0-1-1-15,-6 1 0 16,-9-4-1-16,-12-4-1 15,-3 1 2-15,0-1 11 16,-12 4 35-16,-18 3 1 0,-9 5-15 16,6 5-9-16,-7 2-11 15,-2-1-12-15,15-1 0 16,9 2-41 0,3 7-142-16,12-6-191 0,3-7-391 0</inkml:trace>
  <inkml:trace contextRef="#ctx0" brushRef="#br0" timeOffset="120874.49">8298 13460 434 0,'0'0'208'0,"0"0"-144"16,0 0-37-16,0 0 55 15,0 0 47-15,0 0-47 16,-12 0-47-16,12 0-9 16,0 0 26-16,0 0 15 15,0 0-18-15,0 0-11 0,0 2 1 16,0-2 4-16,0 3 1 15,0-3-9-15,0 0-5 16,0 1-1-16,0-1-13 16,12 0 12-16,3 0 21 15,18 3-12-15,-2-3-13 16,5 0-5-16,0 0 0 16,6 0-7-16,-8 0-5 15,5 0 2-15,3 0 6 16,-6 0-1-16,9 0-5 15,1 0 6-15,-1-4-14 16,-9-1 9-16,3 4-4 16,1-4-5-16,-7 3 1 15,3-3 6-15,0 5 4 0,-2-6-3 16,-1 5-2-16,6 1 2 16,-12-2-2-16,6 2-7 15,-2-3 6-15,2 3 1 16,-6 0-6-16,6-2 0 15,-3 1 6-15,3-4-7 16,-5 4 7-16,5-4-6 16,-3 3 0-16,3 1 2 15,3-2-2-15,-2 1 11 16,11-3-12-16,-9 4 9 16,-3-4-9-16,13 4 0 15,-10-1 0-15,0 2 1 0,-9 0 1 16,9 0-2-1,-5 0 1-15,-1 0 4 0,3 0-5 16,6 0 1-16,3 0 0 16,-5 0 5-16,14 0-5 15,-15 0 1-15,9 0 3 16,-8 0-5-16,-1 0 0 16,-3 0 5-16,0 0-4 15,7 0-1-15,-4 0 1 16,6 0 12-16,-9 0-11 15,13 0 10-15,-4 0-5 16,-3 2-6-16,6 3 5 16,-2-3-6-16,-7 3 1 15,6 1-1-15,-9-2 1 16,9 3 0-16,1-4 5 0,-7 2-5 16,6-2 0-16,-6 3 1 15,7-2 5-15,-4-1-7 16,3 2 5-16,-3-2-5 15,4 1 0-15,-1 1 2 16,9-1 15-16,-9-2-4 16,16 1 5-16,-7 1-17 15,6-1 14-15,-5 1-14 16,11 0 5-16,-3 0 2 16,4 1-7-16,-4-1 0 15,-5-2 0-15,5 2 0 0,0-1 0 16,-2-1-1-1,2-2 2-15,0 0 0 0,-8 0 0 16,2 3-2-16,0 0 1 16,-11 0 1-16,14 2 4 15,-6 1-5-15,10-3 5 16,-4 2-4-16,3 1 8 16,4-1-1-16,-4-2 3 15,9 0-2-15,-8 0-1 16,14 0-2-16,-14 1-6 15,8-3 0-15,-6 5 0 16,-5-1 10-16,5 0 3 16,4 1-1-16,-7-3-4 15,9 2-3-15,-5-4 4 0,5 4 8 16,-8-3-11-16,11 0 2 16,-9-2 3-16,1 0-12 15,-1 0 12-15,3 0-3 16,-5 0-3-16,11 0 2 15,-5 0-7-15,-1-2 1 16,-3-2-1-16,10 0 1 16,-4-1-2-16,-5 4 1 15,-1 1 0-15,-3 0 0 16,-5 0-1-16,-4 0 0 16,9 0 0-16,-5 0-1 15,-4 0 1-15,3 0-2 16,1 0 2-16,-1 0 1 0,6 0-1 15,4 0 1 1,-1 0 0-16,-2 0-1 0,5 0 0 16,-9-2 1-16,4-3 0 15,-7-1 0-15,0 1 0 16,-5-1 0-16,5 3 0 16,-6-3 5-16,-6 1 12 15,4-1 4-15,-10-1 5 16,0 1 4-16,-12-2 8 15,16 2-13-15,-16-3-6 16,3 4-4-16,-9-1 6 16,0 2 5-16,-3-1 6 15,-6 4 6-15,0-4-7 16,6 3-5-16,-12 2 6 16,-3-2-3-16,6 2-5 15,-6 0 4-15,0 0-19 0,0 0 2 16,0-2-12-16,0 1-4 15,0-5-59-15,-33-14-113 16,9 0-341-16,-6-5-514 0</inkml:trace>
  <inkml:trace contextRef="#ctx0" brushRef="#br0" timeOffset="123659.518">13462 8100 1132 0,'0'0'173'16,"0"0"-128"-16,0 0-21 15,0 0 34-15,0 0-18 16,0 0 3-16,0 0 28 16,97 93-14-16,-43-59 3 15,6 5-12-15,4 7 11 16,8 6-11-16,10 3-10 15,2 3 6-15,10 4-9 16,5-1 34-16,1-2-13 0,-3 0-30 16,-7-7-8-16,-2-5-9 15,-10-7 7-15,-14-7 6 16,-13-4-1-16,-15-10 1 16,-9-7-2-16,-9-4 13 15,-15-5-3-15,3-1 2 16,-6-2 4-16,0 0-7 15,0 0-8-15,0 0-10 16,6 0-11-16,-6 0-17 16,3 0-78-16,4-14-127 15,-7-3-100-15,0-2-835 0</inkml:trace>
  <inkml:trace contextRef="#ctx0" brushRef="#br0" timeOffset="125931.696">10384 12695 684 0,'0'0'370'0,"0"0"-260"16,0 0 10-16,0 0 58 16,0 0-35-16,0 0-69 15,0 0-21-15,0-33 4 0,0 14 14 16,0-4-17-16,-3-4-23 16,0-3 0-16,-6-9-9 15,0-5-9-15,-1-5-5 16,4-10-8-16,-3-4 1 15,-3-5-1-15,6-4 1 16,6 0 13-16,0 0-2 16,0-2-5-16,0 0 3 15,6-5-4-15,6-1-5 16,3 0 0-16,13-2-1 16,-10-1 0-16,9 2 1 15,0 1-1-15,-3 5 0 16,12-2 3-16,-11 2-3 0,5 2 1 15,6-4-1 1,-3 1 0-16,-3-7 1 0,7-3-1 16,-4-3 1-16,6-1-1 15,0 3 1-15,-3 7-1 16,1 6 0-16,2 7 1 16,0 7-1-16,-3 3 0 15,4 4 1-15,-4 5 0 16,3-6 1-16,6 1-1 15,1-1-1-15,2-3-1 16,9 4-5-16,4 1 6 16,-7 8-1-16,6-1-7 15,-5 4 8-15,8 2 0 16,-3-1 0-16,7 4 0 16,-4 1-1-16,-2 0 1 0,5 5 0 15,-3-1 0 1,7 0-2-16,-7 0 1 15,4 3-8-15,-1-4 3 0,-3 3 6 16,-2-1 0-16,-1-1 0 16,-6 2 0-16,-2 0 1 15,2 2 0-15,-9 5-1 16,7-1 1-16,-7 2 0 16,-9 3 6-16,15 2 2 15,-5-3 1-15,-13 2-1 16,12 1-7-16,-9 2 8 15,-9 3-3-15,-8 2 10 0,2 2-3 16,0 1-2-16,-12 1-3 16,3 1-8-16,-3 0 10 15,3 0-10-15,0 1 7 16,-3-2-7-16,-9 4 0 16,6 1-1-16,-6-4 1 15,0 4 9-15,0 0-8 16,0 0-1-16,0 0 0 15,0 0 0-15,0-1-1 16,12 1 0-16,-12-2 1 16,9-3 0-16,0 4 0 15,7-4 0-15,-4-1 1 16,-6 3-1-16,12-3 0 16,-12 0-1-16,9 3 1 15,0-1 1-15,-9-1-1 0,6 2 0 16,-3-2-1-16,-3 2 7 15,6-2-7-15,-3 0 0 16,-9 4 1-16,6 1-1 16,-6 0 2-16,0 0-2 15,0 0-8-15,0 0-25 16,0 0-10-16,0-2-7 16,-15 2-9-16,-3-3-24 15,-3 2-18-15,-12-1 31 16,0 2 4-16,-13 0 33 15,4 0 14-15,3 0 6 16,-12 0 2-16,17 0 11 16,4 3 0-16,3 3 0 0,18-1 0 15,-9 0 10-15,12-2-3 16,6-1-1-16,0-2 0 16,0 3-5-16,0-3 1 15,0 0 0-15,0 0 8 16,0 1 11-16,6 1 25 15,21 1 8-15,-6-1-16 16,6 2-17-16,-3-1 2 16,4-1-10-16,5 2-7 15,-6-1-4-15,-6 1 5 16,3-2-7-16,-6 0 8 16,0 0-7-16,-2 0-2 0,-13 3 2 15,6-1-1-15,-9 5 0 16,3-3-7-16,0 8 7 15,-3 1 0-15,0 10 2 16,0 7 10-16,-18 2 14 16,-16 8-4-16,-5 3-10 15,-3 0-12-15,-9-2-9 16,14 1-67-16,1-11-104 16,18-14-357-16</inkml:trace>
  <inkml:trace contextRef="#ctx0" brushRef="#br0" timeOffset="130973.423">19737 13836 722 0,'0'0'393'0,"0"0"-292"16,0 0-79-16,-166-30 77 15,106 14 25-15,-4-7-18 16,-8-4-37-16,5-3-28 16,-5-6 2-16,9-7-18 15,-7-7 4-15,-2-5 5 16,-1-5-2-16,13 0 5 15,15-3 14-15,-7 1-11 16,19 4-18-16,3 5 1 16,6 2-4-16,6 3-9 0,18 0-1 15,0 1-9 1,0-2 0-16,33-1-8 0,12 2 7 16,9-5 1-16,16 2-6 15,14 2 1-15,7-3 5 16,27-3 0-16,-13 7 0 15,1 4 0-15,12 1 1 16,-25 14 5-16,16-1-5 16,-7 7-1-16,1 8 0 15,-15 9 0-15,8 6-9 16,-8 0 8-16,-16 11-7 16,7 13 6-16,-13 2-8 15,-6 7 4-15,-8 1 3 16,-7 7-4-16,-12 8 1 0,3 1 6 15,-14 8-1-15,-4 7 1 16,-6 3 1-16,-12 4-1 16,0 2 6-16,0-1 6 15,-3 0-6-15,-21-1 1 16,-10-5 4-16,4-1 6 16,-9-2-4-16,-3-2 0 15,-7-2-1-15,-2-5-2 16,-3-2 5-16,2-7-3 15,-2-2 2-15,-6-10 1 16,-1-2 7-16,4-5-1 16,-12-7-3-16,2-6 2 15,1-3-8-15,-4-8 0 0,7-3-3 16,0 0-3 0,2 0 1-16,1-3 3 0,-6-8-4 15,17-3 9-15,-5 0 0 16,0-1-8-16,11 0-1 15,1 1-5-15,9 0 9 16,12 3 6-16,3-1 10 16,6 4 14-16,3-1-8 15,2 3-11-15,4-1 1 16,-3 0-7-16,3 3-6 16,3 0-7-16,-9-1 5 15,9 1 1-15,0 2 6 16,0 2 6-16,0-2 4 0,0-2-2 15,0 1-7-15,0-6-10 16,0 0-5-16,12 0-2 16,-6 0 1-16,-3-1-6 15,4 4 6-15,2 0-5 16,0-1 5-16,-6 3 0 16,3 2-9-16,-3 1-14 15,-3 1-61-15,0 0-84 16,0 0-85-16,0 0-101 15,0 0-721-15</inkml:trace>
  <inkml:trace contextRef="#ctx0" brushRef="#br0" timeOffset="183142.836">8998 14979 717 0,'0'0'616'0,"0"0"-564"15,0 0-52-15,0 0 0 16,0 0 60-16,0 0 13 16,6 1-44-16,3-1-16 15,1 0-13-15,8 3 1 16,3 1 9-16,9 1 0 16,27 1 5-16,-5 1-5 15,2 1 1-15,15 0-3 16,-5 2 9-16,8-4-1 0,-2-3-7 15,-1 2-8-15,-9-4 0 16,22-1 33-16,-4 0-6 16,-2 0-17-16,2 0-9 15,1 0-1-15,8 0 1 16,-14 0-1-16,17 2 0 16,-8 2 0-16,2 1 1 15,7-2-1-15,-1 2 1 16,-5 1-1-16,2 0 0 15,-5-2-1-15,-7 3 0 16,7-2 0-16,-13 0-1 16,4 1-2-16,-10-1 2 0,6-2-5 15,-14 1 5-15,14-4 0 16,-8 0 1-16,2 0-1 16,3 0 0-16,1 0 1 15,-4 0 0-15,0 0-2 16,-2-2 1-16,-7 2 0 15,0 0 0-15,-5 0-1 16,11 0 1-16,-3-2 1 16,-2-1 1-16,11-3 1 15,-2-6 4-15,17 2 7 16,-15 0-7-16,10-2-5 16,-7 1 5-16,-5 3 1 15,-10 1-7-15,6 5 0 16,-14-2 0-16,-1 3 0 15,-6 1 1-15,0 0 13 0,-2 0 12 16,5 0-3-16,-9 0 1 16,-6-2-7-16,13 2 21 15,-7-3 3-15,3 0-4 16,0-2 5-16,-3-1-5 16,7 3-5-16,-4-3 5 15,-3 0-7 1,-6 5-10-16,0-3-3 0,-9 2-4 15,-9 0-4-15,-2-1-8 16,-4 3 5-16,-3-1-6 16,0-6-65-16,-19-1-111 15,-11-3-216-15</inkml:trace>
  <inkml:trace contextRef="#ctx0" brushRef="#br0" timeOffset="185714.86">22601 15138 15 0,'0'0'1073'0,"0"0"-926"16,0 0-147-16,-136-9 0 15,97 0 26-15,-12-2-4 16,3-5-2-16,2-1-2 15,-5-5 27-15,-3-1 20 16,8-4 2-16,4-5-35 0,-3-3-9 16,9-2-4-1,-1-5-2-15,4-4-2 0,6-4 5 16,18-1 2-16,0 0-7 16,9-2-8-16,0 1-7 15,27 4-1-15,15-2-13 16,4 4 2-16,8 6 1 15,9 3-8-15,16 4-19 16,-1 2-1-16,22 1-1 16,2 0 21-16,7 3 9 15,0 2 9-15,2 5-5 16,-2 1 4-16,-6 5 2 16,-13 5 2-16,1 4-2 15,-4 3 0-15,1 2-2 16,-1 0 2-16,-5 0 0 15,8 0 7-15,-5 0 5 16,2 7 5-16,1 0 4 0,-4 3-11 16,-14 2-4-16,-1 5 4 15,-17-1-3-15,-4 8 5 16,-6 1-5-16,-3 4 9 16,-5 3-1-16,-7 3-4 15,-3 4-1-15,-6 5-4 16,-6-2-5-16,3 4 0 15,-12 0 1-15,-3-1 5 16,0 2 0-16,0-3 2 16,-3 0 7-16,-21 2 3 15,3-6-4-15,-15 2-5 0,3-5 1 16,-1 0 7 0,-5-2 1-16,-9-2-6 0,-1 2 2 15,-2-3 1 1,-9 1 1-16,2-4-1 0,-11 3-1 15,-3-4-3-15,2-1-1 16,-5-3-2-16,-1-3 4 16,-2 0-7-16,5-4 0 15,-5-2 6-15,-1-3-3 16,-2-4-8-16,-7-2 9 16,16-4 0-16,-13-2-3 15,10 0-5-15,-3 0 8 16,-1 0-4-16,7-8-5 15,-7-3 0-15,4 2 1 0,8-4-1 16,4 2 0-16,3 1 1 16,5-1-1-16,19 2 5 15,-6 1-5-15,15-3 12 16,2 3 9-16,4-3 4 16,3-1-14-16,3-1-6 15,3-3 3-15,-3 3-2 16,6-5-1-16,0 2-5 15,0 2 1-15,3 0-1 16,3 1 8-16,3 2-9 16,0 2-1-16,-6 3-6 15,6 0-3-15,0-1-26 16,0 2-9-16,0-1-12 16,0 0-13-16,15 0-19 15,3-1-2-15,9-2-28 0,0 3-159 16,-12-3-263-16</inkml:trace>
  <inkml:trace contextRef="#ctx0" brushRef="#br0" timeOffset="192752.064">11220 15574 992 0,'0'0'295'16,"0"0"-226"-16,0 0-63 15,0 0 71-15,0 0 2 0,0 0-49 16,33 1-15 0,12-1 17-16,13 0 23 0,17 0-17 15,34-10-6-15,20-4-13 16,-5-1-7-16,3 1-4 16,-27 1-2-16,-22 1-6 15,7 0 0-15,2-1 0 16,-12 4-18-16,-20 1-31 15,-13 1-43-15,-24-4-77 16,0 3-87-16,-18-3-75 0</inkml:trace>
  <inkml:trace contextRef="#ctx0" brushRef="#br0" timeOffset="193063.083">12131 15260 1232 0,'0'0'173'0,"0"0"-172"16,0 0 14-16,0 0-8 15,0 0 1-15,0 0 9 16,118 36 2-16,-67-22 3 16,4 4-13-16,-1 4-2 15,-12-2-7-15,-6 2 1 16,-2 3-1-16,-22 1-11 15,-6 1 9-15,-6 5 2 16,-6 2 41-16,-22 1 4 0,-8-2-14 16,-6 0-13-1,3-3-18-15,-4-9-10 16,10-1-52-16,18-20-107 0,9 0-63 16,6 0-348-16</inkml:trace>
  <inkml:trace contextRef="#ctx0" brushRef="#br0" timeOffset="193558.369">13124 15172 1106 0,'0'0'580'15,"0"0"-542"-15,0 0 4 16,0 0 52-16,0 0-30 16,0 0-36-16,0 0-28 15,-142-40 0-15,109 59-8 16,6 7-5-16,0 0-15 16,9 4 6-16,9 0-17 15,3-5-2-15,6-3-10 16,0-6-15-16,6-3-5 15,12-7 33-15,9-6 14 16,6 0 24-16,-3 0 0 0,3-15 1 16,-5 2 5-1,-1 6 0-15,-12-1 15 0,-3 3 19 16,-6 4 2-16,-3 1-7 16,3 0-12-16,-3 0-2 15,0 0-10 1,9 4 8-16,-3 11-5 0,9 0-3 15,-9 6-2-15,10 6 1 16,-4 4 6-16,-6 2-1 16,0 1-6-16,3 2-3 15,-12-6-6-15,6-3-24 16,-6 0-87-16,0-8-155 16,0-11-277-16</inkml:trace>
  <inkml:trace contextRef="#ctx0" brushRef="#br0" timeOffset="-199263.564">12560 16550 553 0,'0'0'337'15,"0"0"-249"-15,0 0-28 0,0 0 46 16,0 0-26-1,0 0-44-15,0 0-22 0,-73 8 24 16,55-4 42 0,-6 0-9-16,0 1-7 0,-9 1 10 15,0-3-17-15,-1 5-19 16,4-6 1-16,-6 3 2 16,-9 1-2-16,18-2-11 15,-7 1-12-15,-2-4-4 16,-6 4-3-16,9-2-8 15,-7 1 12-15,7 1-4 16,-12-1-3-16,6 1-4 16,-1-1 5-16,-8-1-6 0,9 2 11 15,-6-2-2-15,-1 1-9 16,-8-4 10-16,3 0-9 16,9 2 7-16,-10-2 2 15,4 0 0 1,-3 0 0-16,5 0-4 0,1 0 3 15,9 0 4-15,3 0-8 16,-4 0 2-16,-2 0 0 16,12 0 3-16,0 0-10 15,-6 0 0-15,-1 0 5 16,1 0-4-16,-3 0-2 16,-3 0 2-16,-3 0-1 15,8 0 10-15,-5 0 0 16,-6 3 0-16,12-1-3 15,-1-2-2-15,-2 2-5 0,0-2 6 16,9 2-6-16,3-2 1 16,-3 3 4-16,5-2-6 15,-5 0 1-15,3 3 5 16,9-3-4-16,-9 1-1 16,3-2 0-16,-6 3 1 15,-1-1-1-15,1-1-1 16,9 2 1-16,-9-2 0 15,9 5-1-15,0-5 1 16,-9 1 1-16,11 0-1 16,4 0-1-16,-3 0 1 15,-3 0-1-15,9 1 2 0,-12-3-1 16,-3 1 0-16,0 1-1 16,6-2 1-16,-7 0 0 15,1 3 0-15,0-3 5 16,0 0-5-16,-3 0-1 15,3 0 0-15,0 0 0 16,2 0 1-16,-5 0 0 16,0 0 0-16,9 0 0 15,-9 0-1-15,-3 0 0 16,6 0 0-16,-1 0 0 16,-2 0 0-16,0 0 1 15,0 1-1-15,0-1 1 16,-6 0-1-16,5 0 1 0,7 0 0 15,0 0-1 1,-6 0 0-16,6 0 1 0,-3 0-1 16,-3 0 1-16,8 0-1 15,-5 0 0-15,3 2 0 16,-6-2 1-16,12 0 6 16,-12 0-7-16,3 0 1 15,2 0 0-15,-8 0-1 16,0 0 1-16,12-2-1 15,-6-2 1-15,3 2 0 16,3-4 7-16,-7 2 2 16,7-1-1-16,-9-5-2 15,0 1 1-15,9-4-7 0,-6 0 5 16,-3 1-4 0,-1-3-1-16,7 3 2 0,6 0-2 15,-9-3 1 1,3 2-2-16,6-2 1 0,-3 1-1 15,0-3 0-15,6 2-1 16,6-2-7-16,-4 3 6 16,-2 2 1-16,9 0-8 15,0 0 0-15,-3 1 2 16,3-1 5-16,3-1-6 16,-6 2-1-16,6-7 8 15,0 3 1-15,-3-2 0 16,3-2-1-16,0 3 0 15,-9-1 1-15,9 3-2 16,0-2 2-16,0 0-1 0,0 5-7 16,0-3-4-16,0 1-10 15,0-2 1-15,12 0 5 16,3 0 7-16,-3-2 1 16,4 1 8-16,2-4 0 15,15 1-1-15,-15-1 1 16,9-2-9-16,6 2 8 15,-6 0-12-15,19-2 11 16,-16 5 1-16,12-2-5 16,-9-1 6-16,13 2 0 15,-10-1 0-15,0 2 1 16,6-1-1-16,-2 3 0 0,-7-3 0 16,6 4 0-16,0 2 0 15,-3-1-1-15,1 4 1 16,5 0-2-16,3 1-4 15,0-1 6-15,7 2-1 16,2-1 0-16,0 1 0 16,1-1 1-16,-7 1-1 15,12 4 1-15,-8-2-1 16,-1 4-6-16,-6 1 6 16,7 0 1-16,-10 0-2 15,6 0 2-15,3 0 0 16,-5 0 0-16,5 0 0 15,-9 0 0-15,16 0 0 16,-13 0 1-16,-3 0-1 0,10 0 0 16,-13 1 0-16,3 1 0 15,6 1 0-15,-5 0 0 16,-1 0 1-16,9 1-1 16,-12 0-1-16,1 0 1 15,8 0-1-15,-9 1 0 16,0-4 1-16,7 1 0 15,-1 1 0-15,-3-3 0 16,3 0 0-16,1 0 0 16,-7 0 0-16,6 0 0 15,-6 0 0-15,-5 0 0 16,-1 0 0-16,12 0 0 0,-15 0 0 16,7 0 0-1,-4 0 0-15,0 0 1 16,12 0 0-16,-9 0-1 0,4 0 1 15,-10-3-1-15,6 3 0 16,-12 0-1-16,3 0 1 16,0 0 0-16,-5 0-1 15,-7 0 2-15,9 0 0 16,-3 0 0-16,6 0 6 16,6 0-6-16,-12 0 0 15,7 0 1-15,-7 0-1 16,0 0 0-16,-3 0 0 15,0 0 5-15,0 3-5 16,-3 0 0-16,3 0 9 0,-2-2-4 16,-4 5 3-16,3-5-7 15,6 3-1-15,3-2 0 16,-12 2 1-16,12-1-1 16,-6 0 0-16,0 0 0 15,10-2-1-15,-10 1 3 16,3 3-2-16,3-4-1 15,-6 4 1-15,-3 0-1 16,12-4 1-16,-9 3-1 16,-3 0 0-16,7 1 1 15,5-2-1-15,-3 2 0 16,-9-4 1-16,15 4 0 16,-6 0 0-16,-3-2 0 15,-5 1 0-15,-4 0-1 16,6 1 0-16,-3-1-1 0,-6-1 1 15,9 2-1-15,-3 0 0 16,6 0 0-16,3 4 1 16,-6-1 1-16,10 1-1 15,-10 0 0-15,-3 1 0 16,12 1-2-16,-9-4 1 16,-6 2-6-16,-3 2 6 15,6-3 0-15,-9-1 1 16,6 3-1-16,-3-1-6 15,1 2 5-15,-10-2 1 16,9 4 0-16,0 1 0 16,0 1 1-16,-6 2 0 15,0-1 0-15,6 1 1 0,0-1 0 16,-6 1-1-16,-3-1 1 16,0 1 1-16,6-3-1 15,-6 2 5-15,0 1-5 16,0 2 6-16,0-3-1 15,0 1-4-15,0 0-1 16,0-1 0-16,0 0 0 16,0-2 0-16,0 1 0 15,0-4 12-15,0 5 1 16,0-2 6-16,0-1-6 16,0 1-13-16,-6-2 14 15,3 0-5-15,-3 0-8 16,3 1 8-16,-6-2 0 0,6-2-1 15,0 2 2 1,-6 2 5-16,0-4-3 0,0 2 2 16,-1 2-2-1,1-4-2-15,-3 2 5 0,0 2-1 16,-3-4 7-16,0 2-1 16,-3 1-1-16,3-2-2 15,-3 2-4-15,0 2-3 16,0-5-9-16,-10 1 7 15,7-1 0-15,0-2-3 16,-6 3 3-16,9-7 10 16,-9 1-1-16,0-2 4 15,-1 2-4-15,4-4-9 16,-3 0-2-16,3 0-6 0,6 0 11 16,-3 0-1-16,-6 0-4 15,2 0 3-15,-2 0 1 16,3 0-4-16,0-4-6 15,3 1 0-15,0-1 5 16,-13-1 0-16,16 2 2 16,-9-1-1-16,9 2 4 15,-9-3-1-15,3 1 2 16,3-1-3-16,-6-1-2 16,5 2 2-16,1 1-7 15,-3-2 5-15,-3 1 1 16,9 0-7-16,0 0 5 15,-3 0-5-15,-1-2 14 0,10 0 1 16,-6 1-1-16,3-1-1 16,-6 2-7-16,15-1 1 15,-3 3-7-15,0-3 1 16,0 0-1-16,6 2-1 16,0-1-1-16,-6-1-11 15,6 1-3-15,-6 0-5 16,6 2 3-16,3 1 0 15,-3-4 4-15,3 3-5 16,-3-1-7-16,3 3 7 16,-6-1 1-16,6-1-4 15,-3-1 4-15,-3 1 2 16,6 1 13-16,-6-3 1 0,6 4 0 16,-7-1 0-1,7 1-6-15,0 0-32 0,0-1-41 16,0 1-74-16,7-3-93 15,8-1-117-15,-3-1-531 0</inkml:trace>
  <inkml:trace contextRef="#ctx0" brushRef="#br0" timeOffset="-195955.275">22945 16537 768 0,'0'0'283'15,"0"0"-209"-15,0 0-22 16,0 0 108-16,0 0-53 16,-123 13-39-16,86-5-13 15,-17-2-1-15,3 5 5 16,-28-3-17-16,-29 2-19 15,-22 1 8-15,-30-4 5 16,-15-2-11-16,6-5 3 16,15 0-7-16,21-6-4 15,21-9 1-15,22-2 14 16,35-1 8-16,-5-3-4 16,6-6-5-16,-4-9-8 0,-2-9-11 15,18-5-12 1,6-4-7-16,11-1-7 0,16-4 5 15,9 3-5-15,0-2-3 16,34-1 6-16,14 5 3 16,12-4 7-16,40-3-8 15,39-4-2-15,39-1-4 16,33 9 12-16,-6 12 2 16,-21 15 0-16,-15 12 0 15,-18 6-20-15,-9 9-5 16,-3 3 7-16,-27 0 5 15,-25 6-3-15,-26 7 5 16,2 1 5-16,0 9 1 0,1 5-1 16,-1 5 6-16,-9 7-7 15,-17 1 1-15,-1 3 1 16,-12 4-1-16,-3 5 7 16,-15 5 1-16,3 1 11 15,-9 4-3 1,0 2-8-16,-15 0 9 0,-12 2 0 15,-9-1-2-15,-16-3-7 16,-5-4 15-16,-3 1-1 16,-7-9 4-16,-5 0 7 15,-7-10 5-15,-5-8 12 16,-10-9 0-16,-23-9-4 16,-34-15 15-16,-18-6-5 15,3-21 2-15,51-3 9 0,43 6-6 16,26 3 3-16,13-3 8 15,-3-10-26-15,9-10-27 16,18-7-12-16,9-2-61 16,12-2-68-16,21 3-47 15,39 7-8-15,-11 15-31 16,-16 11-331-16</inkml:trace>
  <inkml:trace contextRef="#ctx0" brushRef="#br0" timeOffset="-190000.288">27681 14433 1360 0,'0'0'200'0,"0"0"-200"16,0 0 0-16,0 0 26 15,0 0 38-15,0 0-56 0,39 10 9 16,6-4 37 0,10 0 3-16,17 0-16 15,13-1-12-15,14-3-5 0,7-2-7 16,-1 0-3-16,1 0-4 16,-12-2-4-16,-4-7-6 15,-8 1 0-15,-22 2-22 16,-24 0-32-16,-15-4-54 15,-15-2-108-15,-6 3-313 0</inkml:trace>
  <inkml:trace contextRef="#ctx0" brushRef="#br0" timeOffset="-189713.314">28444 14222 1160 0,'0'0'369'15,"0"0"-350"-15,0 0-19 16,0 0 0-16,0 0 8 16,0 0 56-16,154 65-29 15,-93-38-16-15,5-1-13 16,-15 2-6-16,-11-1 0 16,-1-1-26-16,-18-4-6 15,-9-2 6-15,-9 0 1 16,-3-1 3-16,-3 0 14 15,-30 4 8-15,-12 0 1 16,-10 2 8-16,-8 1-9 16,2 1-18-16,1 0-40 15,0 6-141-15,20-9-122 16,13-6-573-16</inkml:trace>
  <inkml:trace contextRef="#ctx0" brushRef="#br0" timeOffset="-189134.594">29706 14287 954 0,'0'0'241'0,"0"0"-184"16,0 0 69-16,0 0-9 15,0 0-44-15,0 0-34 16,0 0-24-16,-79-102-14 15,58 102-1-15,6 0-9 16,-9 9 2-16,3 13-5 16,3 4-4-16,-3 3-16 15,15-2-16-15,3-3-7 16,3-9-45-16,0-4-45 16,9-9 15-16,18-2 42 0,6-7 43 15,6-13 4-15,7-5 41 16,-13 2 8-16,6 5 39 15,-18 3 28-15,0 9 8 16,-9 3 40-16,0 3-62 16,-9 9-48-16,3 17 62 15,-3 10 51-15,-3 7-31 16,0 1-11-16,0 4-21 16,0-5-12-16,0-3-19 15,4-3-18-15,-4-9-14 16,3-6-18-16,-3 0-129 15,0-11-410-15,0-6-559 0</inkml:trace>
  <inkml:trace contextRef="#ctx0" brushRef="#br0" timeOffset="-185668.184">27409 13254 1290 0,'0'0'224'0,"0"0"-166"15,0 0-4-15,0 0 67 16,0 0-37-16,0 0-60 15,0 0-11-15,115 0 28 16,-25-1 9-16,49-4-30 16,39-1-2-16,18-1-7 15,-2 5-10-15,-50-2 6 16,-50 4-7-16,-43 0-1 16,-11 0-66-16,-13 0-83 15,-18 0-103-15,-9 0-303 16,0-8-331-16</inkml:trace>
  <inkml:trace contextRef="#ctx0" brushRef="#br0" timeOffset="-185380.543">28049 13002 1152 0,'0'0'212'0,"0"0"-209"15,0 0-3-15,0 0 0 16,0 0 30-16,0 0 56 15,148 59-43-15,-97-34-18 16,10 2-13-16,2-3-5 0,-9 0-7 16,-9 2 1-16,-14-6-1 15,-16-1-19-15,-6-3 3 16,-9 1 4-16,0-1 12 16,-39 3 13-16,-4 1-1 15,-17 2 1-15,-3 0-5 16,-10-4-8-16,25-3-29 15,6-10-95-15,11-5-168 16,22 0-433-16</inkml:trace>
  <inkml:trace contextRef="#ctx0" brushRef="#br0" timeOffset="-185111.077">28933 12876 1355 0,'0'0'243'16,"0"0"-182"-16,0 0-31 16,0 0-12-16,0 0 31 15,0 0-9-15,73 119 7 16,-55-72-28-16,0 4-13 15,-3-7-6-15,-6 0-33 16,0-8-75-16,-9-5-106 16,0-7-144-16,0-17-256 0</inkml:trace>
  <inkml:trace contextRef="#ctx0" brushRef="#br0" timeOffset="-184780.757">29199 12919 1008 0,'0'0'330'16,"0"0"-239"-16,0 0-56 15,0 0 28-15,127-10-23 16,-79 20-13-16,6 11-19 16,-8 3-8-16,-13 5 0 15,0-1-29-15,-18 0-18 16,-15-3 1-16,0-1 17 0,-27-3 29 15,-21-5 11 1,-4-3 26-16,-11-11 16 0,2-2 17 16,7 0 13-16,3-22-1 15,18-4-22-15,12-7 3 16,5-4-54-16,16 0-9 16,0 2-62-16,16 6-20 15,14 8-78-15,33 18-86 16,-6 3-65-16,-2 0-288 0</inkml:trace>
  <inkml:trace contextRef="#ctx0" brushRef="#br0" timeOffset="-183251.929">17950 18010 821 0,'0'0'356'16,"0"0"-249"-16,0 0 58 16,0 0 0-16,0 0-49 15,0 0-46-15,0 0-38 16,-6 1-10-16,15-1-1 15,24 0 14-15,10-6 16 0,17-8 10 16,22-6-16 0,2-6-23-16,16 0-12 0,2 2-10 15,-5 2 0-15,-1 2-1 16,-8 4-38-16,-19 2-23 16,7 1-16-16,-25 2-38 15,-15 3-49-15,-12 2-59 16,-24 6 11-16,0 0 46 15,-51 0-86-15,0 11-62 16,3 2-76-16</inkml:trace>
  <inkml:trace contextRef="#ctx0" brushRef="#br0" timeOffset="-182954.758">18095 18083 719 0,'0'0'170'15,"0"0"-28"1,0 0 79-16,0 0 8 0,0 0-59 16,0 0-50-16,0 0-29 15,-54 13-12-15,54-13-22 16,0 0-9-16,0 0-4 16,6 0-17-16,3 0-26 15,24 0 25-15,6 0 55 16,31 0 5-16,-1-12-12 15,31-7-20-15,-1-3-11 16,4-4-23-16,6-2-14 16,-4 2-6-16,-14-3-9 15,-7 1-64-15,-2-7-96 16,-28 12-74-16,-18-1-290 0</inkml:trace>
  <inkml:trace contextRef="#ctx0" brushRef="#br0" timeOffset="-176284.581">14923 18823 1018 0,'0'0'259'16,"0"0"-189"-16,0 0 41 15,0 0 7-15,0 0-65 16,0 0-43-16,42 0-4 16,-12 0 15-16,13 0-6 15,5-2-2-15,9 2-12 16,-2 0 0-16,-1 0-1 0,-6 0 0 16,10 0-40-1,-16 0-72-15,-6-2-97 0,-9 0-63 16,-15 0-95-16</inkml:trace>
  <inkml:trace contextRef="#ctx0" brushRef="#br0" timeOffset="-176016.436">14965 18967 235 0,'0'0'648'0,"0"0"-539"16,0 0 19-16,0 0 58 16,0 0-44-16,0 0-94 15,0 0-29-15,33 0 36 16,-5 0 0-16,17 0-14 16,0 0-9-16,9 0-9 15,10 0-15-15,2-4-8 16,34-10-55-16,-25 2-105 15,-5-2-394-15</inkml:trace>
  <inkml:trace contextRef="#ctx0" brushRef="#br0" timeOffset="-165866.308">16658 18857 651 0,'0'0'244'16,"0"0"-168"-16,0 0 5 15,0 0 63-15,0 0-5 16,0 0-52-16,0-3-35 16,0 0 0-16,9 0 6 15,16 0-12-15,2-6-10 0,9 0 2 16,6-1-13 0,16-1-9-16,2-3-15 0,0 0 8 15,4 0-8-15,5 1-1 16,-21 6-26-16,-17 0-49 15,8 4-47-15,-24 3-93 16,-15 6-34-16,-9 13-21 16,-15-1 69-16</inkml:trace>
  <inkml:trace contextRef="#ctx0" brushRef="#br0" timeOffset="-165570.343">16695 18986 613 0,'0'0'338'0,"0"0"-217"16,0 0 22-16,0 0 36 16,0 0-50-16,0 0-58 15,0 0-46-15,-9 0-20 16,15 0-4-16,9 0 27 15,12 0 70-15,15 0-20 16,6-10-30-16,13-3-17 16,11-1-15-16,1-1-15 15,-7 4-1-15,-3-2-47 16,-8 5-96-16,-19 2-208 16,-15 1-352-16</inkml:trace>
  <inkml:trace contextRef="#ctx0" brushRef="#br0" timeOffset="-164117.207">18985 18832 1000 0,'0'0'119'16,"0"0"-89"-16,0 0 4 16,-132 0 41-16,86 0-11 15,13 0-21-15,-12 0-5 16,-6 0 36-16,-4 0-31 16,-5-5-19-16,0-7 2 15,-4 0 6-15,4-7 1 16,5-1-1-16,-2-7-2 15,15-5-6-15,0-1 23 16,14-6 7-16,10-3 0 16,18-6-29-16,0-2-25 15,27-9 0-15,13 1-24 0,17 1 7 16,3 1-18-16,4 6 11 16,8 4 17-16,-2 4-8 15,-4 6 9-15,10 6-4 16,-7 3 3-16,0 5-5 15,-2 6 5-15,-4 5 7 16,-6 10-2-16,-8 1 1 16,-7 6-13-16,9 16 4 15,-2 7 0-15,-10 8-5 16,6 4-6-16,-9 4 0 16,-5 2 7-16,2 6 2 15,-9-5 0-15,-15 4-4 16,9 0-1-16,-15 1 10 15,-3 1 1-15,-3-1-2 16,-21-1 6-16,-12-1-4 0,2-2 6 16,-5-5 1-16,-3-6 1 15,-6-5 14-15,-1-3 1 16,-5-5 9-16,0-3 6 16,-4-6 0-16,1-4-8 15,6-2-10-15,-16-8-2 16,19-2 11-16,-6 0 5 15,-7-12 4-15,7-6-14 16,-3-4-4-16,24-4 14 16,-4 0 12-16,13-3-5 0,3 1-4 15,15-2-5-15,6 2-14 16,0 1-12-16,0 5-19 16,18 0 3-16,15 5 3 15,-3 4-2-15,7 4-11 16,-4 6-21-16,12 3-7 15,-9 0-21-15,4 0-31 16,8 12-69-16,-6 1-132 16,-21-3-102-16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0-14T09:40:34.03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15638 3100 848 0,'0'0'245'0,"0"0"-143"16,0 0-34-16,0 0-34 15,0 0 33-15,0 0 55 16,0 0-52-16,0 0-47 15,0 0-7-15,3 0 3 16,12 0 10-16,4 0 9 16,-4 0 10-16,12 0-20 15,6 1-11-15,6-1-3 16,0 0-1-16,13 3 0 16,8-3-3-16,3 2 0 15,19 0-9-15,-4-2 0 0,10 1 0 16,0-1-1-1,-1 3 6-15,4-1-6 0,-4-1-1 16,1-1 1-16,2 4 0 16,7-3 0-16,-7 1 0 15,-2 1 0-15,2 0 0 16,-5 2 0-16,-13-1 1 16,-2-1 0-16,-4-1-1 15,-9 3 1-15,7-4 6 16,-10 3-6-16,10-4 0 15,-4 1 7-15,3-1-7 16,-2 0 9-16,-1 0-3 16,-3 0-6-16,-8 0 10 0,5 0-10 15,-9 0 6 1,4 0-7-16,-1 0 1 0,-6 0 5 16,6 0-4-16,-5 0-1 15,11 0 6-15,-9 0-7 16,1 0 1-16,-4 0 0 15,0 0 15-15,-6 0-4 16,3-1 0-16,10-3 3 16,-4 3-1-16,0-1-6 15,7 2-7-15,-10 0 0 16,6 0 6-16,-6 0-6 16,4 0-1-16,-4 0 1 15,12 0 5-15,-5 2-4 16,-1 3 4-16,15-4 5 15,10-1-10-15,-4 1 7 0,1-1-7 16,11 0 0 0,-3 0 0-16,-11 0 1 0,2 0 5 15,1 0 3-15,-10 0-4 16,-3 0 4-16,4 0-9 16,-1 0 8-16,-9 0-3 15,22-1-5-15,-10-4-1 16,7 4 0-16,-7 1 2 15,6 0 5-15,-5 0-7 16,-4 0 2-16,-2 0-1 16,2 0 0-16,-9 0 0 15,4 0 0-15,8 5-1 0,-9-4 1 16,13 4 0-16,-7-2 10 16,3-1-10-1,10 1 1-15,-10-2 0 0,1 1-1 16,-4-2 5-16,-6 3-5 15,-2-2-1-15,8 1 0 16,-9 1 6-16,7-1-5 16,-4-1 0-16,6-1 0 15,1 3-1-15,-7-3 9 16,18 0 4-16,-2 0 2 16,-1 0 3-16,1 2-3 15,5-1 1-15,-5-1-4 16,11 4-2-16,-5-3 2 0,8 1 1 15,1 0 8 1,-4-2 4-16,10 2 8 0,-4-2-1 16,-2 0-4-16,17 0-4 15,-5 0 1-15,2 0 1 16,4 0-4-16,-6 0-4 16,-1-4 1-16,-5 1 3 15,-10-2 4-15,-2-1 9 16,-10 1 7-16,1 2-11 15,-10-2-7-15,-3 1-9 16,-5 2-6-16,-16-1-3 16,-18-1-5-16,0 3 1 15,-9 0 7-15,-3 1-9 16,-6 0-2-16,0-4-43 16,0 3-62-16,-24-4-55 0,-3 0-146 15,-9-2-322-15</inkml:trace>
  <inkml:trace contextRef="#ctx0" brushRef="#br0" timeOffset="1305.713">15038 1428 863 0,'0'0'170'15,"0"0"-34"-15,0 0 39 16,0 0-70-16,0 0-17 0,0 0-22 16,0 0-14-16,96-39-23 15,-60 26-10 1,19 0-5-16,-13 5-12 0,-9 2 4 16,7 4-6-16,-13 2 0 15,-6 0-10-15,0 0-25 16,-12 8-16-16,0 6-13 15,-9 6 16-15,0 0 10 16,-27 4 13-16,-6 4 19 16,-7-6 6-16,13-2 0 15,3-3 0-15,0-8 0 16,12-2 0-16,9-3 6 16,3-4-5-16,0 0 15 0,0 0 19 15,0 0-18 1,3 0-17-16,18 0 6 0,3 0 4 15,-9 2-8-15,12 3 4 16,4-1-5-16,-13 2-1 16,-6 3-1-16,3-4-24 15,-9 4-8-15,-6-3 4 16,0 3 7-16,-9 0 21 16,-18 6 0-16,-6-4 1 15,-13 5 1-15,10-7-1 16,0-1-9-16,-9-3-60 15,17-5-72-15,4 0-60 16,9 0-96-16</inkml:trace>
  <inkml:trace contextRef="#ctx0" brushRef="#br0" timeOffset="1478.334">15545 1448 1250 0,'0'0'196'15,"0"0"-131"-15,0 0-65 16,0 0-97-16,0 0-132 16,0 0-544-16</inkml:trace>
  <inkml:trace contextRef="#ctx0" brushRef="#br0" timeOffset="2148.819">15267 1176 1083 0,'0'0'202'0,"0"0"-129"15,0 0-35 1,0 0-30-16,0 0 13 0,145-11-11 16,-85 22-1-16,4 14-8 15,-4 8-2-15,-6 5 1 16,-8 7 0-16,-13 6 0 15,0 3-7-15,-21 3-6 16,-9 2-1-16,-3 0-5 16,-6 2 17-16,-36-4-3 15,3-1 5-15,-13-7 6 16,-8-3-4-16,-13-12 8 16,-5-5 4-16,0-12 4 15,-10-9-4-15,-3-8 1 0,4-1 12 16,-1-28 13-1,-2-10-11-15,17-11-16 0,1-7-6 16,12-8 3-16,17-1 9 16,22-4 10-16,15-1-11 15,6-2-4-15,18-1-13 16,28 4-1-16,8 4-9 16,12 13 8-16,7 7-5 15,5 12-2-15,-5 13 2 16,14 10 0-16,-5 11-6 15,-1 0 1-15,7 17 3 16,-13 5-5-16,10 5-6 16,-16 0-10-16,-9 6-11 15,-14 4-24-15,-19 6-10 16,-15 8 37-16,-12 2 23 0,0 4 12 16,-33-1 0-1,6-8-10-15,-16 3-88 0,1-15-159 16,3-15-324-16</inkml:trace>
  <inkml:trace contextRef="#ctx0" brushRef="#br0" timeOffset="5564.196">26718 1828 1018 0,'0'0'266'16,"0"0"-158"-16,0 0 15 16,0 0-60-16,0 0-21 15,0 0-16-15,0 3-18 16,0 5-8-16,0 6-9 16,0 12 9-16,0 4 15 15,0 7 1-15,12 4-3 16,-6 0-4-16,-6-2-8 15,3-3 9-15,-3-5-10 16,6-5-16-16,6-8-96 0,3-5-190 16,-9-11-237-16</inkml:trace>
  <inkml:trace contextRef="#ctx0" brushRef="#br0" timeOffset="5719.766">26914 2034 1145 0,'0'0'276'0,"0"0"-198"16,0 0-17-16,0 0-30 15,0 0-31-15,0 0-104 16,0 0-297-16,-12-6-672 0</inkml:trace>
  <inkml:trace contextRef="#ctx0" brushRef="#br0" timeOffset="6304.892">26597 1654 1099 0,'0'0'203'16,"0"0"-157"-16,0 0 38 16,0 0-7-16,0 0 3 15,76-110-17-15,-31 95-34 0,0 6-16 16,16 4-13-16,-7 5-12 16,-3 2 11-16,7 21-10 15,-7 14 1-15,3 9 1 16,-6 13-1-16,-8 7-1 15,2 11 2-15,-21 3 0 16,-6 7 2-16,-15-1-14 16,0 2 14-16,-30-2 7 15,-9-3 1-15,-22-4 14 16,-2-7 7-16,-9-10-8 16,2-13 14-16,-2-14 5 15,-7-20-4-15,-8-15 9 16,-1-28-11-16,-17-46-1 15,-4-46-17-15,9-42 17 0,28-13 21 16,39 11-10 0,33 40-2-16,12 44-16 0,15 27-19 15,6 9 0-15,15 4-17 16,16 4 4-16,17 9 12 16,1 19-8-16,5 8-9 15,-11 22-14-15,-1 21-11 16,-5 14-33-16,-16 6-34 15,-12 18-101-15,-15-17-301 16,-6-13-341-16</inkml:trace>
  <inkml:trace contextRef="#ctx0" brushRef="#br0" timeOffset="9781.263">28444 1547 1000 0,'0'0'178'0,"0"0"-125"16,0 0 46-16,0 0-14 15,0 0-8-15,0 0-16 16,0 0-34-16,-51-5-16 0,30 5-2 16,-12 0-8-16,-1 0-1 15,-11 0 1-15,6 9-1 16,6-3 15-16,-3 3 2 16,2-7 2-16,10 3 9 15,-3-1 10-15,15-4 0 16,3 3-12-16,0-3-4 15,9 0-3-15,0 1-7 16,0-1-11-16,0 0 1 16,0 2-1-16,0 1-1 15,0 3-6-15,0 6-6 16,0 9 11-16,-6 8 0 16,3 10 1-16,3 13-1 15,-9 5 1-15,0 8 0 0,6 4 1 16,0 0-1-16,-6-7 1 15,9-2-1-15,0-9 0 16,0-5 0-16,0-11-1 16,0-9-11-16,0-8-5 15,12-6 17-15,3-9 2 16,9-1 17-16,-3-2-2 16,12 0-7-16,13 0-10 15,-4-11-22-15,3-7-67 16,9-3-86-16,-8 2-160 15,-13 2-76-15</inkml:trace>
  <inkml:trace contextRef="#ctx0" brushRef="#br0" timeOffset="9994.756">27986 2088 967 0,'0'0'322'16,"0"0"-230"-16,0 0-69 16,0 0-1-16,0 0-22 15,0 0 5-15,0 0-5 16,81 0 0-16,-48 0-21 16,28-6-133-16,-4-4-148 15,-15-3-386-15</inkml:trace>
  <inkml:trace contextRef="#ctx0" brushRef="#br0" timeOffset="10384.397">28535 2061 1132 0,'0'0'173'0,"0"0"-130"15,0 0 37-15,0 0-25 16,0 0-13-16,0 0-40 16,0 0-2-16,-97 11-15 15,85 9 5-15,-3 0-6 16,3 0-6-16,6-2-5 0,6-5-4 16,0-3-11-16,0-5-36 15,0 1-41-15,0-6-41 16,0 0-9-16,18 0 108 15,-3-6 32-15,3-3-3 16,-3 0 32-16,-3 3 17 16,-8 6 23-16,2 0-5 15,0 0-35-15,6 0 10 16,0 12 0-16,3-1-1 16,9-1-9-16,12-10-41 15,-12 0-95-15,3-3-488 0</inkml:trace>
  <inkml:trace contextRef="#ctx0" brushRef="#br0" timeOffset="10667.751">28683 1979 22 0,'0'0'1114'16,"0"0"-931"-16,0 0-124 16,0 0-14-16,0 0-45 15,0 0-4-15,0 0 4 16,54 16 13-16,-36 1 0 15,15 2-6-15,-5 3 3 16,-7 3-9-16,-3 0-1 0,-3-3-9 16,-12 1-36-1,-3-5-6-15,0-4-4 0,-9-3 23 16,-9-9 8-16,0-2 24 16,-10 0 13-16,13-19 0 15,6-5-13-15,0-5 0 16,9 0-36-16,0 1-41 15,33-3-60-15,4 8-65 16,-4 5-189-16</inkml:trace>
  <inkml:trace contextRef="#ctx0" brushRef="#br0" timeOffset="10931.988">28915 1607 1147 0,'0'0'150'16,"0"0"-67"-16,0 0 9 15,0 0-92-15,0 0-44 16,0 0 26-16,3 114 18 16,12-42 0-16,0 7 8 15,3 0-8-15,1-10-14 16,-4-11-61-16,9-15-48 15,0-14-48-15,12-28 5 16,-9-1-33-16,-3-6-142 0</inkml:trace>
  <inkml:trace contextRef="#ctx0" brushRef="#br0" timeOffset="11263.204">29190 1995 709 0,'0'0'271'0,"0"0"-203"15,0 0-43-15,0 0 63 16,0 0-3-16,0 0-27 15,0 117-39-15,0-97-19 16,0-11 1-16,9-5-1 16,-3-4 0-16,21 0 7 15,-9-18 10-15,-3-6-17 16,6-1-11-16,-12 2 11 16,0 8 40-16,-5 9 47 15,-4 6-21-15,6 0-66 16,-3 19-3-16,9 16 3 15,0 13 0-15,12 11 16 0,-12 7-12 16,0 4-4-16,0-2-19 16,-12-3-26-16,0-14 9 15,0-15 27-15,-15-12 9 16,-15-15 57-16,-12-9-12 16,5 0-18-16,-8-14-9 15,3-29-18-15,3 4-102 16,17 0-436-16</inkml:trace>
  <inkml:trace contextRef="#ctx0" brushRef="#br0" timeOffset="11865.757">29799 1691 914 0,'0'0'244'0,"0"0"-193"15,0 0-44-15,0 0 25 16,0 0 39-16,-6 140-10 16,6-84-19-16,0-1-21 15,0-5-12-15,0-5-9 16,6-12-42-16,1-12-112 16,-4-9-104-16,-3-12-228 0</inkml:trace>
  <inkml:trace contextRef="#ctx0" brushRef="#br0" timeOffset="12239.966">29790 1717 932 0,'0'0'228'0,"0"0"-181"15,0 0 48-15,0 0 2 16,0 0-30-16,0 0-25 16,64-110-37-16,-49 107-5 15,12 3-21-15,-9 0-37 16,-9 17-35-16,-3 9-12 15,-6 7 24-15,0 4 40 16,-3 5 31-16,-15-3 10 16,-9-2 1-16,15-7 0 15,0-7 0-15,9-6 5 16,3-4-6-16,0-5-15 16,0-1-12-16,12 2 19 15,18 0 8-15,-3-1 25 16,3 1-6-16,-2 4-9 0,-4-1-7 15,-15 0-3-15,-9 2-22 16,0 0 19-16,-9 2 3 16,-18 2 22-1,-16-1-5-15,-11-2-1 0,21-8-10 16,-6-7-6-16,14-3-58 16,13-21-182-16,6-2-520 15</inkml:trace>
  <inkml:trace contextRef="#ctx0" brushRef="#br0" timeOffset="12516.636">29999 1870 884 0,'0'0'170'0,"0"0"-119"0,0 0-5 16,0 0 25-16,0 0 70 16,0 0-66-16,111 78-46 15,-87-51-14-15,10-3-14 16,-19-2-1-16,-9 1-49 15,-6-8-30-15,0-2 33 16,-6-7 40-16,-15-5 6 16,-10-1 26-16,7-1 25 15,3-22-15-15,9-4-5 16,6-6-31-16,6-2-12 16,6 1-34-16,24 2-54 15,31 5-71-15,-7 9-65 16,-15 8-96-16</inkml:trace>
  <inkml:trace contextRef="#ctx0" brushRef="#br0" timeOffset="13115.628">30463 1900 757 0,'0'0'367'0,"0"0"-250"15,0 0 18-15,0 0-48 16,0 0-52-16,0 0-18 15,0 0-17-15,-123 57-1 16,102-33 0-16,9 0-9 16,2-8-22-16,10-3-22 15,0-3-22-15,0-9-64 0,0-1 53 16,19 0 68-16,5-11 19 16,-6-4 2-16,0-5-2 15,3 4 15-15,-12 5 32 16,-6 5 13-16,-3 2 2 15,0 4-42-15,12 0-20 16,-12 0-8-16,9 0 7 16,-3 0 1-16,3 4 7 15,-6-2-1-15,6-2 3 16,-3 0-8-16,-3 0 6 16,7 0 15-16,-1-2 16 15,0-5-9-15,-6 2 0 16,0 2-6-16,-3 3-19 15,9 0-4-15,0 0-20 0,-6 0 5 16,12 3 14-16,-6 5-1 16,0-2 1-16,-3 1 1 15,12-3 0-15,-12-2 1 16,6-2-2-16,0 0 2 16,-6 0 7-16,12 0-8 15,-5-9 2-15,-4 3-1 16,0 0 0-16,0 5 8 15,-6 1-9-15,9 0-9 16,3 0 2-16,3 7 7 16,-6 6 0-16,6-2 0 15,-3-3 0-15,3-5-17 16,10-3-41-16,-4 0-86 0,-6-8-175 0</inkml:trace>
  <inkml:trace contextRef="#ctx0" brushRef="#br0" timeOffset="13668.784">31031 1911 1016 0,'0'0'345'0,"0"0"-252"15,0 0 16-15,0 0-32 16,0 0-48-16,0 0-29 0,0 0-12 15,-33 2-33-15,30 18 26 16,-3 4 13-16,6 0-5 16,0 0-2-16,0-4-12 15,0-7 5-15,21-2 19 16,3-9 1-16,3-2 11 16,6-6-11-16,-3-20-23 15,1-12-96-15,-4-7-71 16,-15-10 19-16,-6-1 30 15,-6-2 95-15,0 3 46 16,-15 6 106-16,-3 15 97 16,6 12 23-16,6 11-88 15,3 10-82-15,3 1-56 16,0 13-42-16,0 22-9 16,0 15 36-16,0 7 15 0,9 7 0 15,0-4 2-15,3-8-2 16,0-13 0-16,0-11-7 15,-3-11 7-15,-3-13-1 16,6-4 1-16,3 0 9 16,3-15 11-16,-3-3-20 15,9-1-19-15,-8 10 19 16,2 7 0-16,0 2-13 16,-3 9 13-16,12 17 0 15,-9 4 14-15,0-1-2 16,3-4-12-16,7-16-10 15,-4-4-137-15,3-5-165 0</inkml:trace>
  <inkml:trace contextRef="#ctx0" brushRef="#br0" timeOffset="15250.233">31843 1542 1060 0,'0'0'199'0,"0"0"-129"15,0 0-3-15,0 0-43 16,0 0-24-16,0 0 0 16,0 0 3-16,3 127 23 0,9-62-12 15,-6-1-6-15,3-3-8 16,-9-7 0-16,12-10-43 16,-6-9-94-16,3-13-98 15,-3-15-117-15</inkml:trace>
  <inkml:trace contextRef="#ctx0" brushRef="#br0" timeOffset="15617.979">31819 1520 1119 0,'0'0'210'0,"0"0"-197"16,0 0 14-16,0 0 45 15,0 0-33-15,0 0-9 0,0 0-20 16,135-89-10-1,-95 104-13-15,-10 14-14 0,3 8-20 16,-12 4-31-16,-15 2 26 16,-6 1-9-16,-18-4 36 15,-15-5 21-15,-6-9 4 16,-4-4 12-16,-2-10 5 16,12-6 38-16,15-6 23 15,3 0-21-15,6 0-2 16,9 0 5-16,0 0-36 15,0 0-24-15,0 5-53 16,15 7 44-16,6 6 9 16,3 5 7-16,9 3 2 0,-3 0-9 15,7-2 0 1,-4-1 0-16,9-2-10 16,6-8-103-16,-5-2-152 15,-7-7-268-15</inkml:trace>
  <inkml:trace contextRef="#ctx0" brushRef="#br0" timeOffset="16148.353">32166 2016 1167 0,'0'0'225'16,"0"0"-164"-16,0 0-12 15,0 0-7-15,0 0-40 16,0 0-2-16,0 0-44 15,78-70-47-15,-60 39-59 0,-6-4 55 16,-6 4-20 0,-6 7 52-16,0 3 63 0,0 10 63 15,-18 7 24-15,3 4-69 16,-3 0-11-16,6 20 17 16,-3 10-8-16,3 7 0 15,6 0-16-15,6-4-14 16,0-4 4-16,6-9-12 15,9-10 12-15,15-10 10 16,-3 0-1-16,6-22-9 16,16-10-86-16,-13-10-74 15,-3-1 100-15,-15 3 36 0,-3 9 34 16,-6 10 72 0,-9 7 65-16,0 8 16 0,0 6-61 15,-15 0-82-15,0 13-10 16,3 13-12-16,3 6-11 15,9 1-9-15,0-3-26 16,21-3-5-16,12-6 28 16,4-6 22-16,-4-7-23 15,-6-2-39-15,-9-3-5 16,-18 0 25-16,0 1-33 16,0 2 29-16,-24 3 52 15,-6-1 5-15,-6-1 2 16,8 2-1-16,13-9-123 0</inkml:trace>
  <inkml:trace contextRef="#ctx0" brushRef="#br0" timeOffset="16427.83">32679 1839 1136 0,'0'0'198'0,"0"0"-160"15,0 0-8-15,0 0-15 16,0 0-15-16,0 0 9 16,0 0-9-16,-6 93 0 15,21-92-9-15,3-1-8 16,6 0-6-16,-9-15 15 16,-3-10-12-16,-3-2-31 15,-9 2 14-15,0 3 37 0,-24 5 1 16,-6 4-1-16,3 10-1 15,-3 3-44-15,-1 0-54 16,4 14-126-16,21-1-126 16</inkml:trace>
  <inkml:trace contextRef="#ctx0" brushRef="#br0" timeOffset="16805.045">32760 1398 1109 0,'0'0'286'0,"0"0"-205"16,0 0-81-16,0 0 9 16,0 0 8-16,27 131 46 15,-11-74-7-15,5 3-24 0,-9-5-17 16,15-6-9-1,-15-4-6-15,-3-9-46 0,3-6-71 16,0-11-153-16,-3-11-117 16</inkml:trace>
  <inkml:trace contextRef="#ctx0" brushRef="#br0" timeOffset="16997.494">32962 1715 1121 0,'0'0'194'15,"0"0"-161"-15,0 0-30 16,0 0 4-16,0 0 19 16,0 0-7-16,0 0-13 0,43 99-4 15,-34-78-2 1,3-4-46-16,-3-3-74 0,3-10-73 16,9-4-65-16,-3-15 57 15,-9-7-87-15</inkml:trace>
  <inkml:trace contextRef="#ctx0" brushRef="#br0" timeOffset="17142.79">33104 1730 622 0,'0'0'262'16,"0"0"-11"-16,0 0-19 16,0 0-110-16,0 0-122 15,0 0-33-15,0 0 15 16,24 44 18-16,-14-14 8 16,8-1-8-16,3-4-59 15,-6-9-69-15,6-16-53 16,-6 0-47-16,-6-4-141 0</inkml:trace>
  <inkml:trace contextRef="#ctx0" brushRef="#br0" timeOffset="17344.721">33213 1321 1137 0,'0'0'229'16,"0"0"-204"-16,0 0-9 15,0 0-5-15,6 107 46 16,3-52-16-16,9 6-12 16,0-1-18-16,0-2-11 15,-2-8-3-15,-4 1-139 0,-9-14-91 16,-3-12-120-16</inkml:trace>
  <inkml:trace contextRef="#ctx0" brushRef="#br0" timeOffset="17592.213">33186 1658 887 0,'0'0'223'0,"0"0"-189"15,0 0-16-15,0 0-11 16,0 0-7-16,157-23-5 16,-127 23-28-16,-6 0 7 15,-6 0 9-15,-3 8 17 16,-9 7 37-16,0 3 55 0,-6 3 31 15,6 2-12 1,-3-2-23-16,3 1-24 0,-3-4-36 16,1-1-19-16,-1-7-9 15,9-9-111-15,-6-1-169 16,-3 0-122-16</inkml:trace>
  <inkml:trace contextRef="#ctx0" brushRef="#br0" timeOffset="17705.161">33403 1571 626 0,'0'0'222'0,"0"0"-222"15,0 0-121-15,0 0-15 16</inkml:trace>
  <inkml:trace contextRef="#ctx0" brushRef="#br0" timeOffset="18260.72">33479 1734 772 0,'0'0'213'0,"0"0"-140"16,0 0 80-16,0 0-37 15,0 0-68-15,0 0-38 16,0 0 4-16,0 101-8 16,15-99 4-16,-3-2-2 15,3-2-7-15,3-14-1 0,-9-10-6 16,-3 2-33-1,-6 2 39-15,0 1 13 0,0 8 55 16,-9 2-1-16,-9 6-29 16,3 5-30-16,6 0-8 15,-6 0-12-15,3 0-29 16,3 4-30-16,6 4-19 16,3-4-37-16,0-2-19 15,0-2-18-15,3 0 62 16,15 0 102-16,-9 0 13 15,3-3 33-15,-6 3 46 16,3 0-68-16,-3 0-17 16,3 0-7-16,0 5 18 15,0 4-4-15,-9-1 3 16,9-3-9-16,-6-3 0 0,6-2-2 16,-3 0 3-16,0-2 30 15,0-12 16-15,9 1 24 16,-12 0-5-16,0 2-16 15,13 7-34-15,-7 2-24 16,6 2-18-16,0 0-17 16,6 5 18-16,-9 7 4 15,9 1 12-15,-12-4-6 16,-9 0 7-16,12-7 0 16,-3 0-30-16,-3-2-55 15,6 0-56-15,3 2-113 16,-9 1-524-16</inkml:trace>
  <inkml:trace contextRef="#ctx0" brushRef="#br0" timeOffset="22536.733">31469 3027 1081 0,'0'0'279'0,"0"0"-277"16,0 0-2-16,0 0-1 15,0 0 1-15,0 0 14 16,24 106-1-16,-9-78 0 15,-9-2-5-15,6-2 0 16,-9-6-7-16,-3-8 5 16,0-3-5-16,0-5 15 0,0-2 12 15,0 0 33-15,0-11 32 16,-3-15-66-16,-9-10-26 16,9-9-1-16,0-5 1 15,3 4 5-15,0 0 10 16,0 12 12-16,0 8 20 15,0 10-23-15,0 10-15 16,0 6-10-16,0 0-18 16,0 4-26-16,6 19 13 15,15 4 17-15,-12 3 12 16,9 3-18-16,-6-4-8 16,-3-7 0-16,0-5-20 15,-3-7-23-15,-3-7-14 16,-3-3 44-16,3 0 41 15,9-15 25-15,-3-7-25 0,1-7-29 16,5-1 29-16,-6 6 23 16,-3 8 29-16,-3 3 6 15,-3 9 10-15,9 4-56 16,-6 0-12-16,6 6-26 16,6 17 4-16,3 5 12 15,0 7-16-15,-3 4-24 16,-3 1-51-16,9 4-67 15,-8-14-114-15,-4-6-597 0</inkml:trace>
  <inkml:trace contextRef="#ctx0" brushRef="#br0" timeOffset="22934.971">31900 3125 1096 0,'0'0'182'15,"0"0"-173"-15,0 0-18 16,0 0 21-16,0 0-4 16,0 0 36-16,0 0-19 15,73 0-12-15,-55-16 13 16,0-2-26-16,-3-5-15 0,-15 1-2 15,9 1-5 1,-9 3 10-16,0 4 12 0,-15 5 15 16,3 5-6-16,-6 4 0 15,-7 0-8-15,7 16 0 16,0 11 0-16,6 3 9 16,3 6-9-16,9-3-1 15,0-7-10-15,12-1-6 16,15-11 16-16,7-5-9 15,20-9-71-15,-3-12-160 16,-2-9-393-16</inkml:trace>
  <inkml:trace contextRef="#ctx0" brushRef="#br0" timeOffset="23382.16">32175 2999 770 0,'0'0'299'0,"0"0"-202"15,0 0 7-15,0 0-43 16,0 0-61-16,0 0-7 16,0 0 7-16,15 30 22 15,-6-9 9-15,-3 0-14 16,6-1-4-16,-3 1-3 16,-9-5-4-16,9-2-4 15,-9-4-1-15,0-4-1 16,0-5 2-16,0-1 9 15,0 0 39-15,0-7 29 16,0-15-50-16,9-2-29 0,0-6-1 16,0 1-22-16,3 5 7 15,-3 8 16-15,0 5 0 16,-9 9 0-16,3 2-2 16,10 0-15-16,-4 7 5 15,-3 6-2-15,12 2 13 16,-15-1 1-16,6-5 0 15,-3-3 1-15,3-4-1 16,0-2-1-16,0 0-12 16,9-7 13-16,9-5 29 15,-3 0-14-15,4 8-15 16,-4 4-10-16,3 0 0 0,3 15-9 16,-3 7 10-16,6-2-47 15,-5-5-181-15,-10-12-609 0</inkml:trace>
  <inkml:trace contextRef="#ctx0" brushRef="#br0" timeOffset="24193.298">31227 3145 629 0,'0'0'545'0,"0"0"-429"15,0 0-5-15,0 0 17 16,0 0-42-16,0 0-13 16,0 0-40-16,-72 3-24 15,35 3-8-15,-17 1 9 16,-6 4-9-16,-16-2-1 16,1 4 1-16,-4 2 7 0,-8-4-7 15,14 2-1-15,-2 0 1 16,12-5-1-16,23 0 0 15,7-2-16 1,6-4-52-16,27 0-62 0,0-2-106 16,0 0-158-16,21 0-392 0</inkml:trace>
  <inkml:trace contextRef="#ctx0" brushRef="#br0" timeOffset="24561.369">30636 3119 712 0,'0'0'292'0,"0"0"-171"16,0 0 24 0,0 0-29-16,0 0-55 0,0 0-18 15,0 0-37 1,-37 3 3-16,16 9-9 0,-12 2 9 15,6 4 10-15,-6-3 1 16,-4 2 8-16,-2-2 17 16,18-2-1-16,3-4 1 15,6-3-7-15,0-1-18 16,9-1-6-16,3-2-14 16,0 0 0-16,0 3-1 15,0 2-25-15,3 1 8 16,9 5 11-16,6 1 2 0,3 1 4 15,12-4 1 1,3 0-17-16,34-11-62 0,-10 0-167 16,-2 0-524-16</inkml:trace>
  <inkml:trace contextRef="#ctx0" brushRef="#br0" timeOffset="27704.95">29024 3196 694 0,'0'0'294'0,"0"0"-123"16,0 0 20-16,0 0-27 0,0 0-33 16,0 0-65-16,0 0-53 15,18 0-6-15,-3-5 35 16,27-5-15-16,-3 2-11 15,4 1-15-15,8 0-1 16,-3 2-33-16,-2 4-67 16,2 1-90-16,-12 0-131 15,-15 0-79-15</inkml:trace>
  <inkml:trace contextRef="#ctx0" brushRef="#br0" timeOffset="27930.312">29175 3187 228 0,'0'0'664'16,"0"0"-539"-16,0 0-60 0,0 0 19 15,0 0-22-15,0 0-42 16,0 0 22-16,-3 79 3 16,6-46-13-16,0 5-15 15,0 0-9-15,-3 1-7 16,0-3-1-16,9-3-14 15,-9-6-95-15,0-5-49 16,0-8-99-16,-9-8-290 0</inkml:trace>
  <inkml:trace contextRef="#ctx0" brushRef="#br0" timeOffset="28112.717">29015 3519 816 0,'0'0'266'0,"0"0"-200"15,0 0 7-15,0 0 35 16,0 0-15-16,0 0-81 16,0 0-2-16,42 9-4 15,-9-9 55-15,12 0-32 16,1 0-29-16,32-10-115 16,-14-8-227-16,-13 1-382 0</inkml:trace>
  <inkml:trace contextRef="#ctx0" brushRef="#br0" timeOffset="28446.745">29540 3139 1079 0,'0'0'351'0,"0"0"-290"0,0 0-61 15,0 0 0 1,0 0 23-16,-3 113-4 0,3-77-9 15,3-3-10 1,3-2-6-16,3 2-95 0,-9-10-131 16,0-8-153-16</inkml:trace>
  <inkml:trace contextRef="#ctx0" brushRef="#br0" timeOffset="28714.612">29428 3120 1277 0,'0'0'294'15,"0"0"-208"-15,0 0-55 0,0 0-17 16,0 0 16-16,0 0 12 16,166 41-26-16,-105-11-16 15,-10 3-6-15,-12 2-19 16,-12-6-23-16,-24 3-29 15,-3-3 22-15,-30-5 55 16,-18 2 3-16,-22-7 10 16,-11-4 7-16,9-7-20 15,-1-8-6-15,22 0-85 16,24-8-263-16</inkml:trace>
  <inkml:trace contextRef="#ctx0" brushRef="#br0" timeOffset="31981.255">26588 6219 963 0,'0'0'324'16,"0"0"-176"-16,0 0-59 15,0 0-51-15,0 0-6 16,0 0-2-16,121-39-16 15,-91 36-14-15,-6 1-1 16,3 2 0-16,-12 0-14 16,-2 2-12-16,-7 16-14 15,-6 6 3-15,0 9 18 16,-12 6 18-16,-10 3 2 0,-5-1 8 16,0-4-8-1,0-6 0-15,3-9 0 0,12-3 0 16,0-6 1-16,9-6 5 15,3-2-6-15,0-1-1 16,0-2-11-16,3 0 11 16,21 0-1-16,9-2 2 15,6 0 17-15,16 0-17 16,20-10-119-16,-12-7-177 16,-11 1-319-16</inkml:trace>
  <inkml:trace contextRef="#ctx0" brushRef="#br0" timeOffset="32130.359">27011 6354 696 0,'0'0'749'16,"0"0"-694"-16,0 0-40 16,0 0-15-16,0 0-99 15,0 0-163-15,0 0-874 0</inkml:trace>
  <inkml:trace contextRef="#ctx0" brushRef="#br0" timeOffset="32580.789">26941 6060 967 0,'0'0'367'16,"0"0"-335"-16,0 0-31 15,0 0 22-15,0 0 6 16,175-11-11-16,-111 35-7 16,-4 13-11-16,-9 9-10 15,-2 14-9-15,-22 6-5 16,-18 8-11-16,-9-1 6 16,0 0 14-16,-36-7 15 15,-16-6 16-15,-8-7 10 16,-6-10 16-16,-22-10 12 15,-9-10-5-15,-2-14-5 16,-16-9 2-16,13-9 21 0,8-30-22 16,16-15 1-1,-1-30 0-15,19-36-38 0,30-24-8 16,20 9-11-16,10 27-5 16,19 38-10-16,14 31 6 15,33-1-4-15,19 4 23 16,51 12-1-16,-7 21-5 15,-11 3 6-15,-12 30-5 16,-37 15-24-16,-3 5-43 16,4 28-93-16,-28-12-137 15,-24-14-337-15</inkml:trace>
  <inkml:trace contextRef="#ctx0" brushRef="#br0" timeOffset="33368">28333 5639 1132 0,'0'0'277'0,"0"0"-210"15,0 0-67-15,0 0-20 16,0 0 20-16,15 105 19 16,-3-52-10-16,-6 4-1 15,0 0-2-15,0-9-6 16,-6-6-35-16,0-12-54 16,0-9-83-16,0-8-64 15,0-12-76-15</inkml:trace>
  <inkml:trace contextRef="#ctx0" brushRef="#br0" timeOffset="33766.104">28330 5567 108 0,'0'0'971'0,"0"0"-889"16,0 0-50-16,0 0 49 16,0 0-21-16,0 0 21 15,0 0-52-15,105-90-29 16,-81 101-31-16,1 12 11 15,-1 10 19-15,-6 4-47 16,-18 2 9-16,0 5-6 0,0-3 4 16,0-5 40-1,-24-3-8-15,3-3 9 0,-7-6 14 16,10-5-4 0,-6-5 3-16,6-3 0 0,9-3-11 15,9-4-2-15,0-2-37 16,9-1-46-16,18 3 63 15,6-1 20-15,1 3 16 16,5 0-2-16,3 7-14 16,-12-1 0-16,-6 4-5 15,-12 3-29-15,-12 4-10 16,0 1 43-16,-27 3 1 16,-9-1 6-16,-9 0 2 15,3-8-8-15,-4-7-6 16,7-8-117-16,24-3-152 0</inkml:trace>
  <inkml:trace contextRef="#ctx0" brushRef="#br0" timeOffset="34066.011">28695 5819 734 0,'0'0'127'16,"0"0"-91"-16,0 0 58 15,0 0-12-15,0 0 19 16,78 107-51-16,-66-81-29 16,-9-1-13-16,9-8-6 15,-12 1 4-15,0-6-5 0,-18-5 0 16,-3-4 7 0,0-3 13-16,0 0 9 0,0-14 14 15,9-14-4-15,3-5-27 16,9-2-13-16,0-5-13 15,6 4-29-15,12 12-93 16,9 7-4-16,21 17-63 16,-8 0-26-16,-10 5-121 0</inkml:trace>
  <inkml:trace contextRef="#ctx0" brushRef="#br0" timeOffset="34681.647">29084 5878 649 0,'0'0'245'0,"0"0"-151"0,0 0 18 16,0 0-39-16,0 0-45 15,0 0-12-15,0 0-10 16,-90 48-6-16,72-21 4 16,-1 1-4-16,-5-4 0 15,15-3-2-15,9-7-9 16,0-3-15-16,0-3-20 15,0-7-55-15,0-1 7 16,9 0 49-16,18-8 31 16,-2-10 14-16,2-7-28 15,-12 1 28-15,6 2 17 16,-12 3 35-16,0 6 6 0,-9 6 42 16,0 2 18-1,0 5-28-15,0 0-80 0,9 0-10 16,-9 7-24-1,9 8 23-15,6-3 1 0,-6 1 1 16,-6-5-1-16,3-4-2 16,6-4-14-16,-6 0 6 15,4 0 10-15,2-4 26 16,3-7-3-16,-6-2-10 16,0 2-7-16,0 7 3 15,9 4-9-15,-3 0-28 16,-9 4 18-16,9 13 4 15,0-3 6-15,-3-1 9 16,-3-4-7-16,6-7-2 16,-5-2 6-16,-1 0-6 0,-3-17 0 15,15-8-5-15,-15-2 5 16,12 2 8-16,-9 6 13 16,-3 10 0-16,6 6-14 15,3 3-7-15,6 0-20 16,0 17 12-16,1-1 7 15,5 2-1-15,-6-3-22 16,3-9-45-16,-9-2-106 16,-3-4-224-16</inkml:trace>
  <inkml:trace contextRef="#ctx0" brushRef="#br0" timeOffset="35318.941">29712 5807 1020 0,'0'0'285'0,"0"0"-208"16,0 0-53-16,0 0-22 0,0 0 6 16,0 0 0-16,0 0-7 15,-45 126-1-15,45-100 0 16,12-4-15-16,6-11-1 16,0-5-13-16,6-6 10 15,9-4 9-15,-3-22-25 16,-2-12-70-16,-1-11-26 15,-3-8 52-15,-15-5-40 16,-3-4 34-16,-6 3 85 16,0 0 0-16,-27 14 142 15,15 13 86-15,-9 11-28 16,15 14-85-16,3 11-56 16,3 0-59-16,0 27-23 15,0 17-5-15,3 9 15 16,15 8 13-16,3 4-9 0,6-10-7 15,-6-10-3 1,-3-11-20-16,-9-15-4 0,0-8-30 16,-3-8 11-16,3-3 39 15,-5-5 23-15,5-11 0 16,9-3-2-16,-3 5 2 16,0 1 7-16,0 11 3 15,6 2 12-15,0 0-21 16,0 18 6-16,3 7 0 15,-8-2-1-15,11-2-6 16,-9-5-1-16,9-16-54 16,-3 0-152-16,-3-13-357 0</inkml:trace>
  <inkml:trace contextRef="#ctx0" brushRef="#br0" timeOffset="36033.245">30786 5264 954 0,'0'0'253'16,"0"0"-229"-16,0 0-9 15,-3 142 33-15,3-85-6 16,0 3 17-16,0-2-30 15,3-5-16-15,6-7-12 16,1-13-1-16,-4-13-9 16,3-9-21-16,-9-11 30 15,0-4 0-15,0-28 1 16,-9-15-1-16,-10-16-30 16,1-14 29-16,-6-7-1 15,3-3 2-15,-3 3 2 16,15 6 15-16,0 12 130 15,9 14-147-15,0 13-51 16,33 17 29-16,6 11 22 0,7 11 0 16,8 12-9-16,-3 24-10 15,-12 10-17-15,-2 8-2 16,-19 3-18-16,-18-2 27 16,0-9-6-16,-18-3 28 15,-19-8 7-15,-2-11 10 16,3-6-10-16,-3-9-3 15,9-7-158-15,8-2-220 0</inkml:trace>
  <inkml:trace contextRef="#ctx0" brushRef="#br0" timeOffset="36337.715">31031 5443 224 0,'0'0'750'0,"0"0"-673"15,0 0-32-15,0 0 82 16,0 0 14-16,0 0-31 16,96 122-52-16,-68-89-29 15,-1-3-17-15,-15-3-11 16,3-3-1-16,-15-7-31 16,0-6 1-16,0-4 30 15,-15-7 1-15,3 0 40 16,-15 0 8-16,12-12-9 0,2-11-13 15,7-11-19 1,6-5-8-16,0 0-41 0,28-1-49 16,26 3-85-16,-3 13-124 15,-9 7-91-15</inkml:trace>
  <inkml:trace contextRef="#ctx0" brushRef="#br0" timeOffset="36665.852">31360 5636 443 0,'0'0'219'0,"0"0"-141"16,0 0 33-16,0 0 15 15,0 0-64-15,0 0-36 16,0 0 17-16,54 3 18 0,-21-17-23 16,-2-5-38-1,2-4-21-15,0 1-12 0,-12 0 7 16,-9-1 18-16,-6 8 8 15,-6 1 42-15,0 3 12 16,0 5 72-16,-12 2-81 16,-6 4-28-16,-6 0-16 15,3 2 5-15,-3 18 15 16,9 3-12-16,-1 5-9 16,13-2-12-16,3-2-22 15,3-1-40-15,22-7 7 16,8-4-13-16,21-10-54 15,-3-2-107-15,-5 0-320 0</inkml:trace>
  <inkml:trace contextRef="#ctx0" brushRef="#br0" timeOffset="37181.788">31767 5540 804 0,'0'0'302'0,"0"0"-125"16,0 0-28-16,0 0-64 15,0 0-29-15,0 0-19 16,0 0-11-16,-60 8-11 15,57 12-15-15,-6 6-13 16,9-4 1-16,0-2-4 16,0-3-13-16,0-4-29 15,18-10 13-15,3-3 6 16,0-2 21-16,6-23-15 16,1-10-31-16,-7-11-74 0,-6-10-19 15,-3-6 47 1,-12-8 54-16,0-5 56 0,0-1 24 15,-15 9 51 1,3 8 129-16,0 20 2 0,6 15-55 16,3 14-71-16,-3 10-66 15,6 0-14-15,0 25-65 16,0 18 45-16,0 15 14 16,9 9 5-16,6 7 1 15,-3 1 0-15,6-10-16 16,9-7-12-16,-12-14-14 15,9-15 17-15,-6-11-33 16,-9-10 5-16,3-8 9 16,-8 0 44-16,8-17 0 0,-3-7-12 15,-6-1 9-15,0 5 3 16,-3 4 29-16,0 7 29 16,0 5 31-16,0 4-33 15,0 0-56-15,0 0-32 16,3 0-71-16,6 2 15 15,0 9 49-15,-6 0-48 16,12-2-79-16,3-5-52 16,-12-4-468-16</inkml:trace>
  <inkml:trace contextRef="#ctx0" brushRef="#br0" timeOffset="37626.658">32006 5336 5 0,'0'0'1028'0,"0"0"-1028"0,0 0-94 15,0 0-130-15</inkml:trace>
  <inkml:trace contextRef="#ctx0" brushRef="#br0" timeOffset="37981.078">32205 5395 400 0,'0'0'501'0,"0"0"-342"0,0 0-32 16,0 0-23-16,0 0-55 16,0 0 7-16,0 0-20 15,-57 62-16-15,54-32-7 16,0-3 0-16,3-2-1 15,0-3-5-15,3-6 22 16,18-6-4-16,3-5-8 16,12-5 8-16,0-3-25 15,10-21-19-15,23-32-114 16,-21 7-222-16,-8-3-228 0</inkml:trace>
  <inkml:trace contextRef="#ctx0" brushRef="#br0" timeOffset="38160.287">32440 4943 929 0,'0'0'177'16,"0"0"-117"-16,0 0-7 15,0 0-19-15,0 0 34 16,-9 140-3-16,9-77-38 16,0 7-16-16,0-2-4 15,9 1-7-15,9-7-12 16,-8-1-103-16,-4-3-61 15,-6-18-106-15,0-13-134 0</inkml:trace>
  <inkml:trace contextRef="#ctx0" brushRef="#br0" timeOffset="38392.464">32386 5449 814 0,'0'0'133'16,"0"0"-133"-16,0 0-1 15,121-36-82-15,-91 29 23 16,-3 2-5-16,0 5 45 16,-21 0 20-16,6 9 80 15,-12 14 18-15,0 5 41 16,0 5 4-16,0 2-33 16,0-2-35-16,0-3-39 15,0-8-36-15,9-11-4 16,-3-8-186-16,-6-3-164 0</inkml:trace>
  <inkml:trace contextRef="#ctx0" brushRef="#br0" timeOffset="38511.674">32573 5287 719 0,'0'0'414'16,"0"0"-291"-16,0 0-123 15,0 0-43-15,0 0-207 16,0 0 4-16</inkml:trace>
  <inkml:trace contextRef="#ctx0" brushRef="#br0" timeOffset="39064.397">32730 5532 1136 0,'0'0'197'0,"0"0"-141"15,0 0 2-15,0 0-24 16,0 0-18-16,0 0-16 15,0 0-14-15,9 95-15 16,9-83 29-16,-3-4 10 16,16-8-10-16,-10 0-6 15,-9-13-30-15,15-15-58 16,-15-8-55-16,-6-5 13 16,-6 0 40-16,0 5 96 15,-18 6 45-15,-9 9 26 16,6 11 1-16,-1 8-18 15,1 2-28-15,6 5-26 16,3 14-6-16,9 5-13 16,3 0-11-16,0 0-19 0,15-7-3 15,0-4 11-15,16-8 14 16,-1-5-2-16,0 0 16 16,3-5-3-16,-6-8 16 15,3 5 12-15,-2 2 36 16,-4 5-1-16,-3 1-28 15,-3 0-6-15,-3 0-12 16,-3 0 18-16,-9 1 10 16,0 4-3-16,6-4 1 15,-9-1 57-15,0 0 29 0,0 0 9 16,0 0-23 0,0 0-27-16,9 2-24 0,-6 3-22 15,12 5-16-15,4 2-3 16,8 5-5-16,0-1-1 15,0-4-1 1,-3-1-20-16,24-11-97 0,-17 0-133 16,-4 0-119-16</inkml:trace>
  <inkml:trace contextRef="#ctx0" brushRef="#br0" timeOffset="40040.945">29987 6323 841 0,'0'0'286'0,"0"0"-108"16,0 0 6-16,0 0-67 16,0 0-66-16,0 0-40 0,-64 34-10 15,10 10 0 1,-9 11 0-16,-19 11 5 0,1 7-5 16,-1-1 0-16,-5-7 0 15,23-4 0-15,4-14-1 16,24-13-32-16,8-8-122 15,7-14-361-15,18-10-465 0</inkml:trace>
  <inkml:trace contextRef="#ctx0" brushRef="#br0" timeOffset="40366.895">29289 6631 715 0,'0'0'664'0,"0"0"-573"0,0 0-33 16,0 0-24-16,0 0-34 15,0 0 0-15,0 0 16 16,-9 97 13-16,6-56-10 16,-12 5 0-16,6-6-6 15,-6-1-3-15,3-6-1 16,-9-7 1-16,15-6 3 15,-3-6 9-15,9-2-6 16,-9-10-9-16,9 2-5 16,0-3-2-16,0-1-8 15,9 0-39-15,0 0 43 0,30 0 2 16,3 0 2 0,46-6-72-16,-19-5-187 0,1-3-300 0</inkml:trace>
  <inkml:trace contextRef="#ctx0" brushRef="#br0" timeOffset="40915.04">30853 6236 897 0,'0'0'363'15,"0"0"-221"-15,0 0-33 16,0 0-52-16,0 0-57 16,0 0 25-16,0 0 7 15,136 103 6-15,-76-58-9 16,12 2-7-16,-5 1 1 16,8-3-14-16,-2-4-8 15,-10-3-1-15,3-7 0 16,-17-9-68-16,-1-8-90 15,-18-11-113-15,-6-3-72 16,-15 0-455-16</inkml:trace>
  <inkml:trace contextRef="#ctx0" brushRef="#br0" timeOffset="41207.723">31484 6348 1000 0,'0'0'490'0,"0"0"-433"16,0 0-57-16,0 0 0 15,0 0 1-15,0 0 60 16,93 108-33-16,-54-73-21 0,-5 1 6 16,-7-3-7-16,0-4-6 15,-15-4-21-15,0-8 1 16,-12-5 1-16,0-1-3 15,-15-1 22-15,-18-1 26 16,-22 0-4-16,-5 4-22 16,-12 0-9-16,-10 7-126 15,7-4-174-15,17 0-342 0</inkml:trace>
  <inkml:trace contextRef="#ctx0" brushRef="#br0" timeOffset="42127.909">28740 7360 567 0,'0'0'218'0,"0"0"-133"16,0 0-29-16,0 0-4 15,0 0-20-15,0 0-9 16,0 0 31-16,-3 110 21 16,3-61 6-16,0-2-7 15,0-3-21-15,0-4-21 0,0-6-14 16,0-8-12-16,0-2-6 16,0-10-71-16,0-5-146 15,-9-4-114-15</inkml:trace>
  <inkml:trace contextRef="#ctx0" brushRef="#br0" timeOffset="42659.215">28589 7455 773 0,'0'0'373'15,"0"0"-233"-15,0 0-18 16,0 0-9-16,0 0-44 16,0 0-18-16,130-51-28 15,-82 37-23-15,1 3-12 16,-4 3-68-16,0 8-100 15,-12 0-175-15,-6 0-235 0</inkml:trace>
  <inkml:trace contextRef="#ctx0" brushRef="#br0" timeOffset="43032.072">29057 7613 101 0,'0'0'730'0,"0"0"-633"16,0 0-35-16,0 0 65 16,0 0-15-16,0 0 17 15,0 0-38-15,-30-57-33 16,18 57-39-16,-6 0-19 0,6 2 0 16,-7 15-10-1,1 1 1-15,3 0-20 16,6 1-10-16,9-5-16 0,0-6-64 15,0-1-47-15,0-7 21 16,24 0 100-16,-6-3 45 16,10-15-38-16,-10 2 2 15,0-1 35-15,0 5 1 16,-9 3 34-16,0 6-18 16,9 3-16-16,-12 0-7 15,12 0-6-15,-9 0-26 16,19 0-30-16,-7 0-58 15,-6 0-410-15</inkml:trace>
  <inkml:trace contextRef="#ctx0" brushRef="#br0" timeOffset="43226.577">29277 7232 874 0,'0'0'221'0,"0"0"-166"15,0 0-33-15,0 0 7 16,0 0 19-16,0 116-3 16,0-68-19-16,0-1-13 15,0-4-13-15,0-8-21 0,3-1-89 16,-3-14-79 0,6-11-106-16</inkml:trace>
  <inkml:trace contextRef="#ctx0" brushRef="#br0" timeOffset="43566.81">29383 7366 857 0,'0'0'227'16,"0"0"-166"-16,0 0-34 15,0 0 11-15,0 0-10 16,-121 85-8-16,100-71-13 0,6-3 0 16,6-3-6-1,-9-1-1-15,18-5 0 0,0 3-4 16,0 0 4-16,0 1-36 16,0 1 4-16,18 2 32 15,3 3 13-15,6 2 20 16,3 1 1-16,4-3-11 15,5-1-9-15,-12-3-14 16,-6 0-37-16,9-3-95 16,-12-2-120-16,-2-3-152 0</inkml:trace>
  <inkml:trace contextRef="#ctx0" brushRef="#br0" timeOffset="44180.838">29480 7608 776 0,'0'0'185'16,"0"0"-144"-16,0 0-28 15,0 0 0-15,0 0 29 16,0 0-18-16,0 0-24 16,111-30-36-16,-87 12-42 15,1-6 7-15,-13-2 12 16,-9 2 44-16,-3 3 15 15,0 5 52-15,0 4 47 16,-6 7-61-16,-16 5-28 16,10 0-7-16,-9 0 14 0,6 19 4 15,3 3-3-15,9 3-10 16,3 2-6-16,0-3-2 16,0-4-15-16,6-6-2 15,18-4 4-15,3-8 0 16,1-2-5-16,-1 0-19 15,0-12-64-15,-6-7-21 16,0 0 33-16,-3 1 89 16,-9 7 6-16,-6 1 95 15,-3 7 53-15,0 3-56 16,0 0-66-16,9 0-32 16,-3 3-8-16,-3 10 8 15,3-1-9-15,1 1-10 16,-4-1-7-16,9-4-20 15,-6-2-26-15,3-4-15 0,0-2 12 16,3 0 39-16,0-8 35 16,0-11 2-16,12 4 14 15,-12-5 7-15,6 8-5 16,-9 2-2-16,6 4 2 16,-2 6 18-16,-4 0-12 15,6 0-15-15,-6 0-6 16,0 10 9-16,-3 2-11 15,12 1 0-15,0 0-1 16,18-6-12-16,0-2-69 16,1-5-642-16</inkml:trace>
  <inkml:trace contextRef="#ctx0" brushRef="#br0" timeOffset="44917.062">31589 7011 907 0,'0'0'157'15,"0"0"-128"-15,0 0 36 16,0 0 47-16,-12 130 2 16,12-81-50-16,0-4-35 15,0-1-17-15,0-10-12 16,0-5 0-16,0-11-92 15,0-14-124-15,0-4-102 16,0 0-311-16</inkml:trace>
  <inkml:trace contextRef="#ctx0" brushRef="#br0" timeOffset="45214.101">31544 6972 848 0,'0'0'232'0,"0"0"-130"16,0 0 61-16,0 0-52 15,0 0-101-15,0 0 6 16,0 0-16-16,57 68 19 16,-33-28-8-16,16-1-2 15,-10 1-4-15,0-7-5 16,-6-8-9-16,-6-7-23 16,-9-10 3-16,0-8 19 15,-6 0 10-15,3-6 64 0,1-20-44 16,-7-11-20-1,3-2 0-15,-3-1-15 16,6 3-20-16,-6 6-10 16,0 12 6-16,6 12-70 0,6 7-173 15,0 0-576-15</inkml:trace>
  <inkml:trace contextRef="#ctx0" brushRef="#br0" timeOffset="45479.945">31954 7165 760 0,'0'0'263'0,"0"0"-199"15,0 0-27-15,0 0 30 16,0 0 4-16,0 0-35 0,0 0-30 16,-9 114 5-16,24-102-11 15,-8-6 21-15,8-6 16 16,0 0-11-16,6-3-10 15,-6-17-16 1,0-9-94-16,-9-3 10 0,-6 0-43 16,0 3 37-16,-6 4 54 15,-18 10 6-15,-3 4 11 16,-3 11-10-16,5 0-101 16,1 5-97-16</inkml:trace>
  <inkml:trace contextRef="#ctx0" brushRef="#br0" timeOffset="45719.921">32145 6969 914 0,'0'0'351'15,"0"0"-242"-15,0 0-87 16,0 0-22-16,0 0 0 15,0 0 56-15,0 130-21 16,0-78-19-16,0-4-7 16,0 3-9-16,3-10-31 15,9-8-98-15,-6-13-59 16,-6-11-93-16,9-9-302 0</inkml:trace>
  <inkml:trace contextRef="#ctx0" brushRef="#br0" timeOffset="45877.777">32066 7157 907 0,'0'0'196'15,"0"0"-109"-15,0 0 2 16,0 0-37-16,0 0-22 16,0 0-30-16,151-3-140 15,-112 3-154-15,-3 0-390 0</inkml:trace>
  <inkml:trace contextRef="#ctx0" brushRef="#br0" timeOffset="46141.286">32582 6815 593 0,'0'0'754'16,"0"0"-641"-16,0 0-91 16,0 0 4-16,0 0 33 15,-33 114 23-15,30-57-34 16,-9 2-23-16,9-2-18 16,0-5-7-16,3-4-29 0,0-7-94 15,0-12-157 1,0-15-92-16</inkml:trace>
  <inkml:trace contextRef="#ctx0" brushRef="#br0" timeOffset="46290.952">32446 7066 552 0,'0'0'718'0,"0"0"-591"16,0 0-64-16,0 0-15 15,0 0-20-15,0 0-28 16,0 0-10-16,163 0-199 15,-102 0-78-15,-13 7-13 16,-9 0-371-16</inkml:trace>
  <inkml:trace contextRef="#ctx0" brushRef="#br0" timeOffset="46630.969">32803 7112 517 0,'0'0'217'0,"0"0"-95"16,0 0 33-16,0 0-16 15,0 0-57-15,0 0-51 16,0 0-18-16,-46 0-12 15,31 0 19-15,-9 6 10 16,12 3 14-16,-12 4-12 16,12 1-2-16,-6 0-14 15,9-1-16-15,3-2-10 16,6-5-28-16,0-2-29 16,0-2-34-16,15-2 49 15,-3 0 10-15,9-8-57 0,0-9-58 16,6-2-2-1,-12 5 126-15,3 2 33 0,-12 5 27 16,-3 6 61-16,-3 1-11 16,12 0-53-16,-3 8-8 15,-2 9-10-15,14-1-3 16,-9-2-2-16,0-3-1 16,15-10-52-16,-9-1-116 15,-3 0-496-15</inkml:trace>
  <inkml:trace contextRef="#ctx0" brushRef="#br0" timeOffset="46846.248">32947 6808 684 0,'0'0'347'0,"0"0"-245"15,0 0-80-15,0 0 45 16,0 0 28-16,-24 125-19 15,24-72-37-15,0 2-23 16,0-1-5-16,0-8-6 16,0-3-5-16,0-14-69 15,0-7-91-15,0-18-41 16,0-4-55-16,3 0 14 0</inkml:trace>
  <inkml:trace contextRef="#ctx0" brushRef="#br0" timeOffset="46999.711">32947 7047 522 0,'0'0'232'0,"0"0"-79"16,0 0-20-16,0 0-55 0,0 0-15 16,0 0-30-16,0 0-10 15,127-28-23-15,-103 28-7 16,-9 0-45-16,4 0-55 16,-16 0-88-16,-3 0-74 15,0 0-243-15</inkml:trace>
  <inkml:trace contextRef="#ctx0" brushRef="#br0" timeOffset="47205.159">32953 7069 434 0,'0'0'280'15,"0"0"-241"-15,0 0 45 0,0 0 42 16,0 0-24-16,0 0-25 15,0 0-36 1,109 124-21-16,-85-98-20 0,-6-4-14 16,6 1-100-16,-14-6-78 15,8-4-107-15</inkml:trace>
  <inkml:trace contextRef="#ctx0" brushRef="#br0" timeOffset="47393.492">33177 7211 914 0,'0'0'186'0,"0"0"-119"15,0 0-7-15,0 0-7 16,0 0-16-16,0 0-21 16,0 0-16-16,69 8-95 15,-42-10-66-15,1-23-86 16,-4 1-26-16,-6 4 19 0</inkml:trace>
  <inkml:trace contextRef="#ctx0" brushRef="#br0" timeOffset="47799.712">33337 7086 322 0,'0'0'231'0,"0"0"-65"15,0 0-6-15,0 0-39 16,0 0-35-16,0 0-27 16,0 0-24-16,-64 55-21 0,64-31-13 15,0 1 19-15,0-4-1 16,0-4-8-16,12-4 15 15,10-2 16 1,-1-10-13-16,3-1-16 0,0 0-13 16,3-16-27-16,-6-8-6 15,-3 3 11-15,0 2 22 16,-11 3 18-16,-7 7 46 16,9 2 3-16,-6 7-21 15,-3 0-46-15,0 0-17 16,0 7-18-16,0 8 28 0,9 1 7 15,-9-3 13 1,6-3-4-16,-6-4-3 0,0-6 4 16,0 0 1-1,9 0 5-15,-6 0-1 16,3 0 8-16,3-2 9 0,-3-5-23 16,6 6-3-16,3 1-5 15,-6 0-1-15,3 0-4 16,6 10 4-16,0 5 0 15,7 1 0-15,-7-3-15 16,-3-6-146-16,-6-5-218 0</inkml:trace>
  <inkml:trace contextRef="#ctx0" brushRef="#br0" timeOffset="68083.351">26012 1282 983 0,'0'0'169'0,"0"0"-117"0,0 0 37 15,0 0-24-15,0 0-3 16,0 0-17-16,-3 0-27 16,-6 0-4-16,9 0 23 15,-6 0-11-15,-16 0-10 16,7-5-16-16,-18-1 0 16,-9 2-6-16,-6 1 6 15,2 2 0-15,-5 1 1 16,-3 0-1-16,14 0 1 15,1 0-1-15,3 0 2 16,18 4 4-16,0 0 2 0,3 0 0 16,6-1-7-16,0 1 8 15,0 3-8-15,-1-3 1 16,7 3 4-16,-3-4 1 16,6 4-1-16,0-6 2 15,-3 4-2 1,3 0 3-16,0-2-2 0,0 3 2 15,0 5-2-15,0 3 3 16,0 5-1-16,0 5 6 16,0 3-6-16,0 3 1 15,0 4 0-15,0 6-9 16,0 2 5-16,0 6 1 16,0 6 3-16,0 5-4 15,3 2-6-15,-3 5 1 0,0 2-1 16,6 3 0-16,-3-3 1 15,-3 0 0-15,0-3-1 16,7-1 0-16,-7 0 0 16,3 0 1-16,-3 2-1 15,3-2 0-15,-3-1 9 16,6 0-8-16,-6-4-1 16,0-4 0-16,0 1 0 15,0-3 1-15,0 2 0 16,0 0 0-16,0 0 0 15,0 3-1-15,-6 3 1 16,0-1-1-16,-1 3 1 16,-2-2 0-16,-3 0 6 15,12-7-6-15,-9-1 0 16,9-2 0-16,-6-6 0 0,-6-2 5 16,12-4-5-16,0 1 8 15,0-1-2-15,0 0 3 16,0-3-2-16,0 2-8 15,0-5 8-15,0-6 0 16,-6-3-6-16,6-6-1 16,0-1 5-16,0-2 1 15,0 1-6-15,0 2 11 16,0 1 2-16,-9 1 27 16,9-1-14-16,0 1-13 15,0-7-13-15,0 2 8 16,0-1-7-16,0-2-1 15,0 2 14-15,0-3-9 0,0 2 9 16,0 0-4-16,0-1 0 16,0 2-2-16,0 0-8 15,0 0 8-15,0-1-2 16,0-2-1-16,0-4-5 16,0-3 10-16,0 0-4 15,0-1 5-15,0-3 4 16,0 0-1-16,0 0-4 15,0 0 3-15,0 0-7 16,0 0 1-16,0 0-6 16,0 0-2-16,0 2 1 15,0-2-1-15,0 0 1 0,0 0-1 16,0 0 1 0,0 0 1-16,0 0-2 0,0 0 1 15,0 2-1-15,0 5 0 16,0 2 0-16,0 6 5 15,0 0-4-15,0-1 0 16,0 0 0-16,0 0 1 16,0 3-1-16,0 4 5 15,0 1 1-15,0 5-5 16,-6-1-1-16,6 1 25 16,0-7-10-16,0-3-9 15,0-4-5-15,0-7-1 16,0-4 5-16,0 0 2 0,0-2-6 15,0 0 11-15,0 0-2 16,0 0-11-16,0 0-26 16,0 0-96-16,0-12-84 15,0-3-104-15,0 1-720 0</inkml:trace>
  <inkml:trace contextRef="#ctx0" brushRef="#br0" timeOffset="69512.927">25532 6112 734 0,'0'0'244'0,"0"0"-172"16,0 0-58-16,0 0-13 16,0 0 25-16,0 0 38 15,0 0 1-15,12 126 3 16,-6-76-10-16,3 3 1 15,0 4-8-15,-9 3-7 0,12-2-11 16,-9 1 3-16,9-5 7 16,-3 3 8-16,-6-7-18 15,0 1-8-15,6-6-9 16,-6-3 6-16,3-2 4 16,-6-3 6-16,0-4-21 15,3-6 3-15,-3-4-13 16,6-2 8-16,-6-3 0 15,0-5-8-15,0 0 0 16,0 0 12-16,0-4-13 16,6 2 9-16,-6-3 5 15,7 0-6-15,-1 3-7 16,-3-5 12-16,6 2-12 16,-6 0 1-16,9 1-2 15,3 0 1-15,3 4 9 0,3 1-2 16,0 1-7-1,9 3 0-15,1 2 6 0,8 1-6 16,6 3 1-16,0 0 4 16,16 4-6-16,-7-2-23 15,24-2 23-15,-11 1 1 16,8-5 0-16,-2 1 0 16,-1-1 0-16,-2 1-1 15,-1 1-2-15,-9 0-3 16,13 3 4-16,-10-1-51 15,1 0 43-15,-1 2 9 16,3-6 1-16,10 1 14 0,-1-1 4 16,-2 0-3-16,5-1-14 15,-5 1 6-15,-1 2 1 16,-9 0 6-16,1 1-8 16,-7 0-5-16,-3 1 24 15,-8-1-11-15,5 2-5 16,0-1 7-16,-8 2 7 15,11-2 4-15,-9 0 3 16,1 1-11-16,5-2-18 16,-9-2 26-16,0-1-10 15,4-2-10-15,-4 4-2 16,3-5 2-16,3 4 9 16,-2 0-3-16,8 0-5 0,6 0-2 15,-2 0-6 1,8 0-1-16,7 0 20 0,-4-1-9 15,0-1-5-15,7 1-4 16,-7 0-1-16,4-1 3 16,-13 0-4-16,3-1-8 15,-17-7 7-15,-16-2 1 16,-3-6-7-16,-21-3 5 16,-3 0-36-16,-3 0-30 15,-42-12-86-15,6-10-120 16,-19-6-896-16</inkml:trace>
  <inkml:trace contextRef="#ctx0" brushRef="#br0" timeOffset="191309.77">7562 5777 620 0,'0'0'194'16,"0"0"-108"-16,0 0-36 16,0 0 7-16,0 0 54 15,0 0-16-15,-6 0-34 16,6 0-36 0,0 0-5-16,18 0 11 0,0 0-7 15,6 0-5-15,21-3-12 16,-2 2-1-16,11-4 7 15,9 3 3-15,7 1 3 16,8 1 6-16,4 0-18 16,-1 0 3-16,10 0-9 15,-7 6 5-15,10 2-6 0,-4-1 3 16,10 0-2-16,-10 1 0 16,-5 3 0-16,-4-4-1 15,1 4 0-15,-13-1 0 16,-5 2 0-16,-13-5 0 15,0 1 0-15,-5 0 0 16,-1-3 0-16,3-1 0 16,4-2 0-16,-13 3 1 15,18-4 0-15,-15 1 1 16,4 1-2-16,5-2 1 16,-15 1 0-16,9 0 0 15,1 1-1-15,-4-3 1 16,-6 1 0-16,9 1 1 0,-2-2-2 15,2 0 1 1,0 0 0-16,-3 0 0 0,4 0 6 16,-1 0 0-16,-6 0-6 15,0 0-1-15,7 0 0 16,-4 3 0-16,3-2 0 16,1 1 1-16,-1-2-1 15,6 3 0-15,0-3 0 16,-2 0 1-16,2 0 5 15,-9 0-5-15,4 0-2 16,-10 0 1-16,3 0 0 16,3 2 0-16,1-2 0 15,2 1 0-15,0-1 0 16,-3 0 0-16,10 0 6 16,2 0-6-16,-9 0 1 0,7 0 5 15,2 0-6-15,0 0 1 16,-12 0 0-16,13 0 0 15,-4 0 0-15,-6 0 6 16,10 0-7-16,-1-3 2 16,-3-2 12-16,4 4 7 15,-4-4-2-15,3 4-5 16,7-4 4-16,-16 3-8 16,15-2-9-16,-14 2 8 15,8-3-7-15,-3 4-1 0,-3-1 5 16,4-1-6-1,-10 0 0-15,6-2 2 0,-8 1-1 16,8 1 0 0,-12-4 5-16,6 2 9 0,4 3-8 15,-10-3 2-15,6-2-8 16,6 4 0-16,1-1 0 16,-7-1 9-16,12 1-10 15,-8-1 1-15,5 5-1 16,6-4 0-16,-6 2 0 15,13-1 0-15,-4 0 0 16,-5 0 1-16,5 0 0 16,-6-1-1-16,1 0 0 15,-4 0 1-15,3 1-1 16,1-1 0-16,-4 1 0 0,0-2 0 16,3 2 0-1,7-2 0-15,-7 1 1 0,0 0 0 16,10 0-1-16,-13 2 1 15,13 1 0-15,-16-3 0 16,0 4 10-16,3 0 5 16,-5 0-4-16,-1 0 1 15,0 0-7-15,-2 0 10 16,2 0 3-16,0 0-3 16,-3 0-4-16,1 0-2 15,2 0 5-15,-15 4-2 16,3-3 0-16,3 1-7 15,-8-2 3-15,-1 2-3 16,0-2 0-16,6 0 1 16,-6 2 2-16,7-2 1 15,-4 0 5-15,-6 0 1 0,3 0-4 16,9 0 3-16,-9 0-6 16,1 0-7-16,-4 0-1 15,0 0 6-15,3 0-6 16,0 0 0-16,6 0-1 15,-5 0 1-15,5 0 0 16,-6 2 0-16,3-2 5 16,-9 0-5-16,-9 2 0 15,9-2 0-15,-15 3 0 16,13-3 0-16,-16 0 5 0,6 1 3 16,-6-1-3-16,12 0 0 15,-9 0-5 1,0 0 6-16,6 0-6 0,-9 0 0 15,3 0-1-15,0 0-62 16,-6 0-83-16,0 0-180 16,0 0-540-16</inkml:trace>
  <inkml:trace contextRef="#ctx0" brushRef="#br0" timeOffset="194928.873">16284 6051 933 0,'0'0'207'0,"0"0"-159"16,0 0-31-16,0 0 6 16,0 0 96-16,0 0-17 15,-54 0-60-15,48 0-13 16,-12-11 31-16,-6-2-23 16,-7-7-28-16,-14-4 3 15,12-12-3-15,-12-9-7 16,-7-10 8-16,-2-10 6 15,0-10 2-15,11-10 1 16,-2-8-6-16,9-1-6 0,3-4-6 16,12 6 0-1,9 4 6-15,12 6-6 0,0 3 0 16,9 7-1-16,15 6-1 16,3 2-6-16,12 2 1 15,9 7-3-15,-5 2 6 16,11 3-9-16,0 4 11 15,16 5 0-15,-10 5-2 16,13 5-12-16,-10 4 5 16,9 3 10-16,-5 8-1 15,5 3 0-15,-8 2 0 16,5 2 1-16,3 8-1 0,-8 1 1 16,-4 0-7-16,10 8 6 15,-13 11 0-15,0 3-5 16,-2 5 5-16,-1 4-1 15,-9 3 2-15,-6 4-2 16,1 3 2-16,-4 1-1 16,-9 7 1-16,-3 0 0 15,-6 4 1-15,-6 3-1 16,-6 1 0-16,10 6 0 16,-4-1 1-16,-12 1 7 15,0 0-7-15,0-1 0 16,0 1-1-16,0-2 0 15,-12-1 0-15,-4-2 7 0,-2-1-6 16,0 1 5 0,-9-3-4-16,-6 2 8 0,-6-2-1 15,5-4-1-15,-8 1 3 16,-3-7 0-16,3-3 2 16,-7-8 3-16,-2-2 5 15,0-6-1-15,-13-3 2 16,1-5-7-16,-6-3 1 15,-1-4-1-15,-2-5 8 16,2-6 9-16,-2 0-10 16,-1-6 8-16,10-12-19 15,-3-6 0-15,2-6 2 16,4-4-6-16,9-4-1 16,11 3 23-16,4-2-1 15,9 4-13-15,9 3-5 0,-9 1-9 16,12 2 0-16,3 3-1 15,5 1 0-15,1 5 0 16,3 1-1-16,3 3 0 16,-6 3-2-16,6 1-4 15,0 4-2-15,0 0 8 16,0 1-12-16,0 4 7 16,0 1-12-16,0 0 5 15,0 0-10-15,0 0-7 16,0 0 0-16,0 0-13 15,0 0-13-15,0 0-31 16,0 0-97-16,0 0-196 16,0 0-371-16</inkml:trace>
  <inkml:trace contextRef="#ctx0" brushRef="#br0" timeOffset="198630.995">14383 7863 816 0,'0'0'215'0,"0"0"-147"0,0 0 15 15,0 0 2 1,0 0 53-16,0 0-67 0,0 0-57 16,-27-30 4-16,27 30 7 15,-9 0-12-15,-10 0-13 16,-5 7-7-16,-3 15-3 16,-3 4 1-16,-3 8-4 15,18 4 6-15,3-1 7 16,3-6-6-16,9-5 5 15,0-6 0-15,0-11-22 16,18-9-31-16,0 0 54 16,15-14 59-16,12-19-30 15,-9-10-29-15,1-9-48 0,-10-6-42 16,-12-3 11 0,-12-7-2-16,-3-2 44 0,0-1 32 15,-12 3 5-15,-15 11 83 16,12 9 47-16,6 17-37 15,-7 12-23-15,13 10-25 16,-3 9-42-16,6 10-3 16,0 30-25-16,0 17 18 15,0 15 6-15,0 9 1 16,15-1 1-16,-2-5 0 16,8-9-1-16,6-12 1 15,0-6-2-15,3-13 0 0,-6-11-20 16,3-6-20-1,7-11-19-15,-7-7 12 0,-6 0 15 16,0-7 7-16,0-19-9 16,-15-2 2-16,6-4 21 15,-12 1 12-15,0 3 10 16,0 6 42-16,-12 5 18 16,6 7-8-16,-3 3-13 15,0 7-30-15,6 0-19 16,-3 2-11-16,-3 14 1 15,3 9-3-15,0 2 0 16,6-2-9-16,0 0-1 16,0-10-15-16,21-2 11 15,-3-8-18-15,9-5 10 16,10-9 16-16,-1-21-23 0,-3-14-111 16,-6-31-74-1,6 10-69-15,-27 4-33 0</inkml:trace>
  <inkml:trace contextRef="#ctx0" brushRef="#br0" timeOffset="198789.894">14787 7503 91 0,'0'0'377'0,"0"0"-121"16,0 0-55-16,0 0-26 16,0 0-48-16,0 0-105 15,0 0-22-15,-66-44-32 16,66 97 32-16,6 10 6 16,12 5 4-16,-3-2-9 15,12-7 6-15,6-5-5 16,-2-8-2-16,5-11-23 15,15-11-61-15,-12-11-80 0,-2-12-122 16</inkml:trace>
  <inkml:trace contextRef="#ctx0" brushRef="#br0" timeOffset="199737.809">15026 7749 656 0,'0'0'327'0,"0"0"-237"16,0 0-58-16,0 0-18 15,0 0 34-15,0 0-26 16,-43 119-21-16,43-93-1 16,3-5-10-16,9-7-22 15,10-7-2-15,-4-7-56 16,15 0-20-16,-6-6-85 16,-9-16-174-16,3-6 40 15,-12-2 329-15,-9 4 182 0,0 2 109 16,0 2-28-16,-21 6-48 15,-3 5-68-15,3 5-47 16,-3 4-14-16,6 2-24 16,0 0-36-16,-4 6-13 15,16 8-13-15,0 4-16 16,6-3-17-16,0 0-15 16,0-4-17-16,15-4-16 15,10-3-2-15,-4-4 20 16,6 0 31-16,-12 0 19 15,3 0 13-15,-9 0 13 16,0-4 4-16,-6 4-7 0,-3 0-9 16,0 0 10-16,6 0 2 15,-3 0 0-15,3 0-7 16,6 0 1-16,3 0-7 16,-8 0-20-16,14-7-19 15,-3-8-23-15,-3 4 13 16,-12 2 49-16,0 5 70 15,-3 4 44-15,0 0-33 16,0 0-65-16,3 4-16 16,6 10 0-16,0 1 0 15,0 2 0-15,3-8 0 16,3-4 0-16,3-5-15 16,10 0-2-16,-7-23-4 0,3-5-37 15,-6 0-21-15,-9 3 79 16,-6 5 32-16,9 7 46 15,-12 9 22-15,0 4-32 16,0 0-68-16,9 9-5 16,0 15 5-16,-3 5 0 15,15 6 9-15,-6 0-2 16,-3-2-6-16,-6-3 0 16,13-9 0-16,-10-7-1 15,-6-9 0-15,6-5 1 16,6-8 31-16,3-22-32 15,0-5-17-15,-3-4-27 16,-3 2 34-16,-6 12 1 0,6 3 8 16,-6 12 0-1,3 9-1-15,-9 1-20 0,19 5-16 16,-10 24 31-16,9 12 7 16,-9 14 0-16,9 14 6 15,-3 6 7-15,-9 6 2 16,-6 2 12-16,0-2 17 15,0-12-12-15,-21-9 2 16,-6-14 21-16,-10-14 40 16,-17-13-40-16,-12-14-10 15,-16-5-45-15,10-24-38 16,-7-48-117-16,28 4-67 16,15 2-537-16</inkml:trace>
  <inkml:trace contextRef="#ctx0" brushRef="#br0" timeOffset="200744.094">15038 6456 869 0,'0'0'147'15,"0"0"-98"-15,0 0-43 16,0 0 3-16,0 0 23 15,0 0 4-15,-88 161-4 16,76-91-11-16,12 4-3 16,0-2-12-16,0-5 4 15,21-12-9-15,3-9 9 16,-6-7-10-16,19-13-51 16,8-15-75-16,-12-8-125 0,6-3-567 15</inkml:trace>
  <inkml:trace contextRef="#ctx0" brushRef="#br0" timeOffset="201180.428">15267 6628 1045 0,'0'0'196'0,"0"0"-85"0,0 0-62 16,0 0-16-16,0 0 9 15,0 0-28-15,0 0-14 16,133-27-20 0,-118 33-15-16,-3 8-20 0,-12 2 1 15,0 5 25-15,0 2 11 16,-12-1 18-16,0-1 0 15,-3-4 7-15,3-4-6 16,9-4 6-16,-3 0-6 16,6-1-1-16,0-1-8 0,9 0-8 15,6 1 10 1,9 3 6-16,-3-2 14 0,6 2-1 16,-15 2-4-16,9-1-8 15,-12 0-1-15,-9 1 0 16,0 2-7-16,0 1 6 15,-15 3-9-15,-30 1-36 16,12-6-114-16,-3-8-198 0</inkml:trace>
  <inkml:trace contextRef="#ctx0" brushRef="#br0" timeOffset="201432.096">15578 6310 1202 0,'0'0'177'16,"0"0"-115"-16,0 0 18 16,166 58-9-16,-103-14-1 15,-8 11-45-15,-1 11-25 16,-15 9 0-16,-18 5-8 15,-21 4-32-15,0-4-41 16,-54 16-31-16,-6-17-116 16,-1-22-101-16</inkml:trace>
  <inkml:trace contextRef="#ctx0" brushRef="#br0" timeOffset="208349.959">18137 6269 950 0,'0'0'190'0,"0"0"-89"16,0 0 22-16,0 0-34 15,0 0 9-15,0 0-47 16,-27-12-32-16,27 12-18 16,0 0-1-16,-6 6-1 15,3 19-15-15,-9 11 16 16,6 16 7-16,6 9 5 15,0 7 10-15,0 2-5 16,18-2-4-16,0-5-11 0,6-9-1 16,10-10-1-1,-4-7-19-15,9-12-23 0,9-17-47 16,10-6-110-16,-16-2-160 16</inkml:trace>
  <inkml:trace contextRef="#ctx0" brushRef="#br0" timeOffset="208631.438">18430 6378 1121 0,'0'0'308'0,"0"0"-212"15,0 0-74-15,0 0-22 16,0 0 0-16,0 0 1 16,0 0 21-16,15 105-13 15,-6-70-8-15,0-2 1 16,-6-4-2-16,6-2-18 16,-6-6-80-16,3-6-134 15,-6-4-79-15,0-9-325 0</inkml:trace>
  <inkml:trace contextRef="#ctx0" brushRef="#br0" timeOffset="208896.61">18490 6129 1061 0,'0'0'303'16,"0"0"-187"-16,0 0-59 15,0 0-56-15,0 0 15 16,0 0 67-16,154 71-1 16,-75-22-38-16,-1 10-25 15,1 5-12-15,-22 6-6 16,-15 0-1-16,-23 4-8 16,-19-2-30-16,-19-2-19 15,-35-4 6-15,-43-2-28 0,13-15-133 16,18-20-330-16</inkml:trace>
  <inkml:trace contextRef="#ctx0" brushRef="#br0" timeOffset="214520.567">18484 7174 948 0,'0'0'198'16,"0"0"-140"-16,0 0 7 15,0 0 4-15,0 0 3 16,0 0-34-16,-54 38-24 16,36 11-1-16,0 17 8 15,0 16-8-15,0 1 10 16,12 0-1-16,3-8-22 16,3-10 9-16,0-12-9 15,9-10-10-15,18-12-51 0,33-15-94 16,-5-6-68-16,-1-10-147 15</inkml:trace>
  <inkml:trace contextRef="#ctx0" brushRef="#br0" timeOffset="-214612.295">18741 7689 939 0,'0'0'160'0,"0"0"-99"16,0 0-6-16,0 0 14 0,0 0 13 16,0 0-71-16,0 0 20 15,60-39-10-15,-42 15-21 16,7 0-25-16,-13-1-17 16,-3-1 10-16,-9 6-1 15,0 5 33-15,0 3 33 16,-12 8 9-16,-13 4-33 15,-2 0-9-15,9 9-6 16,-9 13 5-16,9 3-6 16,3 0 0-16,6-1 0 15,9-3-9-15,0-4-13 16,9-4 8-16,15-8-9 16,15-3-9-16,3-2-48 15,22-4-107-15,-13-11-57 0,0-1-149 16</inkml:trace>
  <inkml:trace contextRef="#ctx0" brushRef="#br0" timeOffset="-214025.338">19049 7564 651 0,'0'0'179'15,"0"0"-121"-15,0 0-18 16,0 0-1-16,0 0 9 16,0 0-24-16,0 0-15 15,-55 20-2-15,55-15-5 16,0-1-2-16,0-2-27 15,0-2-43-15,0 0-6 16,10 0-12-16,-1 0 43 0,9 0 2 16,-6-4-11-1,-6 2 38-15,6 1 15 16,-6 1 1-16,-6 0-9 0,0 0 9 16,0 0 0-16,0 0 12 15,3 0 11-15,-3 0 17 16,3 0-1-16,9 0-11 15,-3 0 21-15,9-11-9 16,-3-3-15-16,-9-5-6 16,9-2-12-16,-6-2-1 15,-2-4 1-15,5 1-7 16,-6-3 0-16,-6-2 5 16,0 7 20-16,0 0 15 15,0 9 38-15,-9 4-10 16,-7 9-45-16,7 2-22 0,-6 0-1 15,3 19-2-15,3 4 2 16,0 5 0-16,9-4-9 16,0-3-25-16,15-7 7 15,12-1 7-15,4-4 18 16,2-4 1-16,-6-1-6 16,0 1-6-16,-6 1 12 15,0 0 1-15,-12 4-13 16,3 2 11-16,-2 3-5 15,-4-1 7-15,0 3 0 16,6-1 16-16,-3 0-6 16,-9-7-2-16,18-2-8 0,-9-6-21 15,18-1-46 1,-3-14-76-16,-6-8-463 0</inkml:trace>
  <inkml:trace contextRef="#ctx0" brushRef="#br0" timeOffset="-213333.261">19435 6973 1068 0,'0'0'146'0,"0"0"-132"16,0 0-5-16,-3 118 23 15,3-58 32-15,6 2-35 0,15 4-13 16,3-9-9-1,-8-10-7-15,11-10-9 0,-6-10-8 16,3-12-51-16,-3-12-5 16,-3-3-37-16,-3 0 39 15,-6-16 69-15,0-2-8 16,0 3 10-16,-9 4 45 16,0 8 49-16,0 3-25 15,0 0-43-15,0 0-24 16,0 0-2-16,6 0-10 15,4 0 9-15,-4 3 0 16,9 1-5-16,0-4 4 16,3 0-15-16,-3-5-5 15,6-12-4-15,-15 1 11 16,6-2 15-16,-3 7 13 0,-9 5 41 16,0 3 30-16,0 3-52 15,0 0-32-15,6 13-16 16,0 5 16-16,6 5 7 15,-3-1 3-15,-3-5 1 16,7-5-3-16,-1-6-1 16,-9-6 2-16,12 0 31 15,0-9 14-15,-9-12-8 16,15-3-46-16,-3-2-11 16,-3 6 1-16,-9 6 4 15,0 8-7-15,3 6-12 16,0 0-14-16,6 9-19 0,1 22 40 15,5 10 11-15,-3 12 7 16,0 1-1-16,-3 9 1 16,-12-3-5-16,-3 0 5 15,0-6 11 1,-18-7-4-16,-9-8 32 0,-3-10 16 16,-4-7 3-16,-8-12-26 15,-3-10-32-15,12 0-9 16,-4-49-146-16,10-2-179 15,6-2-417-15</inkml:trace>
  <inkml:trace contextRef="#ctx0" brushRef="#br0" timeOffset="-213075.377">20078 6782 1217 0,'0'0'238'0,"0"0"-208"15,0 0-21-15,0 0 18 16,139 108 32-16,-73-23-11 16,1 31-24-16,-22 28-8 15,-9-8-15-15,-18-30 1 16,-18-32 5-16,0-26-5 0,-33 3-2 15,-39 20-50 1,-1-9-111-16,-5-20-449 0</inkml:trace>
  <inkml:trace contextRef="#ctx0" brushRef="#br0" timeOffset="-204350.04">9982 9767 502 0,'0'0'169'0,"0"0"-110"15,0 0-10-15,0 0-7 16,0 0 22-16,0 0-12 16,6 0-32-16,6 0 18 15,3 0 32-15,4 0 14 16,8 0-33-16,-3 0-24 0,12 0-5 15,-12 0-7-15,15 0-4 16,-11 0-9-16,14 0-1 16,-6 0 0-16,-3 0 6 15,16 0-5-15,-13 0 4 16,6 0 1-16,0 0 6 16,-5 0-6-16,8 0 9 15,6-1 6-15,-3-4-11 16,4 3 8-16,-7 1-6 15,0 1-11-15,-2 0-2 16,2 0 0-16,0 0-1 16,-3 0 1-16,7 0 1 0,8 0 21 15,-3 1-10-15,10 4-12 16,-4-3 1-16,6 3-1 16,-2-3 7-16,2 2-7 15,-5-1 1-15,-10 2-1 16,3-4 0-16,-9 4 0 15,1-4 0-15,-4 4-2 16,-6-3 2-16,0 0 1 16,1 0-1-16,5-2 2 15,-6 3-1-15,6-3 1 16,4 0-1-16,-10 0 6 16,3 0-7-16,0 0 1 15,-8 4-2-15,-10-2 1 16,12-2-1-16,-6 3 1 15,0-1 1-15,3 0 15 0,16 0 4 16,-1 1-1-16,-3-3 4 16,9 1-12-16,7 1-1 15,-7-2-9-15,3 3 0 16,-8 1 0-16,5-2 9 16,0 2-9-16,-5-3 9 15,5 3-1-15,-9-1 4 16,6 0 3-16,4-2-6 15,-13 1 2-15,0 1-5 16,1-2-6-16,-4 1 5 16,0 1 6-16,-3-3-2 15,0 2 3-15,7-2 8 16,-4 0 5-16,-3 0-1 0,9 0-14 16,4 0 8-16,-1 0-8 15,-3 0-5-15,-3 0 0 16,1 0-5-16,-1 0-1 15,3 0 2-15,-6 0-1 16,-9 0 0-16,16 0 0 16,-13 0 0-16,12 0 0 15,-6 0 0-15,7 0 0 16,-4 0 1-16,0 0-2 16,6 0 0-16,1 0 1 15,-1 0 1-15,0 0 5 16,6 0-6-16,-8 0-1 15,11 0 1-15,-18 0-1 0,9-2 2 16,-2-1 4 0,2 3-6-16,-9-2 3 0,0 1-3 15,7-2 1-15,-7 1 7 16,0 1-8-16,-3-2-1 16,1 0 1-16,-4 3 1 15,3 0 0-15,6 0 5 16,-12-4 7-16,7 4-12 15,-7 0 5-15,6 0 7 16,-6 0-8-16,0-1-5 16,-3 1 0-16,4 0 5 15,11-1-4-15,-6 1-1 0,-3 0 0 16,3 0 0-16,4-3 2 16,-1 3-2-16,-6 0 1 15,6 0-1-15,3 0 0 16,4 0 1-16,-10 0-1 15,15 0 1-15,-6 0-1 16,-2 0 0-16,2 0-1 16,-3 0 0-16,3 0 1 15,-8 0 0-15,8 0 2 16,-12 0-2-16,0 0 1 16,-9 0 0-16,-3 0 0 15,16 0 0-15,-22 0 0 16,15 0 1-16,-3 0-1 15,-9 0-1-15,24-2 1 16,-15 0 0-16,16-3-1 0,-7 3 1 16,-6 1 0-1,6-2-1-15,-6 1 0 0,1 2 0 16,-10-2 1-16,0 0 0 16,-9-1 0-16,-3 3-1 15,15-2 21-15,-6-2-2 16,-3-1-8-16,0 1 7 15,9-1-8-15,-2-1-8 16,8 2-3-16,-6-1 1 16,0 1 0-16,0-2-1 15,-3 3 2-15,6-2-2 16,-6 4 1-16,1-4-1 16,5 4 1-16,-3-1 0 15,-6-1-1-15,6 3 1 16,3-2-1-16,-9 2 0 0,6-1 1 15,4 1 0 1,-10 0 0-16,6 0 0 0,0 0 0 16,-6 0 0-16,3 0 1 15,15 0-1-15,-12 0 1 16,1 0 0-16,5 0-1 16,-6 0 1-16,6 0-1 15,6 0 0-15,-12 0 8 16,6 0-7-16,-5 0 7 15,5 0-7-15,0 0-1 0,-9 0 1 16,0 0-1-16,9 0 5 16,-9 0-4-16,10 0-1 15,-1 0 1-15,0 0 12 16,-3 0-7-16,12 0-5 16,-12 0 5-16,13 0-5 15,-13 0-1-15,3 0 0 16,3 0 1-16,-3 0 0 15,3 0-1-15,1 0 1 16,-4 0 4-16,6 0-4 16,-3 0-1-16,0 0 1 15,1 0-1-15,2 0 0 16,-6 0 1-16,3 0-1 0,-3 0 2 16,0-3-1-1,-2 1-1-15,-1 2 0 0,3 0 0 16,-3 0-3-16,6 0 2 15,6 0 0-15,7 0 0 16,-7 0-5-16,-3 2 5 16,15 2-11-16,-11 1 11 15,-4-3 0-15,-6 2 1 16,6-2-1-16,0 1-6 16,7 2 6-16,-4 0 1 15,0-3 0-15,6 5 1 16,-5-1 0-16,5-1-1 15,-6 1 1-15,9-2-1 16,-18 1-11-16,10-1 11 16,-10-2 0-16,0 1 0 0,-3-3 0 15,-6 2-1-15,0-2-1 16,10 0 2-16,-7 2 1 16,3-2 1-16,3 0-1 15,-3 2-1-15,12 2-1 16,-2-2 1-16,-7 3-6 15,0-3 6-15,6 3 1 16,-3-3-1-16,-3 2 1 16,7-4-1-16,-7 3 1 15,6 0 0-15,-6-2 0 16,0-1 0-16,-6 2-1 16,-6-2 1-16,13 3 0 15,-10-3-1-15,-3 0 0 0,12 0 1 16,-6 0-1-1,3 0 0-15,9 0 1 0,4 0 0 16,2 0-1-16,3 0 0 16,6 0 0-16,1 0 0 15,-7 1-4-15,3 4 4 16,-2-3 1-16,-4 2-1 16,6-2 0-16,-6 1 0 15,1 1 0-15,5-3 1 16,0 1 8-16,-3 1 1 15,13-3-9-15,-4 1 13 16,-6-1-7-16,7 2 0 16,-7-2-1-16,6 3-5 15,-6-2 0-15,1-1 5 0,-7 2-4 16,9-2 11-16,-12 0-13 16,10 0 9-16,-4 0-7 15,-6 0 3-15,9 0-3 16,-8 0 4-16,-1 0-1 15,-6 0-5-15,9 0 0 16,-6 0 8-16,4 0-7 16,-7 0 6-16,3 0-6 15,6 0-1-15,4 3 1 16,-1-3 1-16,0 2-1 16,-3-1 1-16,4 4-1 15,2-3 7-15,-3 3-8 16,-9-4 0-16,7 0 7 0,2 3 3 15,-12-3-1-15,6 1-8 16,-6 1 0-16,10 0 0 16,-7-1 0-1,3 2 0-15,0-1 8 0,0-1-8 16,-2 0 14-16,2 0-15 16,9 0 1-16,-12-2 0 15,4 0 0-15,-1 0 1 16,6 0-1-16,-6 0 1 15,-3 0-2-15,13-4 0 16,-7 0-6-16,-6 0-3 16,0-1-2-16,-5 3 5 15,5-2 6-15,-9 2-1 16,0 1 1-16,-6-3-1 16,9 4 1-16,-6 0 0 0,4 0 0 15,-7 0-1-15,15 0-5 16,-6 0 5-16,6 0 0 15,-6 0-8-15,1 0-3 16,-4-1 11-16,3 1-4 16,3-1 5-16,0-3 0 15,-3 1 0-15,4-2 6 16,-1 2-6-16,0-2 0 16,0-1-1-16,0 2 1 15,3-3 6-15,7 4-5 0,-10-3-1 16,3-1 1-1,0 1 0-15,-3-1-1 0,7 2 0 16,-4-1 0-16,-6-1 0 16,12 1 8-16,1 2-8 15,-10-1 0-15,3-1 1 16,0 3 9-16,-3-1 4 16,-3 2-1-16,-2-3 9 15,2 4 2-15,-3-2 1 16,3 1 9-16,-6 1 18 15,-3 1-2-15,-3-3-4 16,-9-1-9-16,16 4 0 16,-16-1 2-16,0-3-5 15,0 4-11-15,0 0-11 16,-6 0-3-16,0-2-9 0,0 2-12 16,0-4-70-1,0 3-74-15,-24-4-104 0,-4 2-218 16,7-3-531-16</inkml:trace>
  <inkml:trace contextRef="#ctx0" brushRef="#br0" timeOffset="-196666.54">13079 11969 523 0,'0'0'176'0,"0"0"-118"16,0 0-29-16,0 0 20 15,0 0 16-15,0 0-11 16,0 0-33-16,0 0-20 16,0 0 31-16,0 0 16 15,0 0 1-15,0 0 13 16,9 0 0-16,0 0-14 16,3 0-13-16,3-3-3 15,0-1-12-15,6 3-5 0,13 0-2 16,-4-2-2-1,3 1-10-15,0 2 0 0,12 0 8 16,-5 0 0-16,2 0 14 16,9 0-7-16,4 0-15 15,-10 0 0-15,15 0 5 16,-15 0 1 0,16 0-6-16,-7 0 7 0,0 0-8 15,16 0 1-15,-16 0 1 16,10 0-2-16,-4 0 0 15,3 0 0-15,-2 0 1 16,-1 5-1-16,-3-4 6 16,4 0 0-16,2 5-5 15,-2-5 2-15,-1 2 4 16,-6 0-7-16,1 2 1 16,-4-1 1-16,-6-2-1 0,0 2-1 15,1-2 1-15,-7 0-1 16,9-2 2-16,-6 0-1 15,4 0 5-15,5 0-6 16,-6 0 6-16,-11 0-5 16,14 0-1-16,-12 0 13 15,3 0-6-15,1 0-6 16,-4 0 0-16,3 0 1 16,-3 0-1-16,3 0 5 15,4 0-4-15,-10 0 0 16,15 0 5-16,-6 0 2 15,4 0 4-15,-1 0-1 0,0 0 1 16,-3 0-3 0,-8 0-1-16,11 0 5 0,-9 0-8 15,-9 0-4-15,10 0 8 16,-10 0 0-16,9 0-3 16,-6 0 9-16,15 0 2 15,-8 0 1-15,5 2-3 16,6-2-6-16,-6 0 2 15,7 3-11-15,2-3 1 16,-3 0 8-16,1 0-3 16,-7 0-5-16,6 0 4 15,-9 0 2-15,7 0-7 16,-7 0 12-16,6 0-3 16,-12 0-9-16,13 0 9 15,-13 0-10-15,12 0 1 0,-3 0 0 16,-2 0 9-16,2 0-9 15,0 0 0-15,6 0 13 16,-8 0-4-16,14 0-4 16,-6 0 2-16,-6 0-7 15,10-3 1-15,-10 3 14 16,6 0-6-16,-5 0 2 16,2-2 1-16,-9 2-3 15,6-2 5-15,4 0-2 16,-10-2-1-16,9 2 0 0,-3-1-3 15,-5 2-3 1,8-2 2-16,3 1-7 0,-6-1 10 16,1 0-10-16,2 0 16 15,-9-1-9-15,3 2 1 16,1-1 9 0,2 1-5-16,-6 0 2 0,-3-3-2 15,7 4-3-15,-4-4 8 16,-3 2 1-16,9-2-5 15,-9 1 5-15,7 1-19 16,-13-2 2-16,15 1 5 16,-6 0 8-16,-3-1 0 15,7-1-2-15,-4 3 0 16,0-2 8-16,-3 4 4 16,-6-4 3-16,7 4-13 0,-13-2 10 15,6 1-5-15,0 2-7 16,-6-2 2-16,3 0-3 15,1 2 10-15,-7-2 0 16,0-1-5-16,0 3 5 16,-6-1 3-16,0 1-8 15,6-3 11-15,-9 3-6 16,-3 0-2-16,3 0-1 16,-3 0-1-16,6-2-6 15,-3 2-6-15,1 0 7 16,-10-1-7-16,9 1 8 15,-6 0-14-15,-3 0 2 16,6 0-2-16,-6-3 0 16,0-15-96-16,0 0-119 15,-9-8-403-15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0-14T09:44:40.73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6403 9048 841 0,'0'0'225'0,"0"0"-178"0,0 0 25 16,0 0 58 0,0 0-56-16,0 0-3 0,51-7-11 15,-12-1 14-15,4-3-11 16,17 0-18-16,-6 0-4 16,10 0-6-16,5-1 0 15,0 2-15-15,4-1-11 16,5 1-7-16,-5 1-2 15,-10 0-8-15,-2 0-51 16,-7 0-30-16,-12 7-114 16,-6-1-135-16,-12-1-170 0</inkml:trace>
  <inkml:trace contextRef="#ctx0" brushRef="#br0" timeOffset="316.588">7034 8817 700 0,'0'0'406'15,"0"0"-296"-15,0 0-17 16,0 0-9-16,0 0-84 16,0 0 0-16,0 0 3 15,69 0 20-15,-36 6-10 16,3 2-11-16,-2 4-1 15,-7 1-1-15,12-1 0 16,-15 2-6-16,3 1-19 0,-18-2-1 16,0 0 0-16,-9 3 4 15,-9 6 22-15,-15 5 3 16,-18 7 23-16,-6 1-13 16,-4 3 2-16,-2-5-15 15,9-5-30-15,12-9-161 16,11-6-347-16</inkml:trace>
  <inkml:trace contextRef="#ctx0" brushRef="#br0" timeOffset="2425.501">9795 9266 909 0,'0'0'224'15,"0"0"-124"-15,0 0 88 16,0 0-66-16,0 0-55 15,0 0-67-15,0 0 2 0,48 0 12 16,1 0 9-16,5 0-5 16,6-3-5-1,4-3 2-15,5-3-2 0,-8-1-2 16,2 2-3-16,-9 0-8 16,7-5-70-16,-28 4-173 15,-3-2-354-15</inkml:trace>
  <inkml:trace contextRef="#ctx0" brushRef="#br0" timeOffset="3671.023">11980 9263 758 0,'0'0'280'0,"0"0"-158"16,0 0 89-16,0 0-45 15,0 0-50-15,0 0-56 16,0 0-16-16,12 3 13 15,16-3 13-15,8 0 6 16,6 0-11-16,9-9-8 16,10 0-3-16,-1 2-17 15,-3-1-19-15,-2-1-11 16,-4 1-7-16,-15 1-48 16,6-6-65-16,-14 2-96 15,-10-1-355-15</inkml:trace>
  <inkml:trace contextRef="#ctx0" brushRef="#br0" timeOffset="9036.457">7571 5573 823 0,'0'0'242'0,"0"0"-181"15,0 0 36-15,0 0 16 16,0 0-62-16,0 0-37 16,0 0-1-16,0 0 5 15,0 0 8-15,0 0 6 0,0 0-9 16,-9 0-7-16,-9 0-16 15,0 0-3-15,-16 0-17 16,10 8 8-16,-3 0 4 16,3 1 7-16,9-4 0 15,-3 2 0-15,12-3 1 16,6 0 0-16,0-2 0 16,0 0 0-16,0 1-7 15,0-1-5-15,0 2-8 16,0-1 13-16,0 3 5 15,0 5 1-15,0 2-5 16,0 5 6-16,0 5 0 16,0 7 8-16,0 8-1 15,0 2-6-15,6 6 5 16,-6 1-5-16,0 0 0 0,0-2 6 16,12 2-7-16,-12-7 0 15,6 2 2-15,-3-3 11 16,3-1 3-16,6-9-3 15,3-5-13-15,-6-9 4 16,15-5-4-16,6-8 19 16,16-2 13-16,2 0-8 15,9-20-24-15,37-12-96 16,-13 0-245-16,-17 3-804 0</inkml:trace>
  <inkml:trace contextRef="#ctx0" brushRef="#br0" timeOffset="10252.445">15071 5395 785 0,'0'0'234'0,"0"0"-132"0,0 0 117 16,0 0-48-1,0 0-67-15,0 0-58 0,0 0-44 16,9-6 12-16,9 6 18 16,0 0-10-16,12 0-6 15,-6 0-14-15,13 0 8 16,-7 0-10-16,0 0 1 15,-3 0 4-15,-9 2-4 16,10 2 0-16,-19-1-1 16,0-1 0-16,-6-2-6 15,-3 1 5-15,0 2 0 16,0-1 0-16,0 5 0 16,0 2-9-16,12 10 7 0,-9 10 3 15,6 8 1-15,-3 6 17 16,12 7-4-16,-12 1-2 15,6 0-3-15,-3-1 1 16,0-3-1-16,-3-4-3 16,6 1 4-16,0-4 5 15,0 2 4-15,-9-5-3 16,3-2 0-16,-3-4-7 16,-3-4-8-16,0-2 7 15,0-6-7-15,0-3 0 16,0-7-1-16,-12-1 1 15,-12-6 18-15,-12-2 10 16,-9 0-10-16,-16 0-19 16,-38-13-25-16,11-1-136 0,10 2-427 15</inkml:trace>
  <inkml:trace contextRef="#ctx0" brushRef="#br0" timeOffset="11938.569">10350 6383 71 0,'0'0'631'0,"0"0"-549"16,0 0-56-16,0 0 13 15,0 0 26-15,0 0 6 16,0 0-28-16,124-9-17 16,-75 0-16-16,2 3 3 15,9 3-7-15,-2-2-5 16,2 2 1-16,18 0 6 15,1 1-8-15,2 2 0 0,10-2-29 16,2 2-9 0,7 0-12-16,-3 0 1 0,2 0 15 15,4 0 0-15,-7 0 34 16,22 0 4-16,-12 2-2 16,-1-2 0-16,10 0-2 15,-6 0 1-15,14 0-1 16,19 0 0-16,-9-6 0 15,-18-2 0-15,-16 2 0 16,-14 1 6-16,5 4 7 16,1-4-6-16,-6 5-6 15,-13 0 0-15,-3 0 1 16,-2-2-1-16,-7 2 0 16,4-2-1-16,-4-2 1 15,0 0 0-15,-5-3-1 16,8 2 7-16,-3-1 5 0,10 0 14 15,-7 1 6-15,-3 1 7 16,-5 1-6-16,-10 3-14 16,-3 0-2-16,-5 0 5 15,-10 0-1-15,-9-1 3 16,9 1-10-16,-12 0-7 16,-9 0-7-16,6 0-7 15,-12 0-57-15,0 0-108 16,0 1-118-16</inkml:trace>
  <inkml:trace contextRef="#ctx0" brushRef="#br0" timeOffset="22217.646">6572 9603 770 0,'0'0'234'0,"0"0"-168"0,0 0 53 15,0 0-25-15,0 0-7 16,0 0-46-16,0 0-41 15,15 0 29-15,3 0 57 16,9 0 0-16,18 0-8 16,10-5-16-16,-4-6-17 15,18 0-13-15,7 0-17 16,-1-2-7-16,-2 2 0 16,-7 2-8-16,-2-1-6 15,-4 3-39-15,-3-1-32 16,-24 1-46-16,16-6-144 15,-16 6-69-15,-24-1-187 0</inkml:trace>
  <inkml:trace contextRef="#ctx0" brushRef="#br0" timeOffset="22536.658">7233 9406 963 0,'0'0'165'0,"0"0"-137"16,0 0-17-16,0 0 5 0,0 0 26 15,0 0-22 1,0 0-7-16,151 15-7 16,-112-4-4-16,-3 2-2 0,-3-4 1 15,1 4 7-15,-16-2-8 16,-9-2-9-16,-6-3-4 15,-3 3 13-15,-3 2 25 16,-24 2 33-16,-16 8-13 16,1 3-22-16,-15-1-13 15,14 3-10-15,-2-6-32 16,15-1-146-16,9-6-91 16,9-6-529-16</inkml:trace>
  <inkml:trace contextRef="#ctx0" brushRef="#br0" timeOffset="31488.49">7384 5939 522 0,'0'0'177'16,"0"0"-110"-16,0 0 27 15,0 0 33-15,0 0-30 16,0 0-39-16,0 0-24 16,0 0 11-16,0 0-9 15,0 0 12-15,0 0 6 16,0 0 7-16,0 0-3 15,0 0-13-15,0 0-13 16,-6 0-13-16,-16 0-13 16,7 0-6-16,-3 0 1 0,-15 0-1 15,3 0 1 1,-3 2-1-16,-4 2 0 0,1 1 0 16,-6 1 0-16,6 2 0 15,-6 0 2-15,-1 3-2 16,-5 0-2-16,3 2 2 15,-1 1 0-15,-5 2 0 16,3-1 0-16,0 3 2 16,2-1-4-16,-8 2 4 15,12-1-2-15,-7 5 0 16,1 1 0-16,-6 2 0 16,2 2 0-16,-5 4 0 0,6 1 0 15,6 0 0 1,-10 1 1-16,16-1 0 0,0 0 0 15,-3 0-1-15,-4 2 2 16,7 1-2-16,0 2 1 16,-7 4-1-16,1 0 1 15,3 4 0-15,-3 0 0 16,8 0 0-16,-8-4-1 16,12-1 0-16,-3-2 0 15,3 0 0-15,2 0 0 16,-2 2-1-16,6 0 1 15,-6 2 0-15,6 4 1 16,0 0-1-16,-1 5 0 0,1 1 1 16,9 0 0-1,-6 1-1-15,9-1 1 0,0-1-1 16,-9-3 0 0,15 0 1-16,-4-5 1 0,-2 1-1 15,9 1-1-15,0 1 1 16,0 0 0-16,6 4 0 15,-6-5 5-15,6 6-4 16,0-3 5-16,0 3-6 16,0-4 21-16,6 3-11 15,-3-4-10-15,6-1 7 16,6-4-7-16,-9 2 8 16,7-1 1-16,2 2-1 15,3-1-2-15,-6-2 0 16,6 3-1-16,-3-3 3 0,6 2 3 15,3-2 8 1,-9-2-4-16,13-1-4 0,-10 0-5 16,-3 0 6-16,9 1-1 15,0-4-2-15,-6 3 0 16,0-1-2-16,6-1-1 16,-5-4 2-16,2-3-2 15,3-1 0-15,-6-3 5 16,9 0 1-16,-6-6-4 15,3 1-8-15,3-1 9 16,7 2-1-16,-7-4-3 16,0-1 2-16,6-2-8 15,-6 3 6-15,1-6-5 16,-1 1-1-16,-3-2 1 16,-3 0 0-16,3-4-1 0,-6 2 0 15,0 0 0-15,10-1 0 16,5-2 0-16,-6 1 1 15,0 2 6-15,0-3-6 16,6 2-1-16,-2-2 1 16,2 1-1-16,-6-1 2 15,0 0-1-15,0-1-1 16,-3 1 1-16,4-4 0 16,-10 3-1-16,9-5 0 15,6 3 0-15,-6-3 1 0,0 3 1 16,1-3-1-1,-10 0 1-15,6 0 5 0,-3 1 0 16,-3-1-6-16,-3 0 5 16,-9 0-4-16,6 0 4 15,-9 0-5-15,3 0 7 16,-6 0-2-16,0 0-4 16,0 0 5-16,0 0 1 15,0 0-6-15,0 0 4 16,0 2-5-16,0-2 0 15,0 0 1-15,0 0-2 16,0 0-21-16,0 0-12 16,0 0-2-16,0 0 0 15,-6 0-2-15,-9-9-30 16,3-4 19-16,-9-7 23 16,12-8 7-16,-15-1 10 0,6 1 8 15,6-1 11-15,-4 6 8 16,7 7 19-16,3 4 8 15,3 3 5-15,-3 4-4 16,6 4-8-16,0-2 1 16,0 3-11-16,0 0-9 15,0 0-5-15,0 0-8 16,0 0-6-16,0 0-1 16,0 0-10-16,0 0-2 15,0 0-6-15,9 7 8 16,6 4 8-16,13 1 2 15,-10 1 0-15,12 1 2 0,0 0-1 16,-3 0 0 0,-9-1 1-16,-3-1 4 0,7-4-6 15,-13 0 0-15,0-3 1 16,-9 1-1-16,0-3 2 16,0 6 20-16,0 6 3 15,-12 7-2-15,-22 8 7 16,7 5-17-16,0 2-13 15,-9-6-19-15,3-5-68 16,12-9-64-16,5-10-186 16,7-7-510-16</inkml:trace>
  <inkml:trace contextRef="#ctx0" brushRef="#br0" timeOffset="37552.864">7984 9292 570 0,'0'0'374'15,"0"0"-254"-15,0 0-6 16,0 0 66-16,0 0-52 16,0 0-73-16,0 0-26 15,0 0-6-15,0 0-5 16,12 0-18-16,3 0 11 15,25-8 5-15,20-2-7 16,3-2 1-16,16-3-10 16,14 1-3-16,1-1 3 15,3 2-15-15,-7 2-20 0,-14 0-64 16,-1 3-31-16,-6 0-17 16,-23 2-104-1,-13 0-128-15</inkml:trace>
  <inkml:trace contextRef="#ctx0" brushRef="#br0" timeOffset="37836.168">8286 9325 765 0,'0'0'279'15,"0"0"-208"-15,0 0-21 0,0 0 37 16,0 0 3-16,0 0-35 16,0 0-43-16,39 0 37 15,-12 0 29-15,10 0-3 16,5-6-16-16,12-5-12 16,10-1-16-16,-1-3-12 15,12 2-19-15,-5-4-6 16,-7 2-50-16,16-3-102 15,-25 1-124-15,-9 5-205 0</inkml:trace>
  <inkml:trace contextRef="#ctx0" brushRef="#br0" timeOffset="53266.586">18385 4435 844 0,'0'0'97'16,"0"0"-97"-16,0 0-4 16,0 0 4-16,136-17 71 15,-79 11-11-15,15 1-15 16,25-1 16-16,39 0 21 15,39-2-16-15,21 0-10 16,6-2 7-16,0 1-30 16,-11 4-7-16,2-1-3 0,9 3-1 15,9-3 0-15,7 4-3 16,-1-1-12-16,-12-1 14 16,-6 0-5-16,-6 0 8 15,-17-3 7-15,-7 1-11 16,-49 1-4-16,-29 1-7 15,-31-2-7-15,-21 3-1 16,-5-2 0-16,-19 4 8 16,12-1-8-16,-27-2-1 15,-27-4-25-15,0-2-91 16,-16 1-456-16</inkml:trace>
  <inkml:trace contextRef="#ctx0" brushRef="#br0" timeOffset="60189.438">27077 8913 1066 0,'0'0'221'0,"0"0"-179"0,0 0-13 16,0 0 26-1,0 0 2-15,0 0-6 0,103 3-5 16,-31-3 4-1,28 0-9-15,36-15 1 0,42-8 18 16,15 1 1-16,-15 2 4 16,-33 5-10-16,-52 9-17 15,-35 3-21-15,-19 3-9 16,6 0-8-16,-15 0-9 16,4 0-52-16,-25 0-56 15,-9-2-93-15,-19 1-150 16,-14-4-287-16</inkml:trace>
  <inkml:trace contextRef="#ctx0" brushRef="#br0" timeOffset="60750.488">27542 8597 709 0,'0'0'338'15,"0"0"-239"-15,0 0-79 16,0 0-19-16,0 0 11 16,0 0 6-16,0 0 28 15,-106 121 3-15,79-80-17 16,-6-2 16-16,6-1 14 16,-3-6-15-16,2-3 5 15,13-7-11-15,-3-4-8 16,0-6 2-16,6-5 21 15,9-2-7-15,0-3-2 16,-3-1-8-16,6-1 5 0,0 0-11 16,0 0-1-1,0 0 9-15,0 0-9 0,0 0 7 16,0 0-12-16,0 0-2 16,0 0-16-16,0 0 1 15,0 0-10-15,12 5-1 16,12 2 1-16,12 2 25 15,16 3-2-15,11 2-17 16,16 2-6-16,-1-2-74 16,49-7-90-16,-22-5-170 15,-17-2-522-15</inkml:trace>
  <inkml:trace contextRef="#ctx0" brushRef="#br0" timeOffset="62975.58">18865 8279 1243 0,'0'0'190'0,"0"0"-172"16,0 0-17-16,0 0 14 16,0 0 45-16,120-2-15 15,-47-10-29-15,2 1-10 16,1-1 2-16,-1 2-8 16,1-1-17-16,-13 4-21 0,-12-2-29 15,-5 0-49-15,-13 1 13 16,-15 2-8-16,-6 2-40 15,-12 4 14-15,-3 0 3 16,-15 0-133-16</inkml:trace>
  <inkml:trace contextRef="#ctx0" brushRef="#br0" timeOffset="63254.171">18925 8364 624 0,'0'0'380'16,"0"0"-253"-1,0 0-31-15,0 0 50 0,0 0 27 16,0 0-33-16,0 0-80 16,-30 8-21-16,51-7-17 15,0 4 18-15,21-5 9 16,10 0-6-16,2 0-4 15,25 0-18-15,-7-6-14 16,0-9-7-16,-5-2-23 16,14-5-65-16,-20 2-117 15,-16-1-384-15</inkml:trace>
  <inkml:trace contextRef="#ctx0" brushRef="#br0" timeOffset="105324.802">7773 17193 172 0,'0'0'389'0,"0"0"-272"15,0 0-88-15,0 0-22 16,0 0 5-16,0 0-6 16,21-6 5-16,-12 6 11 15,6 0 7-15,-6 0 20 16,-6 0 14-16,3 0 10 0,6 0-24 15,-6 0-16 1,-3 0-4-16,1 0-2 0,-4 0 5 16,3 0-6-16,6 0-1 15,0 0 0-15,0 0-4 16,-3 0 0-16,15 0-3 16,-6 0 1-16,3 0-3 15,9 0-9-15,-6 0 2 16,3 0-7-16,-5 0 0 15,-1 0 6-15,6 0-7 16,-6 0 17-16,0 0 3 16,3 0 1-16,0 0 1 15,0 0-7-15,13-4-3 0,-7 4-7 16,9 0 6-16,-3 0-1 16,25 0 7-16,-7-1-5 15,18 1-6-15,-8-1-6 16,20-4 0-16,-11 3 0 15,5-3 1-15,-6 2 0 16,-5 3-1-16,-4 0 0 16,-8 0-1-16,-10 0 0 15,6 0 0-15,-9 3-1 16,10 6 1-16,-13 0 0 16,18-2 1-16,-3-1 8 15,1 1-1-15,5-5 1 16,3 0 0-16,-5 0 4 15,-1 0-6-15,-15-1-6 0,16-1 6 16,-19 4-6-16,-3-3 0 16,3 1-1-16,-6 1 1 15,-5-2 12-15,2 4 3 16,6-4 4-16,3 1 4 16,-6-2-2-16,4 3-2 15,-7-3-7-15,6 0-3 16,-6 0-1-16,-9 0 4 15,9 0-11-15,-9 0 9 16,10 0-3-16,-7 0-2 16,3 0 4-16,-6 0-3 15,6 0 3-15,-6 0-9 16,9 0 7-16,1 0-1 0,-1 0 0 16,6 2-1-16,-6-2 1 15,15 1 1-15,-8-1-7 16,5 3 0-16,6-3 6 15,0 0-5-15,-2 0-2 16,2 0 6-16,-3 0-5 16,-6 0-1-16,-2 0 8 15,11 0 0-15,-9 0 6 16,-3 0 0-16,3 0 2 16,10 0 5-16,-10 0 2 15,-3 0-2-15,22 0-8 16,-19 0-3-16,18 0-10 15,-9-4 12-15,7-1 0 0,-7 3-3 16,9-2 8 0,-8 2 1-16,-4 1-9 0,0-2-9 15,-6 1 21-15,-9 2 29 16,1-1-26-16,5 1-2 16,-6 0 6-16,0 0-1 15,-12 0 2-15,12 0 4 16,-6 0-1-16,-8 0-3 15,2 0 0-15,-6 0 4 16,-6 0-6-16,9 0 4 16,-12 0 0-16,3 0-7 15,-3 0-15-15,0 0-8 16,0 0 0-16,6 0 0 0,-6 0-1 16,0 0 0-1,0 0-7-15,0 0-72 0,0 0-95 16,0 0-116-16,0 0-351 15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10-14T09:47:12.72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10381 12068 523 0,'0'0'132'16,"0"0"-73"-16,0 0-3 15,0 0 11-15,0 0 60 16,0 0-13-16,-31-33-50 16,25 32-12-16,6 1 4 15,0 0 1-15,-9 0-24 16,9 0-21-16,0 0-6 16,0 0-6-16,0 0-1 15,0 0 1-15,0 0-1 16,0 0-8-16,0 0 7 15,0 0 2-15,9 0 1 16,16 1 31-16,-4 2 5 16,12-3-9-16,3 0-3 15,6 0 8-15,13 0-7 16,-1 0-17-16,15-3 10 0,4-3-10 16,5-3-8-16,4 2 11 15,5-4-11-15,10-1 7 16,-3-1-8-16,8-2 1 15,4 1 9-15,-1 0-7 16,1 1 4-16,9-1-7 16,-19 4 0-16,4 1 0 15,0-2 1-15,-13 2 0 16,1 2-1-16,2-4 1 16,4 2-1-16,-13-1 9 0,16-1-8 15,-16-1-1 1,10 5 1-16,-13-1-1 15,-8 2 1-15,2-1-1 0,-2 1-1 16,-1 1 0-16,-6 1 1 16,7-1 0-16,-7 0 0 15,10 0 0-15,-4-1 0 16,3 1 0-16,-2-1 0 16,-7-3 0-16,-2 3 0 15,2-1 1-15,-9 5-1 16,7-5 0-16,-1 5 1 15,-9-3 0-15,10 4-1 16,-13-2 0-16,12 3 0 16,-11 0 0-16,-7 0 1 15,3 0-1-15,-3 0 0 16,-5 0 2-16,-4 0 8 0,-3 0 3 16,0 0-12-16,9 0 7 15,-14 0-7 1,14 0 6-16,-6 0-7 0,3 0 1 15,-9 0 11-15,13 0-4 16,-10 0-6-16,-3 0 5 16,-9 0-6-16,-3 0 12 15,12 0 3-15,-15 0 0 16,-3 0 6-16,1 0 9 16,-4 0 0-16,3 0-2 15,0 0-6-15,-6 0 5 16,-3 0-3-16,0 0-7 15,0 0-11-15,0 0 0 16,0-2-7-16,-3-10-80 0,-15 0-215 16,-1-4-797-16</inkml:trace>
  <inkml:trace contextRef="#ctx0" brushRef="#br0" timeOffset="1216.926">10752 12114 358 0,'0'0'90'0,"0"0"-70"16,0 0-8-16,0 0 29 0,0 0 7 15,0 0-18-15,-12 7-4 16,12-3 29-16,0-1 13 16,0-1 22-16,12 2-25 15,3 1-5-15,-9-2 5 16,15 2-7-16,0 1-7 15,3-1-14-15,-5-4-2 16,14 3 7-16,12-2 0 16,-3-2-13-16,16 0 4 15,8 0-11-15,16 0 0 16,14-5-8-16,49-13 4 16,30-5-5-16,12-5-6 15,-9 4 19-15,-9 4-10 0,-33 7-8 16,9-1-1-1,-9 4-1-15,-6-1 1 0,-4-2-7 16,7-1 8-16,-3 2-8 16,0-2 1-16,5 1-1 15,-8-2 8-15,-21 4 8 16,-28 4 9-16,-17 1 0 16,-1 0 0-16,3-3-8 15,13 0 9-15,11 0-8 16,-8 0 2-16,2 1 2 15,-2-1 3-15,-10 2-2 16,-5 1 9-16,-4 1-7 16,-6-1-17-16,-17 0 6 0,5 2-5 15,-24-1-9-15,0 3 7 16,-15 2 9-16,-3 0 2 16,0 0 11-16,0 0-18 15,0 0-11-15,-3 0-36 16,-42 0-65-16,12 0-170 15,-4 0-343-15</inkml:trace>
  <inkml:trace contextRef="#ctx0" brushRef="#br0" timeOffset="10779.707">11265 13462 841 0,'0'0'270'16,"0"0"-200"-16,0 0-47 0,0 0 6 16,0 0 74-16,0 0-8 15,0 0-61-15,0 0-24 16,0 0 13-16,0 0 22 16,0 0-10-16,0 0 7 15,0 0 11-15,0 0-11 16,-12 0-17-16,-9 0-25 15,-6 0 0-15,-10 0-2 16,-2 0 1-16,-3 0-1 16,-9 0 1-16,-7 0-8 15,1 0-2-15,-6 0 10 16,-1-2 0-16,-5 2 1 16,5 0 0-16,-8 0 0 15,24-1 0-15,-7 1 0 16,4-3 0-16,6 1 1 0,-1 0 0 15,10 2 0-15,0 0-1 16,-6 0 0-16,-4 0 0 16,7 0 0-16,3 0 0 15,-3 0 0-15,-6 0-18 16,8 0 5-16,1 2-3 16,-6 0 3-16,3 1-6 15,5-2-4-15,-8 4 2 16,-3-1 20-16,9 0-5 15,-19 0-1-15,13-1-12 16,-12 3-9-16,-7-5 21 16,10-1 6-16,-6 0 0 15,8 0 0-15,-8 0 1 16,-3 0 0-16,14 0 1 0,-14 0-1 16,15 0 2-16,0 2-2 15,-7 2 0-15,1 1-1 16,3-1 1-16,5 0 0 15,-2 0 1-15,3 0-1 16,-6-1 0-16,5-1 0 16,-8-2 0-16,6 3 0 15,-7-3 0-15,-2 3 1 16,9-2-1-16,3 1 1 16,-16 3 0-16,19-1-1 15,-12 0 1-15,-10 1-1 16,19 1 0-16,-9 0 0 15,-7 0 0-15,16 2 1 0,-18 0 3 16,12 0-3-16,5 3-2 16,-8-4 0-16,6 5 1 15,-1-4 0-15,-8-1 1 16,6 2-1-16,3-3 1 16,-1-2 1-16,-5 1-1 15,3-3 0-15,5-2-1 16,-2 0 0-16,12 4 0 15,-3-4-1-15,3 0-2 16,2 0 3-16,4 0 3 16,3 0-3-16,-6 0 1 0,15 0 0 15,-12 2 1 1,-1 1-1-16,-5 1 0 0,15 2-1 16,-9-1 1-16,9 1 0 15,0 1-1-15,-3-2 1 16,6 1 0-16,-10-1 1 15,4-1 6-15,15 1 4 16,-12 0 5-16,3 1-6 16,-6-1-4-16,6-2 7 15,-3 3 1-15,0-3 5 16,-1 1-9-16,10-2 9 16,-3-2 8-16,6 3 1 15,0-3-12-15,3 0 1 16,-3 0 5-16,6 0 9 15,0 0 8-15,0 0-17 16,-6 0 2-16,0-5-13 0,6-10-11 16,-6-5-1-16,-3-6-4 15,-3-12-11-15,6-7 15 16,-3-3-3-16,-3-5 3 16,6 1 0-16,-3-2 7 15,0 3-7-15,-3 1 1 16,6-3 0-16,-4 1 1 15,10-1-2-15,-9 3-21 16,6-2 2-16,3 4 13 16,-3 3 6-16,3 6 0 15,-3 4 0-15,-3 2 1 0,6 3-1 16,-3 2 0 0,3 0 1-16,0 1 0 15,0 2-1-15,-6 0 0 0,6 3 1 16,0 3-1-16,0 5 0 15,0 2 1-15,0 0-2 16,0 6 1-16,0 0 0 16,0 3 1-16,0-3 0 15,0 3 0-15,0-1-1 16,0 0-1-16,0 1 0 16,0-1 0-16,0 2 0 15,0 1 0-15,0-2 1 16,0 3 0-16,0 0 1 15,0 0-1-15,0 0-1 16,0 0-6-16,0 0 5 0,0-2-13 16,9-5 15-16,6 1 0 15,4-2 4-15,-1 1-4 16,0-1 0-16,6-2 1 16,-3 3-1-16,-6-1-1 15,12 0 1-15,0-2 1 16,13 4-1-16,2 1-6 15,0-1 5-15,19 0-2 16,2-3 3-16,9-1 5 16,4-3-3-16,14 0 2 15,1 0-3-15,-4-2-1 16,1 4 1-16,-7-3-1 16,7 2-6-16,-10-2 5 15,10 1 1-15,21-1 1 16,32 0-1-16,-17 1 0 0,-9 2-1 15,-15 5 1-15,-22 3 0 16,19-2 0-16,8 2 0 16,10-2 1-16,-6 1 0 15,5-2 4-15,-8-1-4 16,9-1-1-16,-13 2 0 16,1 0 0-16,-7 0-1 15,1-1 0-15,-3 2 1 16,-4-1-1-16,10 0 1 15,-10-1 0-15,-2 1-1 0,-10 0 2 16,10 0-1 0,-13 1 0-16,1 2 1 15,-13-2 0-15,6 5-1 0,-17 0 1 16,-4 0 10 0,3 0-11-16,-11 0 7 0,-1 0-5 15,9 0 8-15,-6 0-10 16,-8 5 0-16,11-2 0 15,-18 0 6-15,-9 0-5 16,3 0-1-16,-18-1 7 16,9 3-6-16,-12-4-1 15,9 3 1-15,-9 0-1 16,9 4 0-16,-3 4-1 0,7 7 0 16,-1 1 1-1,3 8 0-15,0-2 1 0,3 3 1 16,-6 2-2-16,3-1 0 15,0-1 7-15,-3 3-7 16,9 1 0-16,-6 2 0 16,-2 2 1-16,2 2 14 15,0-1-12-15,3 2-2 16,-9-1 8-16,9 2-3 16,-9 2 12-16,9 0-7 15,-9 3 7-15,0 1 1 16,0 1 1-16,0-2-1 15,0-3-10-15,-3 1-3 16,4-6-4-16,-1 1-1 16,0-2 11-16,-9-2-11 0,9-2 5 15,-9-3-5-15,9-4 0 16,0-4 1-16,-9 1 5 16,0-5-7-16,6 0 6 15,-6-4-5-15,0-5 8 16,0 3 1-16,0-5-4 15,0-2 2-15,12-2-1 16,-12 0-5-16,0-3 12 16,0 1-2-16,0-1 0 15,0 3-3-15,0-3 1 16,0 2 0-16,0-2-1 16,0 2-8-16,0 0 7 15,0-2-1-15,0 0 0 16,0 2 5-16,0-2 3 0,0 0-2 15,0 0 2-15,0 0-4 16,0 0 3-16,0 3 0 16,-12 1 6-16,6-1 10 15,-12 3-3-15,0 3 1 16,-7-3-6-16,-2 0-13 16,-3-1 8-16,3-2-3 15,3 0 0-15,-15-3-7 16,-1 0-1-16,4 0 0 15,-9-11 4-15,3-4-9 16,-7 0 7-16,16-4-8 0,0 1 0 16,-3 3 0-16,8 2-1 15,10 1-8-15,0-1-7 16,0 6-2-16,9 0-1 16,-3 1-5-16,6 1 0 15,0 2 8-15,-3 1-8 16,9-2-2-16,-12 2 8 15,12-1-4-15,-6 1 1 16,6 0-1-16,-9 2-23 16,9-2-39-16,-12-1-54 15,12-7-58-15,0 5-193 16,0-6-617-16</inkml:trace>
  <inkml:trace contextRef="#ctx0" brushRef="#br0" timeOffset="14426.699">7589 15986 681 0,'0'0'215'0,"0"0"-156"0,0 0-16 15,0 0 66-15,0 0 27 16,0 0-23-16,-6 0-61 16,6 0-20-16,0 0 12 15,0 0 9-15,0 0-16 16,0 0-5-16,0 0-3 15,0 0-9-15,0 0-1 16,0 0-3-16,24 0-8 16,3 0 3-16,34 0 4 15,11-5-5-15,43-8 0 16,36-4-8-16,69-8 12 0,18-5-3 16,-5 4 8-1,-4-1-2-15,-33 9-4 16,-18 3-1-16,-36 5-12 0,-39 4 0 15,-31 0 0-15,-20 4 1 16,2-1-1-16,-9 1 0 16,-3 2-34-16,-23 0-37 15,-16 0-44-15,-3 0 14 16,-37 0-25-16,-8 0-180 16,-9 0-774-16</inkml:trace>
  <inkml:trace contextRef="#ctx0" brushRef="#br0" timeOffset="14959.323">7341 16241 605 0,'0'0'170'0,"0"0"-122"15,0 0 9-15,0 0 66 16,0 0-11-16,0 0-69 16,0 0-29-16,15 0 23 15,13 0 77-15,11 0 14 16,9 0-11-16,52 0-22 15,42-13 3-15,87-22-3 16,31-12-6-16,14-6-21 16,-17 5-4-16,-46 9-17 15,-24 8-17-15,-21 0-22 0,-42 9-7 16,-34 0-1 0,-17 10-16-16,-25 3-55 0,6-3-30 15,-8 2-10-15,-16-1-38 16,-15 0-96-16,-15 3-286 0</inkml:trace>
  <inkml:trace contextRef="#ctx0" brushRef="#br0" timeOffset="31881.063">23639 17367 772 0,'0'0'174'16,"0"0"-106"-16,0 0 22 15,0 0 71-15,0 0-15 16,0 0-44-16,0 0-38 15,-6 0-15-15,18 0 5 16,25-3 13-16,14-4 8 16,40-4-26-16,47-1-21 15,59-2-6-15,8 0-7 16,-9 2-6-16,-48 5 1 16,-58 3-10-16,-29 1-11 15,-10 3-18-15,-3-1-24 16,4-1-16-16,-1-2-30 0,-15 2-20 15,-18 2-69-15,-18 0-32 16,-15 0 28-16,-21 0-3 0</inkml:trace>
  <inkml:trace contextRef="#ctx0" brushRef="#br0" timeOffset="32167.33">23522 17572 841 0,'0'0'286'15,"0"0"-151"-15,0 0-124 0,0 0 15 16,0 0 53-16,0 0 91 16,139 0-13-16,-4 0-61 15,40-7-30-15,25-12 1 16,8-3-2-16,-18-5-4 15,-24-2-17-15,-30 6-16 16,-40 7-14-16,-26 4-14 16,-28 6 0-16,-12 1-83 15,-6 4-21-15,-5 1-42 0,-19 0-115 16,-28 0-142 0,-8 0-736-16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2T08:20:39.36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4710 7045 4536 0,'0'0'4113'15,"0"0"-3032"-15,0 0-377 0,0 0-328 16,-9 0 64 0,9 0 104-16,0 0-344 15,0 0-144-15,0 0 24 16,0 0-8-16,0 0 16 15,0 0 8-15,0 0 24 0,0 0 8 16,0 0-40-16,0 0-40 0,0 0-48 16,0 8-8-16,0 16-40 15,0 12 48-15,0 25 0 16,0 28 72-16,0 31 24 0,9 33-16 31,15 8 32-31,-12-8 8 16,0-14-16-16,9-8-48 0,-9-2 8 15,12 1 16-15,-12-1 16 16,12 1 64-16,-15 1-112 16,1-7 56-16,-10-17-48 0,0-29 8 31,0-13 41-31,0-13-17 31,0 8-16-31,0 5 24 0,15-1 64 16,-15-3-32-1,0-14-40-15,0-6 16 16,9-9-96-16,-9-9 8 16,0 1 32-16,0-10-48 0,0-6 0 15,15 2 8 1,-15-10-8-16,0 0-224 0,0 0-232 16,0 0-257-16,-15-18-279 15,6-15-1784 1,-6 5-2586-16</inkml:trace>
  <inkml:trace contextRef="#ctx0" brushRef="#br0" timeOffset="393.784">4583 9149 5737 0,'0'0'1976'16,"0"0"-656"-16,0 0-559 0,0 0-377 16,0 0 64-16,0 0-168 0,0 13-176 15,24 15 248-15,-6 4 248 16,9 6 32-16,6 8-160 15,-8 1-200 1,11-2 32-16,-3 2-80 16,-9-5-7-16,9-6-1 0,-9-7-80 15,-14-7-16-15,5-8 8 16,-6-9 8-16,-9-5 88 16,15 0 352-16,-15-9 280 15,12-23-232-15,21-20-344 16,-9-13-280-16,0-9-432 15,10-32-544-15,-10 18-744 0,-12 13-3482 16</inkml:trace>
  <inkml:trace contextRef="#ctx0" brushRef="#br0" timeOffset="10585.753">10003 5315 8905 0,'0'0'1865'0,"0"0"-937"16,0 0-488-16,0 0-128 0,0 0 216 15,0 0-416-15,49 0-8 16,-19 0-40-1,30 0-56-15,-2 0 0 16,14-4 72-16,-3 0-64 16,25-1 32-16,0-4-48 0,-4-1 16 15,4 5-16-15,-22 2-152 16,-15-2-752-16,-11-1-1584 16,-22 3-2601-16</inkml:trace>
  <inkml:trace contextRef="#ctx0" brushRef="#br0" timeOffset="11538.704">13317 5315 8673 0,'0'0'2033'16,"0"0"-1129"-16,0 0-288 16,0 0-80-16,15 0 288 0,10 0-159 0,8 0-257 15,24 0-64-15,3 0 88 16,10 0-64-16,11 0-240 15,-11-8-40-15,11 3-88 16,-11 5-88-16,-13-5-440 0,-12 1-280 16,-21-1-1249-16,-11-5-4824 0</inkml:trace>
  <inkml:trace contextRef="#ctx0" brushRef="#br0" timeOffset="12505.488">16764 5270 3384 0,'0'0'5769'0,"0"0"-4840"16,0 0-417-1,0 0 168-15,0 0 376 32,0 0-32-32,0 0-544 0,0 0-432 31,0 0-24-31,0 0-24 16,0 0 48-16,124 0-40 15,-64 0-8-15,25 0 0 0,-19 0-272 16,49 0-592-16,-31 0-752 15,-2 0-1321-15</inkml:trace>
  <inkml:trace contextRef="#ctx0" brushRef="#br0" timeOffset="13346.271">20114 5228 4400 0,'0'0'5642'16,"0"0"-4762"-16,0 0-256 0,0 5-144 16,0-5 128-16,36 3 8 15,-11 3-264-15,32-1-160 16,0-5-144-16,13 4-48 0,11-4-8 16,37 0-832-16,-25 0-1104 0,-11 0-3121 15</inkml:trace>
  <inkml:trace contextRef="#ctx0" brushRef="#br0" timeOffset="14081.282">23033 5196 9177 0,'0'0'2993'15,"0"0"-2225"-15,0 0-400 16,0 0 152-16,0 0 33 16,0 0-193-16,0 0-240 0,72 18-48 15,-27-9-64-15,28 1-8 16,-4-7-480-16,46-3-609 0,-21 0-1527 16,-13 0-2305-16</inkml:trace>
  <inkml:trace contextRef="#ctx0" brushRef="#br0" timeOffset="14906.014">26190 5283 7585 0,'0'0'3081'16,"0"0"-2177"-1,0 0-272-15,0 0 40 0,0 0-192 16,0 0-248-16,139 10-136 15,-70-6-96-15,13 1-96 16,56 4-816-16,-35-5-1512 0,6-4-1953 16</inkml:trace>
  <inkml:trace contextRef="#ctx0" brushRef="#br0" timeOffset="18778.052">6119 8212 9033 0,'0'0'1857'0,"9"0"-1313"16,6 0-544-16,6-10 0 0,16-4 40 16,5 1 40-16,9-2-80 0,19 2 0 15,-13 0-8-15,9-1-152 16,-8 0-304-16,2 0-440 15,-12-1-209-15,10 2-639 0,-22-2-416 16,0 7-2816-16</inkml:trace>
  <inkml:trace contextRef="#ctx0" brushRef="#br0" timeOffset="19082.85">6152 8322 6449 0,'0'0'1584'0,"0"0"-912"0,0 0-488 16,0 0 353-16,0 0 263 15,0 0-536 1,0 0-192-16,0 0 144 16,0 0 400-16,142-13 16 0,-85-9-160 15,25-3-160-15,11-6-120 0,1-7-192 16,21-17-224-16,-22 9-1752 0,-14 3-3377 16</inkml:trace>
  <inkml:trace contextRef="#ctx0" brushRef="#br0" timeOffset="20342.953">9982 5664 7361 0,'0'0'1656'0,"0"0"-1159"16,0 0-497-16,0 0 0 0,0 0 0 16,0 0 80-16,0 0 232 31,33 134-8-31,-8-79-72 15,-13-3-16 1,12 2 16-16,-18-7-80 16,9-9-88-16,-15-2-56 0,12-12-16 31,0-1-184-31,-12-5-864 16,0-4-889-16,0-9-911 0</inkml:trace>
  <inkml:trace contextRef="#ctx0" brushRef="#br0" timeOffset="20716.475">9831 5785 1304 0,'0'0'6721'0,"0"0"-5697"0,0 0 137 31,0 0-217-31,0 0 96 16,0 0-328-16,-12-34-592 0,33 25-112 31,4 0 72-31,-1-5-80 0,9 1-40 16,3-2-552-16,9 6-536 15,-8 0-456-15,-1 9-529 16,-3 0-127-16,-21 0-2897 0</inkml:trace>
  <inkml:trace contextRef="#ctx0" brushRef="#br0" timeOffset="20913.168">9931 6248 5881 0,'0'0'2344'15,"0"0"-1216"1,0 0-215-16,0 0-297 0,0 0 488 15,0 0-568-15,151-65-352 0,-112 46-184 16,6 0-248-16,-11-4-320 16,-1 0-1184-16,-6 4-1001 0</inkml:trace>
  <inkml:trace contextRef="#ctx0" brushRef="#br0" timeOffset="21273.292">10272 5678 9009 0,'0'0'2537'31,"0"0"-1865"-31,0 0-672 0,0 0-80 16,0 0 80-16,0 0 8 15,0 0 96-15,69 142-32 0,-44-95-64 16,-1-6 0-16,-15-3-8 0,3 0-48 16,0-11-672 15,-12 0-712-16,0-7-497-15,0-12-943 0</inkml:trace>
  <inkml:trace contextRef="#ctx0" brushRef="#br0" timeOffset="21460.682">10248 5654 9618 0,'0'0'1816'15,"0"0"-712"-15,0 0-784 0,0 0-168 32,0 0-144-32,0 0-8 0,130-87-560 15,-73 67-672-15,-12 7-576 32,-24 4-1049-32</inkml:trace>
  <inkml:trace contextRef="#ctx0" brushRef="#br0" timeOffset="21663.238">10317 5863 7417 0,'0'0'3033'0,"0"0"-1873"15,0 0-360-15,0 0-344 0,0 0 160 16,24 0-496-1,13-15-96 1,8-3-24-16,48-24-640 16,-23 5-1256-16,-13 5-2873 0</inkml:trace>
  <inkml:trace contextRef="#ctx0" brushRef="#br0" timeOffset="26463.166">10435 8633 7073 0,'0'0'1272'0,"0"0"-1240"0,0 0 40 31,0 0-72-31,24 131 440 15,-12-76-104-15,-3 1-127 32,3 4-17-32,-3-5 120 0,6 0-184 15,-15-8-64-15,13-10-56 16,-13 1-8-16,0-10-224 0,0-1-601 0,-13-8-655 16,-2-5-1384-16</inkml:trace>
  <inkml:trace contextRef="#ctx0" brushRef="#br0" timeOffset="26859.489">10329 8685 360 0,'0'0'8409'15,"0"0"-7224"-15,0 0-945 0,0 0-136 16,0 0-24-16,-12 18-8 16,12 5 88-16,-9 1-72 15,9-2 144-15,0-3-40 0,0-6-64 16,0-7-48-16,0-1-8 31,0-5 88-31,0 0 168 0,0-24 80 16,9-8-408-16,3-9-440 15,9-6-128-15,7 6 424 0,-7 8 144 16,-9 15 56-16,12 8 8 16,0 10-64-16,-3 4 0 31,0 20 0-31,19 9 80 0,-7-2-80 16,3 6-56-16,-12 1-1240 15,-6-15-1841-15</inkml:trace>
  <inkml:trace contextRef="#ctx0" brushRef="#br0" timeOffset="30540.138">13260 5553 7089 0,'0'0'2024'32,"0"0"-1727"-32,0 0-297 15,0 0-185-15,0 0 185 0,0 0 8 16,48 114 48-16,-39-67 0 31,18 5 17-31,-27-6 15 0,13 0 8 16,-13-9-88-16,0 0-8 31,0-10-64-31,0-2-577 16,0-11-711-16,0-6-968 0</inkml:trace>
  <inkml:trace contextRef="#ctx0" brushRef="#br0" timeOffset="30832.573">13109 5659 1344 0,'0'0'6185'0,"0"0"-5249"16,0 0-528-16,0 0-216 0,0 0 313 15,0 0 23-15,0 0-304 47,60-65-96-47,-35 56 8 16,8 4 24-16,-9 0-88 0,9 0-72 15,-9 5-128-15,25 0-568 0,-16-3-521 16,3 3-759-16,-15 0-1145 0</inkml:trace>
  <inkml:trace contextRef="#ctx0" brushRef="#br0" timeOffset="31145.814">13239 6034 6129 0,'0'0'1768'0,"0"0"-1184"15,0 0-232-15,0 0 177 16,0 0 727 0,0 0-600-16,0 0-464 0,21 0-40 0,-6 0 232 15,3 0-48-15,6 0-104 16,25 0-232-16,-13-14-112 0,21-5-1136 15,-9 2-1657-15,-2-2-3456 0</inkml:trace>
  <inkml:trace contextRef="#ctx0" brushRef="#br0" timeOffset="31601.206">13658 5594 9578 0,'0'0'1696'0,"0"0"-1696"32,0 0-16-32,0 0-272 0,0 0 216 15,0 0 72-15,0 0 8 16,55 139 0-16,-40-98 0 16,-6-3-8-16,6 3-992 0,-3-14-953 15,-12-8-847-15</inkml:trace>
  <inkml:trace contextRef="#ctx0" brushRef="#br0" timeOffset="31894.89">13610 5556 8513 0,'0'0'2449'0,"0"0"-1905"16,0 0 168-16,0 0-88 15,0 0-120-15,0 0-304 16,0 0-200-16,0 0-56 15,127-46-48 1,-79 64 16-16,-12 15-80 16,-2 5-8-16,-1 3-8 15,-6-3 32 1,-27 3 0 0,0 0 48-16,0-8-56 15,-12 4 104-15,-24-9 56 16,-10-6 0-16,-5-7-184 15,-15-15-768-15,20 0-809 0,7-4-815 16</inkml:trace>
  <inkml:trace contextRef="#ctx0" brushRef="#br0" timeOffset="33195.092">13438 8777 6833 0,'0'0'2448'0,"0"0"-1607"16,0 0-161-16,0 0-144 0,0 0 8 15,0 0-328-15,0 5-216 16,9 13 0-16,-9 11 0 0,12 7 64 15,-3 7 0-15,6 7 48 16,-15 2-8-16,12-1-32 16,0-6-64-16,-12-8-8 0,0 1-72 15,0-16-624-15,0-8-960 16,0-4-1033-16,0-10-4608 0</inkml:trace>
  <inkml:trace contextRef="#ctx0" brushRef="#br0" timeOffset="33580.864">13344 8856 6281 0,'0'0'2608'0,"0"0"-1887"31,0 0-713-31,0 0-8 15,0 0 592-15,0 0-144 0,-36 107-224 16,36-88-120-16,0-6-48 16,-15-8 24-16,15-5 104 0,0 0 216 15,0 0 392-15,0-15 80 16,0-12-592-16,0-10-280 31,0-5-208-31,15 0 136 0,9 5 32 31,-12 6 40-31,1 12 0 16,-4 9 88-16,3 1-80 0,0 9-8 16,0 0 0-16,12 0 0 15,9 19 0-15,-9 0 0 16,13 3-168-16,20 2-504 0,-24-2-1384 0,15-8-1105 16</inkml:trace>
  <inkml:trace contextRef="#ctx0" brushRef="#br0" timeOffset="36730.664">16707 5617 1344 0,'0'0'8786'16,"0"0"-7762"-16,0 0-736 16,-12-14-112-16,12 14 272 0,0-4 112 15,0 4-360-15,0 0-192 16,0 0 104-16,0 0-16 0,0 0 24 15,0 0-56-15,0 0-16 32,0 0 32-32,0 0-32 15,0 0 0-15,0 0 32 0,0 0-16 16,0 0-8-16,0 0 0 31,0 0 24-31,0 0 40 0,0 0-24 0,0 0-7 16,0 0-17-16,0 0-72 15,0 0-120-15,0 8-89 16,0 20-23-16,0 10 144 0,0 13 88 16,0-1 0-16,12 6-40 15,-12-6-120-15,12-6-16 0,-12-9-384 16,0-7-616 0,0-14-632-16,12-9-833 15,-12-5-3440-15</inkml:trace>
  <inkml:trace contextRef="#ctx0" brushRef="#br0" timeOffset="36924.939">16508 5667 6121 0,'0'0'4233'0,"0"0"-3609"0,0 0 16 15,0 0-344-15,0 0-80 16,0 0-24-16,0 0-192 16,138-60-104-16,-65 47-624 0,-16 4-1000 15,-12 4-1089-15</inkml:trace>
  <inkml:trace contextRef="#ctx0" brushRef="#br0" timeOffset="37189.03">16568 6090 6425 0,'0'0'1776'0,"0"0"-1376"16,0 0-216-16,0 0 280 15,0 0 449-15,0 0-497 0,0 0-24 16,90 0-8-16,-53-14-256 15,20 0-128 1,3-10-1008-16,-17 6-1217 16,-10-1-2856-16</inkml:trace>
  <inkml:trace contextRef="#ctx0" brushRef="#br0" timeOffset="38914.793">17307 5496 5553 0,'0'0'1288'0,"0"0"-592"16,0 0-200 0,0 0-40-16,0 0-40 0,0-28-232 0,-9 28-184 0,9 0 224 15,0 0 89-15,-9 0-121 32,-6 0-64-17,6 0-56-15,-6 0-16 0,6 0 40 0,-3 0 120 16,12 0 64-16,-15 9-96 15,9 7-16 1,-6 1-8-16,0 1-24 16,12 7-120-16,-12 2 88 15,12 0 24-15,0 6-48 0,0-6 40 16,0 6-32-16,0-5 8 16,0 0 16-16,12 1-8 0,0-7-8 15,0 1-16-15,-6 0-8 16,9 1-24-16,-15-6-40 31,12-5-8-31,-12 3 8 0,0-8 0 31,9-3 0-15,-9-1 0 0,0 1 8-16,0 0-16 0,0-5 0 15,15 0-80-15,-15 0-176 0,9 0 56 16,6 0 96-16,-6 0 104 15,15 0-64-15,1 0-480 0,8-24-664 16,-9 2-825-16,-3-6-1872 16</inkml:trace>
  <inkml:trace contextRef="#ctx0" brushRef="#br0" timeOffset="39123.816">17147 5788 7881 0,'0'0'1432'0,"0"0"-991"0,0 0-193 15,0 0-32-15,0 0 40 16,0 0-32-16,0 0-96 16,142-14-128-16,-109 9-64 0,13-4-944 15,-22 5-1257-15,-12 4-3608 0</inkml:trace>
  <inkml:trace contextRef="#ctx0" brushRef="#br0" timeOffset="40686.843">17090 8583 9193 0,'0'0'1737'0,"0"0"-1257"0,0 0-168 16,0 0 80-16,0 0 200 15,0 0-344-15,0 0-192 32,24 69-40-32,-3-28 168 15,-9 10 96-15,13 1-48 0,-1 3-104 16,-12-3-24-16,9-6-56 0,-9 0 9 15,-3-9-57-15,6-8 0 32,-15-12-345-32,0-3-391 15,0-14-808-15,0 0-881 0,0-18-535 0</inkml:trace>
  <inkml:trace contextRef="#ctx0" brushRef="#br0" timeOffset="41085.435">17099 8513 9514 0,'0'0'1680'15,"0"0"-1368"-15,0 0-312 0,0 0 0 16,0 0 416-16,-21 56-112 0,9-24-160 15,0-3-32-15,3-1 224 16,-3-6 8-16,0-9-56 0,12-8-16 16,-15 0-80-16,15 1-15 31,0-6 47-31,0 0 160 0,0-16 64 16,0-11-448-16,0-9-144 15,15-11-184-15,-3-4 72 0,-12 9 168 16,12 10 88-16,-12 13 80 31,0 6 200-31,9 4 16 16,-9 9-208-16,0 0-88 0,12 0-152 15,0 17 104-15,24 1 48 16,-15 7 0-16,40 6-184 0,-16-7-937 16,3-5-2879-16</inkml:trace>
  <inkml:trace contextRef="#ctx0" brushRef="#br0" timeOffset="67147.326">13390 13657 6105 0,'0'0'2176'0,"0"0"-1408"31,0 0-151-31,0 0 407 16,0 0-216-16,-12 0-368 15,12 0-272-15,12 0-160 0,0 0 40 16,24 0-40-16,9 0 40 16,25 0-40-16,35 0 40 0,34 0-24 15,45-5-16 1,40 5 0-16,8 0 0 16,13-5 0-16,-1 1 0 15,25 4 0-15,-4-10-8 0,16 5-128 16,-12-3-40-16,-4 8 80 15,-20 0 72-15,-34 0 8 16,-27 0-8 0,-21 0-48-16,-33-5-112 15,-49-4-128-15,-23 4-64 0,-13-4 16 16,3 0 120-16,-15-1 232 0,4-4 120 16,-28 9 248-16,6 2 176 15,-15-2-296-15,0 0-248 0,0 0-952 31,-24 1-833-31,11-6-2528 0</inkml:trace>
  <inkml:trace contextRef="#ctx0" brushRef="#br0" timeOffset="67535.32">17172 13327 9378 0,'0'0'1680'0,"0"0"-1680"16,0 0-288-16,0 0 288 16,0 0 0-16,36 19 80 0,-3-5 0 15,15-5 24-15,-3 5 0 16,13 5-32-16,-10-6-64 15,-3 2-8 1,-11-1 8-16,2-5 8 16,0 4-8-16,-24-4-8 15,0 7-8-15,-12-8-80 0,0 6 88 16,-24 9 208-16,-12 5 32 0,-22 9 72 16,1 5-160-16,-24 8-8 0,11-3-40 31,-11-1-96-31,8 6-8 15,-8-1-440-15,33-10-944 16,14-18-1233-16</inkml:trace>
  <inkml:trace contextRef="#ctx0" brushRef="#br0" timeOffset="77942.992">28816 15131 10282 0,'0'0'2112'15,"0"0"-1832"-15,0 0-280 31,0 0-48-31,0 0-8 0,0 0 40 16,-10 51-168-16,10 4 184 16,0 38 120-16,-15 27 72 0,6 27 0 15,-3 11-80-15,0-5 56 16,3-17 48-16,-3-21-168 0,12-14 80 16,-12-22-80-16,12-19 32 15,-12-3 24 1,12 3-104-1,-15 4 128-15,15-3-56 16,0-6 1-16,-9-13-65 16,9-10 32-16,0-13-32 0,0-6 40 15,0-7-40-15,0-6 72 16,0 0 24-16,0 0 0 0,-9 0-8 16,9 0 56-16,0-14-96 15,-12-4-48-15,12-7 0 16,-12-2-8-16,-3-6 0 0,-7 1 0 31,10-5 0-31,3 5 0 0,-15-6 56 16,12 11 88-16,12 4 40 15,-15 5 88-15,6 4-40 16,9 4 16-16,0 6-24 0,0-1-24 31,0 5-72-31,-12 0-72 31,12 0-56-31,0 0 0 16,0 0-96-16,0 0-8 0,0 5-32 16,0 14 64-16,21 4 72 0,-6 9 0 15,-3 9 0-15,12-3 16 0,-3 3-16 16,-9 5 8-16,-2-8 8 16,5-5-8-1,-3-6 72 1,0-9-72-16,-3-3-8 0,0-12 8 15,-9-3 216-15,15-3 376 16,9-26 0-16,-3-13-272 0,12-18-328 0,19-8-352 16,-7-8-592-16,12-25-392 15,-8 21-1129-15,-16 12-5032 16</inkml:trace>
  <inkml:trace contextRef="#ctx0" brushRef="#br0" timeOffset="96835.778">10142 8036 4184 0,'0'0'1145'0,"0"0"-465"0,0 0 120 16,0 0 32-16,0 0 96 16,0 0-504-1,0 0-192-15,12 0 265 16,9-9 87-16,31-4-168 0,-19-2-216 31,24 2 8-31,-8-3-144 16,8 3-48-16,0-1-16 0,-8 6-96 15,-4-3-496-15,0 7-200 16,-12-1-401-16,-6 5-1055 16,-2-5-2177-16</inkml:trace>
  <inkml:trace contextRef="#ctx0" brushRef="#br0" timeOffset="97131.239">10166 8147 5393 0,'0'0'1456'16,"0"0"-776"-1,0 0 144-15,0 0 369 16,0 0-161-16,0 0-584 0,0 0-296 16,0 0 312-16,49-5 40 0,-16-3-104 15,12-1-184 1,28-7-128-16,-4 8-16 16,-3-6-16-16,19 4-48 15,-19-3-8-15,19-2-560 16,-25 7-1400-16,-27-2-2217 0</inkml:trace>
  <inkml:trace contextRef="#ctx0" brushRef="#br0" timeOffset="98865.468">19674 7948 6145 0,'0'0'1512'0,"0"0"-768"15,0 0 208-15,0 0 57 0,0 0-281 32,0 0-336-32,24 0-56 15,9 0 64-15,0 0-112 16,15 0 64-16,-2 0-144 0,11 0-104 31,0 0 16-31,16 0-16 16,-4-5-56-16,13 5-48 0,-13-5 0 15,-9 2-88 1,-17 3-528 0,-4 0-856-16,-6 0-841 15,-21 0-519 1,0 0-2705-16</inkml:trace>
  <inkml:trace contextRef="#ctx0" brushRef="#br0" timeOffset="99181.835">19592 8096 5537 0,'0'0'1040'0,"0"0"-424"16,0 0 352-16,0 0-8 16,0 0-63-16,0 0-497 0,-12 0-392 31,36 0 248-31,-3 0 592 16,28 0-24-16,-4 0-224 15,33 0-256-15,7 0-64 0,-4-4-152 16,22-7-48-16,-19 4-80 15,-2 1-24-15,-25 2-440 0,-11-1-480 16,-22 0-1088-16,-15 0-1017 16,-9 2-3352-1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2T08:23:58.385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13752 4788 5449 0,'0'0'1152'15,"0"0"-808"-15,0 0-272 0,0 0 128 16,0 0 632-16,0 0-208 15,0 0-352-15,0 0-224 0,0 0 96 32,0 4 129-32,0-4 191 15,12 5 120-15,-6 0-136 16,21-2 32-16,6-3-56 0,-8 6-104 16,23-6 24-16,-3 0-16 31,12 0-144-31,4 0-80 0,-4 0-40 0,10 0 40 15,17 0-96-15,-2 0-8 16,-1-6 0 0,25 3 0-1,-13-2 8-15,-2-4 32 0,14 4-24 16,-11 5-32-16,9 0-40 16,-7 0 48-16,-14 0 0 0,8 0 0 15,-8 0-64-15,11 9 72 0,1 1 0 16,-4-7-128-16,19 8 8 15,-9-7 24-15,8 0 16 0,-5 2 24 16,3-3-88-16,-4 3-16 16,7-1 56-16,-28 0 56 0,13-2 48 31,-16-3-8-31,7 5-64 16,5-5 64-16,-8 0 0 0,11 0 0 15,-11 0 16-15,12 0-8 16,-25 0 0-16,-3 0 0 0,7 0 0 15,-13 0 0-15,10 0-8 16,-25 0 8-16,15 0-16 31,-5 0 16-31,2 0 8 0,0 0 0 16,16 0-8-16,-13 0 8 16,-15 0 0-16,13 5-8 0,2-5 8 15,-3 4-8-15,-11 1 0 16,14-5 16-1,-6 5-16 1,4-5 0 0,2 0 0-16,12 4-16 0,-14-4 8 15,-4 0 0-15,19 0 8 16,-13 4 0-16,-3 2 8 0,-11-6 0 16,14 4-8-16,-15-4 0 0,-3 5 0 15,10-5 24 1,-10 0-16-16,9 5-8 0,7-5-8 15,-16 0 8-15,18 0 40 0,-2 0-40 16,-1 0-8-16,3 0 8 16,1 0 48-1,8 0 16-15,-15 0-56 16,4 0 40-16,17 0 8 16,-17 0-40-1,11-5-8-15,-12 0 88 16,1 1 8-16,2-2 96 15,-3-2-96-15,1 8 24 0,-10-10 0 16,9 10 8-16,1-4-24 16,-10 4-32-16,9-5 0 0,-11 5 24 31,14 0 48-31,-3 0 57 16,-11 0-57-16,14 0 0 15,-6 0 0-15,-5 0 48 0,-1 0 48 16,-3 0 0-16,-12 0 32 0,1 0-80 15,5 0 72-15,-18 0-32 0,3 0-16 16,-12 0-40 0,0 0-16-16,-3 0-16 0,6 0 24 15,-15 0-8-15,0 0-72 0,0 0 0 16,0 0 8 0,0 0-104-1,0 0-168-15,0 0-664 0,-15 0-752 0,-6 5-1529 16,-15 4-5009-16</inkml:trace>
  <inkml:trace contextRef="#ctx0" brushRef="#br0" timeOffset="14622.599">7701 9022 3016 0,'0'0'1544'15,"0"0"-895"-15,0 0-121 16,0 0 64-16,0 0 264 0,0 0-224 15,0 0-368-15,0 0-72 16,12 0 256 0,12 0 297-16,9 0-89 15,15-4-272-15,10 0-72 0,20-6-152 16,7 6 16-16,8-1-104 16,-2 5-64-1,-1 0-8-15,-5 0-360 16,-13 0-672-16,10 0-545 0,-25 0-887 15,-12 0-3336-15</inkml:trace>
  <inkml:trace contextRef="#ctx0" brushRef="#br0" timeOffset="14899.039">7770 9203 6513 0,'0'0'1920'0,"0"0"-1192"16,0 0-327-16,0 0 247 0,0 0 288 16,0 0-328-16,0 0-240 15,151 0-8-15,-61 0 0 0,4 0-80 16,24 0 48-16,-13 0-328 0,-26-3-248 15,29-12-1112 1,-26 5-1745 0,-37-3-5631-16</inkml:trace>
  <inkml:trace contextRef="#ctx0" brushRef="#br0" timeOffset="17133.641">10679 6743 6177 0,'0'0'3881'0,"0"0"-3233"16,0 0 176-16,0 0-384 16,0 5 64-16,0 0-192 15,0 8-312-15,0 6-40 0,13 4 40 0,-1 10 80 16,-3-6-64-16,3 5-16 15,-12 7-24-15,0 2-920 0,0 0-1745 16,0-13-2168-16</inkml:trace>
  <inkml:trace contextRef="#ctx0" brushRef="#br0" timeOffset="17952.963">12831 6748 9153 0,'0'0'1345'16,"0"0"-721"-16,0 0 88 0,0 0-248 16,0 0 104-16,0 0-336 15,0 0-232-15,151-51 0 0,-114 51 0 16,-13 0-152-16,-18 9-192 16,9 14-40-16,-15 5 48 15,0 4 104-15,-15 6 160 0,-3 3 72 16,-22 1 8-1,19-10 40-15,0-3-48 16,9-7 8-16,0-3 0 0,12-5 48 16,0-9 80-16,12-2 16 15,9 3 80 1,27-6-128-16,46-6-104 16,0-12-1296-16,-4-5-3193 0</inkml:trace>
  <inkml:trace contextRef="#ctx0" brushRef="#br0" timeOffset="18525.561">14425 6660 7881 0,'0'0'1384'0,"0"0"-583"16,0 0-425-16,0 0 64 15,0 0 184-15,0 0-448 16,151-24-136-16,-118 24-40 0,3 0-144 16,-15 14-144-16,-5-4-272 15,-4 9-64-15,-12-1 208 0,-12 5 416 0,-13 0 24 16,4 0 136-16,-6 0 24 31,6-4 96-31,9-10-48 16,3 1-112-16,9-2-32 0,0 2 64 15,9-1 0-15,15-3 32 0,12 2 40 16,-15 2-120-16,4-1-24 16,-1-1-80-16,-3 2-128 15,-21-1-216-15,0 5-48 0,-9 5 112 31,-27 0 208-31,-10 4 72 16,-14-6-8-16,-10-2-456 16,22-5-1081-16,15-10-1639 0</inkml:trace>
  <inkml:trace contextRef="#ctx0" brushRef="#br0" timeOffset="19083.018">16719 6669 9297 0,'0'0'1625'31,"0"0"-1217"-31,0 0-280 0,0 0-40 16,0 0 336-16,0 0-144 15,-61 102-96-15,49-70-104 0,-9 0 96 16,-3-7 128-16,9-3-120 0,6-4-8 15,9-8-16-15,0 0-16 16,0-10-64-16,0 3 80 31,9 2 33-15,30-5 71-16,7 0-200 0,14 0-64 16,21 0-1017-1,-23-14-1879-15,-1-5-3306 0</inkml:trace>
  <inkml:trace contextRef="#ctx0" brushRef="#br0" timeOffset="19295.109">16752 6803 7817 0,'0'0'2521'0,"0"0"-1649"16,0 0-80-16,0 0-376 16,0 0 48-1,0 0-104-15,0 0-144 16,12 117-136-16,-12-76-80 31,12 0-192-31,-12 10-960 0,12-9-1737 31,-12-13-2936-31</inkml:trace>
  <inkml:trace contextRef="#ctx0" brushRef="#br0" timeOffset="19826.722">18255 6715 6809 0,'0'0'2344'0,"0"0"-1495"0,0 0-225 16,0 0-112-16,9 5 176 15,3 4-24-15,24 1-192 16,-2 4-96-16,14-1-40 0,-15 6-80 15,3-5-135-15,-3 4-113 0,-8-3 0 16,-1 2-8-16,-12 2-169 0,-12-5-95 16,0-1-40-16,0 6 48 15,-36-10 48-15,2 1-24 16,-5-4-240-16,6-6-544 0,0-6-680 16,-3-17-905-16,14-5-2120 0</inkml:trace>
  <inkml:trace contextRef="#ctx0" brushRef="#br0" timeOffset="19977.671">18312 6679 5153 0,'0'0'2784'0,"0"0"-1744"0,0 0 633 31,0 0-561-31,127-43-448 16,-70 38-664-16,4-4 0 0,5 5-896 31,7 0-1385-31,-16-2-3136 0</inkml:trace>
  <inkml:trace contextRef="#ctx0" brushRef="#br0" timeOffset="20621.569">20558 6734 7513 0,'0'0'3889'15,"0"0"-3369"-15,0 0 576 0,0 0-408 16,0 0-311-16,0 0 63 16,-73 83-24-1,52-37-32-15,9 5-32 16,0-9-56-16,12 1 0 0,0-8-96 15,12-7-56-15,12-9-48 16,1-5 32-16,-4-4-8 0,15-10-120 16,-12 0 0-16,-3 0-120 15,-21-10 56 1,0-8 64 0,0 3 80-16,-12 2-72 0,-9-2-8 15,-15 12-88-15,12-2 16 0,-1 5-608 16,25 0-1080-1,0 0-3049-15</inkml:trace>
  <inkml:trace contextRef="#ctx0" brushRef="#br0" timeOffset="25414.89">16206 8985 7137 0,'0'0'2241'0,"0"0"-1657"16,0 0-192-16,12 0 16 16,21-8-144-16,15-6 24 0,-2 0-168 15,23 0-120-15,3 0 48 16,10 1-48-16,-13-2 0 0,1 1 0 15,11 5-320-15,-23-5-416 0,-1 6-465 16,-12-8-87-16,-9 13-216 16,1-2-273-16,-25 0-935 0</inkml:trace>
  <inkml:trace contextRef="#ctx0" brushRef="#br0" timeOffset="25711.867">16055 9143 6953 0,'0'0'1176'0,"0"0"-576"16,0 0 505-16,0 0 143 0,0 0-512 15,0 0-480-15,0 0-104 16,0 0 488-16,151-9 8 0,-58-9-296 16,22-15-151-16,-9 0-153 31,20 5-40-31,-20-4-8 0,-12 10-161 16,-1-7-703-16,-26 11-912 15,-28 8-2337-15</inkml:trace>
  <inkml:trace contextRef="#ctx0" brushRef="#br0" timeOffset="30687.463">8223 15043 4793 0,'0'0'2264'32,"0"0"-1488"-32,0 0-176 15,0 0 232-15,0 0 89 16,0 0-481-16,0 0-440 0,0 0 8 16,33 0 248-16,6-11 96 15,-6 8-72-15,28-12 112 0,-4 6 120 0,12-4-232 16,13-1-120-1,-13 0-88 1,-2 3-72-16,5 8 0 16,-11-2-96-16,-16 0-128 0,0 5-232 15,0-4-376-15,-17 4-864 16,-7 0-337-16,-21-5-311 0,0 0-2393 0</inkml:trace>
  <inkml:trace contextRef="#ctx0" brushRef="#br0" timeOffset="31046.95">8202 15256 5297 0,'0'0'2976'16,"0"0"-2088"-16,0 0-471 31,0 0 383-31,0 0 0 0,0 0-288 16,0 0-304-16,54 0-56 16,-15 0 256-16,6-6-64 0,4 1-64 15,8-3 40-15,12-1-32 16,-2-1 8-1,17-4-63-15,-17 5-97 16,-10-4-120-16,3 3-16 0,-11 1-72 16,-25 4-385-16,-3-9-535 15,-9 4-1112-15,-12-3-2041 16</inkml:trace>
  <inkml:trace contextRef="#ctx0" brushRef="#br0" timeOffset="37369.166">16357 14921 4761 0,'0'0'1760'16,"0"0"-552"-16,-12 0 64 31,12 0 81-31,0 0-273 0,0 0-384 15,0 0-168-15,0 0-32 16,0 0-32-16,0 0-136 0,12 0-175 16,9 0 71-16,15-9 0 15,0-4-88-15,22-1-72 16,2 0 16-16,-3 1-80 0,-2 2 0 16,2 3-240-16,3-2-208 15,-11 5-297-15,-13 0-471 0,-3-3-776 0,-9 3-345 16,-15 0-303-16</inkml:trace>
  <inkml:trace contextRef="#ctx0" brushRef="#br0" timeOffset="37661.013">16311 15107 2816 0,'0'0'3081'0,"0"0"-2017"16,0 0-488-16,0 0 720 0,0 0 97 31,0 0-385-31,0 0-280 16,0 0-192-16,0 0 200 15,0 0-96-15,103-28-159 0,-43 9-209 16,10 6-168-16,-1-5-56 0,-2-1-48 15,5 1-248-15,-3-2-697 32,-8 7-1031-32,-16-1-2481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2T08:25:36.916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7836 12387 6225 0,'0'0'1480'0,"0"0"-912"15,0 0-64-15,0 0 56 0,0 0 281 32,15 0-377-32,-5 0-312 15,5 0 152-15,6 0 40 16,3 0 104-16,9 5-160 0,3 3 16 15,25-3 104-15,-7 5-120 16,18 0-88-16,7-6-64 0,-7 5-16 16,7-4-112-16,5-1 0 31,-2 0 40-31,-13 2-48 16,13-2 8-16,-16-4-8 0,-6 0 0 0,1 0-120 15,-4 0-32-15,-24 0-80 16,-5 0-96-16,-7 0-64 15,-9 0-272 1,-12 0-512-16,0 0-433 16,0-4-239-16,0-2-1017 0</inkml:trace>
  <inkml:trace contextRef="#ctx0" brushRef="#br0" timeOffset="665.61">7782 12610 3512 0,'0'0'1217'0,"0"0"-825"16,0 0-80-16,0 0 136 0,0 0 272 15,0 0-144 1,0 0-232-16,0 0 24 16,0 0-16-1,0 0-64-15,0 3-56 0,0-3-16 0,0 0 16 16,0 0-23-16,0 5 143 15,21 6 304-15,3-8 8 16,25 7 24 0,-4-1-112-16,24 0-112 15,13-4 48-15,23 4-56 0,-11-9-111 16,24 0-129-16,-4 0-40 16,4 0-24-16,-6-14-24 15,-4 0-56-15,-26 0-8 0,11-5-56 31,-23 2 16-31,-13 3 24 16,-8-1-40-16,-31 6 56 0,9 1-64 31,-3-3 0-31,-24-2-232 16,9 4-376-16,3-10-689 0,-12 6-1815 16,0-1-4338-16</inkml:trace>
  <inkml:trace contextRef="#ctx0" brushRef="#br0" timeOffset="6003.155">7676 13592 4320 0,'0'0'1297'0,"0"0"-545"16,0 0 80-1,0 0 104 1,0 0-160-16,0 0-488 0,0 0 1 15,94-51 183-15,-61 28 120 16,15 4-48-16,10-8-88 0,14 2 8 16,-14 8-88-16,23-6-120 0,-12 3-64 31,13 2-64-31,-13 9-56 16,13-5-48-16,-1 4 72 0,-2 1-40 15,14 1-48-15,-8 3 40 31,-4 0-40-31,1 1 0 16,-4 4 8-16,7 0-8 0,-19 0-8 16,7 0 16-16,-4 0-16 0,-2 0 48 15,-7 0-48-15,-12 9 8 16,10-4-8-16,2 9 48 16,-18-1-40-16,6 1 64 0,-2 5-64 15,2-2 40-15,0 2-32 31,-2 6 96-31,-10-3-16 0,-6 2-88 16,9-6 40-16,-6 4 16 16,-11 3-48-16,5 2 64 15,-3-4-7-15,-3 4-17 0,3 6 40 16,-12-1-40-16,9 7 0 16,0-4-8-1,-5 8-40-15,8-2 0 16,-6 1 64-16,-3 0-16 15,-3 0 16 1,0-6 0 0,-12-3-24-16,12 4 8 15,-12-4 0-15,0-1-48 0,0 0 88 16,0 2-24-16,-12-7 64 16,-12 1 40-16,3 9 0 0,-15-6-56 15,-1 2-40-15,-8 5-32 16,0-6-32-16,-16 0-8 15,-11 1 0-15,15-5 8 0,-10 0 64 16,-2-6-80-16,-4-4 8 16,4 1 0-16,0 0 56 0,-13-5-56 15,13-5 48-15,-13 1-56 16,-2-6 56-16,17 0-56 0,-14 2 8 16,-1-6 8-16,1 0-8 31,-1 0-8-31,-2 0 8 0,-7-6-8 15,10 2 16-15,-1-5-8 16,1 0 0-16,-4-1 8 16,7 1 72-16,-4-4-80 0,1 3 40 15,-1-8-32 1,13 3 48 0,-1-2 8-16,13-2-24 0,0-9-40 15,-13-1-8-15,22 7-48 0,3-11 48 16,-3 6 48-16,23-6 16 15,-8 0-64-15,6-3-8 0,18-6 0 16,0 0 0 0,-3-4 8-16,12 0-120 15,-12-6-24-15,12-3-16 0,0 4 64 16,0 1 40-16,0-2 48 16,0 6-64-16,0-1 56 15,12 2-32-15,0 6 40 0,6-2-48 31,-3 4 48-31,6-5-56 16,3 5 16-16,1 0 40 0,11 0-96 16,-12 5 88-16,9 4 8 15,-9 0 0-15,9 0-8 0,4 5 8 16,-4 1 0-16,-9 2 0 31,24 1-8-31,-30 1-48 16,22 4 56-16,-7 10-40 0,12-6-40 15,3 6 80-15,1 4-8 16,-4 0 8-16,12 0-8 0,4 0-40 16,-4 14 56-16,0 4 0 31,-11 0 0-31,2 1 0 16,0 5 8-1,-3 4-8-15,-8-6 8 0,-7 6-8 16,9 1 0-16,-18-7 8 15,3-3 0-15,1 0-8 0,-13 0 8 16,-12-16-8-16,0 2-456 16,0-5-489-16,0 0-863 0,0-5-1393 15</inkml:trace>
  <inkml:trace contextRef="#ctx0" brushRef="#br0" timeOffset="18073.703">10969 4844 8161 0,'0'0'1297'16,"0"0"-921"-16,0 0-376 16,0 0-112-16,0 0 112 0,0 73 64 15,0-39 96-15,0 1-56 0,9 2 0 32,6 2-96-32,-15-4-8 15,12 9-64-15,-3-9-1569 0,-9-7-1271 16</inkml:trace>
  <inkml:trace contextRef="#ctx0" brushRef="#br0" timeOffset="18713.275">13109 4833 7697 0,'0'0'2129'0,"0"0"-841"0,0 0-384 16,0 0-288-16,0 0-136 16,24-41-344-16,0 41-120 31,1 0-16-31,-7 0-8 0,9 0-128 15,-15 13-248-15,9 6-248 16,-21 14-72-16,0 0 224 0,0 3 168 16,0 2 56-16,-21 3 24 15,9-3 224-15,0-6 0 16,-3-4 8 0,15-9-8-16,0 0-96 0,0-11-280 15,15 1 224-15,21-9 160 16,6 0 280-16,43 0-280 0,-4-17-729 15,1-8-3455-15</inkml:trace>
  <inkml:trace contextRef="#ctx0" brushRef="#br0" timeOffset="19353.981">14609 4694 5009 0,'0'0'1880'15,"0"0"-328"-15,0 0-383 16,0 0-313 0,0 0-128-16,0 0-352 0,0 0-200 15,0 0-112-15,118-9-48 16,-94 9-16-16,-15 0-8 0,6 9-280 16,-3 7-360-16,-12-3-24 15,0 9 256-15,-27 6 256 0,6 1 160 31,0-7 48-31,-3 3-40 16,12-12 48-16,-4 1-56 0,16-10 0 16,0 6-256-16,16-6 256 15,8 1 144-15,-3 0 192 0,12 3-104 16,15 6-152-16,-24-4-80 31,13 9-48-31,-28-5-232 16,-9 3-128-16,0 2 296 0,-21 5 112 15,-19-2 112-15,-26 2-112 16,9-9-1377-16,8-8-1223 0</inkml:trace>
  <inkml:trace contextRef="#ctx0" brushRef="#br0" timeOffset="19948.824">16658 4681 4825 0,'0'0'2264'15,"0"0"-1584"-15,0 0-360 16,0 0-256-16,-21 32 80 0,9-8 104 15,-12 4-168-15,9-1-8 16,6 5-64-16,0-4 48 0,-3-4 136 16,12-6 56-16,0 5-87 0,0-9 15 15,0-4 88-15,21 0 96 16,3-6 112 0,12-4-136-16,-2 0-336 15,32 0-128-15,-6-19-1825 16,-27 0-2047-16</inkml:trace>
  <inkml:trace contextRef="#ctx0" brushRef="#br0" timeOffset="20147.913">16695 4802 7961 0,'0'0'2049'0,"0"0"-1401"16,0 0-504-16,0 0-40 0,0 0 576 15,24 110-248-15,-12-71-256 32,-6 1-120-32,9 2-56 15,-3 4-688-15,-12-9-1392 0,12-12-2185 0</inkml:trace>
  <inkml:trace contextRef="#ctx0" brushRef="#br0" timeOffset="20699.411">18463 4783 4889 0,'0'0'5025'0,"0"0"-4345"0,0 0-352 16,0 0-224-16,0 0-24 15,0 22 56-15,12-7-128 16,9 4 144-16,16 4 112 0,-4-1 120 0,0 3 24 31,18-3-248-31,-17-2-32 16,-10-2-128-16,0-1-48 0,-24 2-208 16,0-5-360-16,0 0-64 15,-24-1 280-15,-34-2-224 0,-2-6-1193 16,15-5-1127-16</inkml:trace>
  <inkml:trace contextRef="#ctx0" brushRef="#br0" timeOffset="20863.485">18475 4741 8905 0,'0'0'1745'15,"0"0"-625"-15,0 0-464 0,0 0-256 31,163-47-344-31,-93 47-56 16,23-3-856-16,-26 3-2137 0,-10 0-5968 0</inkml:trace>
  <inkml:trace contextRef="#ctx0" brushRef="#br0" timeOffset="21486.606">20419 4727 5633 0,'0'0'3200'16,"0"0"-2271"-16,0 0-585 15,0 0-240-15,0 0 256 0,0 0 456 16,-72 153-344-16,60-97-168 15,12-9-40-15,0-1-72 16,0-10-136-16,24 2-56 16,9-16 0-16,0-3 88 15,18-9-16-15,-17-10-64 16,14 0-8-16,-15-13-336 0,-9-12 32 16,-24-1-16-16,0-2-40 15,-24 3 360-15,-24 11 240 16,-10 6-40-1,-2 8-152-15,18 0-48 16,6 22-408-16,14-2-2385 0,22-7-5160 16</inkml:trace>
  <inkml:trace contextRef="#ctx0" brushRef="#br0" timeOffset="22064.693">21892 4713 6585 0,'0'0'2937'31,"0"0"-2281"-31,0 0-480 16,0 0-40-16,0 0 40 15,0 0 8-15,142 0-120 0,-118 0-8 16,0 0 48-16,-24 0 136 16,12 0-40-16,-12 10-40 0,0-6-32 15,0 14-64-15,0 10 40 16,0 10 200-16,-12 3 16 0,0 6-88 16,0-5-136-16,12 0-96 0,0 4-56 15,0-18-1040-15,0-10-2761 16</inkml:trace>
  <inkml:trace contextRef="#ctx0" brushRef="#br0" timeOffset="23016.685">24059 4923 6649 0,'0'0'1984'0,"0"0"-567"0,0 0 31 16,0 0-304-16,0 0-376 15,0 0-440-15,0 0-200 0,0-93-72 16,0 83 40-16,-12-5-96 31,0 12-40-31,-9-2-120 0,-3 5-224 16,-13 0 0-16,13 0 80 0,0 0 56 16,3 8-120-16,6 3 40 15,15 6-112-15,0 2-400 16,27 5 376-16,6 4 464 0,28 9-8 15,-16-5 8-15,15 0-312 16,-15 6-32-16,-11-11 15 0,-10 0 121 0,-12-8 120 16,-12 0-136-16,0-5 200 15,-12-5 24 1,-21-4 480-16,-4 0 353 16,4-5 23-16,-3 0 16 15,0 0-256-15,15-10-136 16,-4-4 32-16,10 0 8 0,15 0-15 15,0-5-385-15,0 1-120 32,40 1-88-32,5 1-72 0,36-11-553 15,1 9-1047-15,-4 0-2833 16</inkml:trace>
  <inkml:trace contextRef="#ctx0" brushRef="#br0" timeOffset="23916.89">26410 4890 6129 0,'0'0'1240'0,"0"0"-352"15,0 0 217-15,0 0-329 0,0 0-488 16,0 0-288-16,0 0-112 16,0 0 24-16,-51-60 16 0,33 60 0 15,-6 3 64-15,-1 8-48 31,1-3-8-31,15 2-120 0,-3 4-128 32,0-6 7-32,12 2 17 15,0-5 16-15,0 0-80 0,12 0 296 16,0-5 56-16,9 0 176 16,0 0-16-16,7 0-112 15,-4 0-40-15,-3-5 0 0,-9 0 128 16,12 0 104-16,-15 5 120 15,-9 0-71-15,15 10-289 0,-6 12 8 16,-9 3 144-16,9 7-24 16,-9-5-8-16,0 6-40 15,0-6 8 1,0 0-88-16,-9 1-200 0,0-4-777 16,-15-15-1407-16</inkml:trace>
  <inkml:trace contextRef="#ctx0" brushRef="#br0" timeOffset="72890.484">18741 14940 9249 0,'0'0'2489'0,"0"19"-2209"0,0 9-224 32,0 9-56-32,0 18 296 0,0 33-88 15,0 29-24-15,0-6-8 16,0-10 80-16,12-13 56 15,-12-28-160-15,0 5-8 0,12 1-64 16,-12-20-56-16,0-10-24 16,0-12 0-16,0-15-544 0,0-9-552 15,0-18-880-15,0-10-2473 0</inkml:trace>
  <inkml:trace contextRef="#ctx0" brushRef="#br0" timeOffset="73319.809">18599 15237 8545 0,'0'0'1561'16,"0"0"-1177"0,0 0-120-16,0 0 136 15,0 0 0-15,0 0-200 16,0 0-144-16,0 0-40 16,0 0 56-16,0 0-8 0,-54 97 192 31,54-120 256-31,12-4-264 0,-3-12-240 31,15 4 112-31,-15 2-112 16,15 5-8-16,-9 4 152 15,-3 15-48-15,-6 4-104 0,22 5-8 16,-4 0-72-16,9 0 8 16,0 14 64-16,6 10-48 0,-17 4-304 15,26 13-504-15,-27 1-1296 16,0-13-1929-16</inkml:trace>
  <inkml:trace contextRef="#ctx0" brushRef="#br0" timeOffset="76380.303">18195 8077 1536 0,'0'0'6521'0,"0"0"-5609"15,0 0-135-15,0 0 559 16,-34-60-288-16,34 42-424 0,0 5-248 0,0-11-240 31,13-3-64-31,8 2-16 16,3-2-8-16,0-10 8 0,9 9-56 15,3-5 16-15,7 2 56 16,8-2-64-16,6 6-8 0,1-2 48 16,-1 7-40-16,15 2 0 31,-5 7-8-31,5 3-8 0,22 6-48 31,-13-1 56-31,-2 5 0 31,5 0-8-31,-17 19-80 16,5 8 80-16,-2 6-88 0,-13 9 40 16,-12 3 48-16,3 7-16 15,-11 7 16-15,-7 2 0 0,-3 5 8 16,-3-7-8-16,-24 12 8 15,0-8-8-15,0 8 8 16,-12-2 56-16,-12 1-40 0,-21-1 32 16,-4 5 64-16,-8-4-24 0,-15-1 0 15,5-5-16-15,-17-4 80 0,-7-3 1 16,-14-7 55-16,11-12 48 16,-9-5-40-16,10-15 72 15,-1-14 56-15,1-4 8 16,-1-14-104-1,4-27-64-15,8-10 24 0,1-15 88 16,-4-7-48-16,16-6-64 0,11-14 8 16,13 5 8-16,21-5-8 15,9-4-64-15,15 0-120 16,27 0-8 0,18 3-80-16,16 8-16 15,17 7 32-15,7 13 16 0,5 5-112 16,1 10 72-16,29 10 24 15,-17 9 56-15,-9 13-72 16,8 16-8-16,-8 3-64 0,2 22-8 16,-26 16-64-16,-1 13 72 31,1 9 80-31,-25 4 0 0,15 6 56 16,-15-1 16-16,-8 1-16 15,-4-10 8-15,-9 5-40 16,-12-15-128-16,-12 2 32 0,0-11-232 15,0-3-336-15,-27-11-601 32,3-8-1767-32,-9-14-5442 0</inkml:trace>
  <inkml:trace contextRef="#ctx0" brushRef="#br0" timeOffset="78417.229">18113 13508 5905 0,'0'0'2232'0,"0"0"-1736"16,0 0-240-16,0 0 337 0,0 0-105 31,0 0-48-31,106-93-128 0,-70 74 80 16,-3 2 120-16,16-2-56 15,8 0-120-15,-3 1 48 32,4 4-48-32,14-5-64 0,0 5-16 15,-5 5-96-15,5 4 73 16,-2 2-105-16,-4 3-56 0,7 0-64 31,-13 8 8-31,9 6-8 16,-11 10 64-16,-16 4-72 15,18 4 8 1,-11 5 40-16,-13 1 48 16,-6 2-40-16,6 6-8 0,-12 11 24 15,0-7-24-15,-15 10-40 0,7 1 88 16,-16 3-48 0,0-4-40-16,0 1 72 0,0-5-72 15,0-5 56-15,-16-1 16 0,-5-3 0 16,0-1 40-16,-3-4 104 0,-12 1 88 15,-12-2-64-15,2 0 8 0,1 1-32 16,-15-5-32 0,2-4-56-16,-2-1 56 0,-6 1 40 15,-4-11 56-15,-2 2-40 0,5-15 0 16,-17-4 24-16,17-5-72 16,-17-5-96-1,5-17-15-15,-2-11-9 16,-1-13 16-16,1-1 48 15,12-5 8-15,-4-7-8 0,1 4 0 32,29-5-32-32,-8-6 0 15,21 1-40-15,-6-9-64 0,24 4-8 16,12 1 0-16,0-1-8 16,0 2-64-16,21 7 24 15,6 1-16-15,-3 3-8 0,9 11-16 16,16-4 16-16,-7 4-16 15,18 3 32-15,1 1 40 0,8 1 8 32,12 9-48-32,-11-1 48 0,11 11-64 15,1 3 8-15,-1 5 8 16,-2 3-64-16,5 11 0 0,-2 0 23 16,-25 6-15-16,1 7 24 15,2 12-8-15,-15 2 40 16,-12 6 0-16,-9 9 8 15,10 3 40-15,-10 5 0 16,0 7 0-16,0-2-32 16,-3-4 32-16,-21-9 16 0,12-10-16 15,-12-13-528-15,0-6-1144 16,0-7-521-16,0-6-2736 16</inkml:trace>
  <inkml:trace contextRef="#ctx0" brushRef="#br0" timeOffset="88955.648">16915 11075 6993 0,'0'-9'2489'16,"0"4"-1681"-16,0 2 328 0,0-3-248 15,0 6-136-15,0 0-296 16,0 0-280-16,0 0-104 0,0 0-24 0,0 0-48 31,0 0-80-15,-12 9-56-16,-3 15-40 0,9 13 176 15,-30 10 96-15,11 13-40 0,-8-4 16 16,-18-1-72-16,33-4-64 16,-21-10-224-16,17-3-440 0,1-11-768 15,-3-13-1497-15,-3-9-2800 0</inkml:trace>
  <inkml:trace contextRef="#ctx0" brushRef="#br0" timeOffset="89149.831">16544 11169 880 0,'0'0'9330'0,"0"0"-8066"0,0 0-928 15,0 0-184-15,0 0 48 16,42 88 104-16,-3-48 64 16,7 13-168-16,20-17-72 0,-6 6-128 0,46-9-240 15,-25-11-1632 1,-11-8-4169-16</inkml:trace>
  <inkml:trace contextRef="#ctx0" brushRef="#br0" timeOffset="89891.655">19148 11090 10242 0,'0'0'2080'16,"0"0"-1544"-16,0 0-456 15,0 0-80-15,0 0 144 0,0 0-48 16,-90 148 88-16,66-96-176 16,-12-2 0-16,14-4-8 0,-2-4-104 0,-3-9-648 15,6-11-968-15,12-8-2169 16</inkml:trace>
  <inkml:trace contextRef="#ctx0" brushRef="#br0" timeOffset="90099.625">18822 11075 10578 0,'0'0'1808'15,"0"0"-1344"-15,0 0-248 0,0 0-208 32,0 0 80-32,103 111 176 15,-46-64-120-15,4 5-8 0,11-7-64 16,-2-3-72-16,-1-10-752 15,-12-12-1808-15,-8-16-4978 16</inkml:trace>
  <inkml:trace contextRef="#ctx0" brushRef="#br0" timeOffset="90830.444">20884 10969 9394 0,'0'0'1984'0,"0"0"-1384"15,0 0-32-15,0 0-96 16,0 0 96 0,0 0-79-16,-106 130-185 15,70-84-32-15,3 5-120 16,-3-4-80-16,-1-11-64 16,16 2-8-16,-12-11-208 0,21-8-801 15,-15-10-919-15,6-4-2481 0,9-5-2088 16</inkml:trace>
  <inkml:trace contextRef="#ctx0" brushRef="#br0" timeOffset="91031.92">20510 11039 9858 0,'0'0'1568'0,"0"0"-816"31,0 0-328-31,0 0-376 15,0 0 192-15,0 0 288 0,126 125-184 16,-77-78-120-16,8-1-103 16,-12-6-121-16,28 3 0 0,-16-16-1017 15,-12-8-2952 1</inkml:trace>
  <inkml:trace contextRef="#ctx0" brushRef="#br0" timeOffset="97781.526">22345 11169 6833 0,'0'0'2697'15,"0"0"-1657"-15,0 0 168 0,0 0-176 16,0 0-296-16,0 0-416 0,0 0-256 16,0 0-56-16,0 0 40 15,0 0-40-15,0 9 65 31,15-1 87-31,9 11-8 0,-12 0 24 16,-3 3 0-16,6 7 0 16,6-7-56-16,-9-2-8 0,12-2 0 31,-11 0-32-31,-1-8-24 31,-3-1 120-31,0-4 64 16,6-5 296-16,-3 0 392 0,12 0 136 15,-3-24-119-15,39-12-313 16,19-20-368 0,63-19-240-16,33-17-24 0,9 3-368 15,15 11-640-15,-72 28-1185 16,-46 13-2752-16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2T08:27:36.73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6638 4741 3632 0,'0'0'1489'0,"0"0"-457"0,0 0-72 16,0 0-48-16,0 0 216 16,0 0-279-1,0 0-209 1,0 0-152 0,0 0 8-16,0 0 40 0,0 0-104 15,0 0-144-15,0 0-104 16,0 0-112-16,0 0 0 0,0 0-24 15,0 0 0-15,0 0 8 0,0 0-8 16,0 0-40-16,0 0 56 16,0 0-48-16,0 0 32 0,0 0-48 15,0 0-56-15,15 0-24 32,9 0 80-32,1 4 128 0,8 2 32 15,15-2-32-15,-3 1-56 16,13 0 8-16,2 0 25 0,-3-2-41 15,-2 7 24-15,2-5 0 16,3 4-88-16,-2-1 56 31,2-2-56-31,-12 3 8 0,10-5 0 16,-1 5-8-16,0-3 8 31,-8 4-8-31,8-7 0 0,0 2 0 16,4 0 0-16,-16-5 0 15,24 4 8-15,-11 1-8 16,2-5 0 0,-18 0-8-16,19 0-40 0,-13 0 40 15,-6 0-48-15,10 0 48 16,-19 0-40-16,3 0 32 0,-12 5-32 16,-3-5 48-16,16 0 0 15,-13 0 0-15,-6 0 0 0,6 0 0 16,15 0 16-1,-18 0-16-15,13 0 0 16,-7 0 8-16,-6 0-8 16,3 0 0-16,9 0-8 15,-9 0 8-15,13 0-56 16,-16 0 48 15,15 0-8-31,6 0-32 0,-6 0 40 16,4 0-49-16,5 0 9 15,0 0 48-15,0 0 0 0,4 0-8 16,-4 0 16-16,3 0-8 16,10 0 0-16,2 4-8 15,-18 0 0-15,16 2 8 0,2-2 0 16,0-4 0-16,-2 5 0 31,-10-5 0-31,9 5 0 0,-11-5 0 16,14 0 0-16,-30 0 8 0,21 5 8 15,-8-5 32-15,5 3-40 16,0-3 57-16,-3 0-17 0,4 5-40 16,-4-5 0-1,0 0 72-15,1 0-72 0,14 0 8 0,-12 0 40 16,-6 0 0-16,19 0 8 16,-28 0-64-16,15 0 16 15,-11 0 88-15,-13 0 8 0,9 0 8 0,0 0 48 16,-9 0-8-16,12 0 120 15,-2-5 24 1,2-3-8-16,0 3 88 0,-3 0-16 0,-9-5-40 31,10 6-32-31,-10 0-64 16,-3 4-88-16,6-5 56 0,-6 0-32 16,3 1-40-16,13 4 0 15,-16-5 8-15,0 5-48 0,6 0 48 16,-15-5 49-16,6 5-17 15,-3 0 0-15,-3 0-48 0,-12 0-48 32,12 0 0-32,-12 0-16 15,0 0 0-15,0 0-8 16,0 0-40-16,0 0 8 0,0 0-16 31,0 0-320-31,0 0-689 16,0 0-943-16,0-3-1857 0</inkml:trace>
  <inkml:trace contextRef="#ctx0" brushRef="#br0" timeOffset="1647.123">13332 3777 5129 0,'0'0'1184'31,"0"0"-416"-31,0 0 272 16,0 0-360-16,0 0-63 0,34-51-97 15,2 33-256-15,21 0 96 16,-9 4-24-16,22-5 16 0,-1 6-40 15,-2 3-72-15,17-5 8 16,7 7-40 0,2-2-48-1,13 6 8-15,-3 4 8 0,5 4-48 0,-5 14-40 16,-13 15-72 0,19 10-16-16,-15 7 0 0,-1 6-8 0,-11 4 8 15,-1 9 0 1,-2 1-16-16,-7 9-48 31,-27-5-24-31,-11 9-144 16,-7-4 56-16,-27-1 112 0,0-3 64 15,-27 4 48-15,-19-6-24 16,-2 1-16-16,-18-3 56 0,-4-6-56 16,-11-1 64-16,-28 1 128 15,-15-1-48-15,-54 3 56 0,-6-8 32 16,-3-12-24-16,36-15-48 15,24-13 104-15,-2-15 25 0,2-4-9 16,-15-18-56-16,15-24 64 31,25-14 24-31,8-4-8 16,-3-24 56-16,19-31-176 0,5-29 48 16,16-14-40-16,48 10-16 15,18 23-32-15,27 24-136 0,25 17-16 16,17-4-88-16,52 9-8 15,21 5-176 1,48 0 24-16,-18 36 32 16,21 25-8-16,-18 13 104 47,-8 0-88-32,-35 13 0-15,-38 15-168 0,-43 0-408 16,-14 14-489-16,-10 41-639 0,-15-9-777 15,-9 9-1592-15</inkml:trace>
  <inkml:trace contextRef="#ctx0" brushRef="#br0" timeOffset="4760.11">18243 4811 4600 0,'0'0'1225'16,"0"0"-849"-16,0 0 312 15,0 0-88-15,-82 9 232 0,58-5-280 16,0-4-272-16,-9 6 185 16,-18-3 311-16,8-3-112 0,-8 6-192 15,-6-6-8-15,-10 5-128 32,-2-5-112-32,-3 0-48 0,-7 0 32 15,-2 0 24-15,11-14 24 16,-11 0-104-16,11-10 56 0,-5 2 16 15,-4-7-71-15,10 1-73 16,-1-4-16 0,13-5-56-1,-12 5 56-15,20-6 8 0,4 6 96 0,6-5 16 16,21 0 0-16,-6 0 16 16,24-1-128-16,0-8-72 15,0 0 0-15,0-14 0 16,24 5-8-1,-6-5 0-15,21 3-88 0,-18 3 88 16,12 7 8 0,7 0-8-16,-7 5-80 31,12 10 72-31,3-6-40 16,10 6 32-16,14 5 16 15,-2-1 0-15,8 4 0 0,7 2 8 16,-4 3 0-16,13 0 0 0,-4 5 0 15,4 1 8-15,-1-1-8 16,13 4 8-16,-3 1-8 16,2 4 8-16,25 5 56 0,9 0-64 31,33 0-48-31,3 0 32 16,-21 5 16-16,-6 4 0 0,-43 1 0 15,-26-6-8-15,-7 6 0 16,1-5 0-16,-7-2 0 15,19 7 0-15,5-5 0 0,1 9 0 0,2-10 0 16,-8 6 8-16,5-2 0 16,-17 7 0-1,5-5 0-15,-5 3 0 0,-4 1-8 0,1 0 8 16,2 0 8-16,-15 5 0 16,-11 3 0-16,14 2-8 0,-3 3-8 0,-11 10 0 31,2 0 8-31,-3 1-8 15,-9 3 8-15,-2 1-8 16,2 0 0 0,-24 5-48-16,0-2 56 15,-6-3 0-15,-6 5 0 16,0-6-16-16,0 0 8 0,0 2 0 16,0-7 8-16,-6-4 0 15,-6 6 0-15,-12-1 8 0,0 5-8 31,-10-5 8-31,-2 4 8 16,-9 2-8-16,-3-7 0 0,2 7 56 31,-11-8-64-31,-3 4 8 16,-10-7 48-16,-2 4 72 16,5-3-8-16,-17-1 64 0,-19 1-40 15,10 0-48-15,2-11-8 16,-2 7 8-16,-1-7-24 0,12-3-64 0,-26-5 160 15,17 0 120-15,1-1 8 16,-28-3-40-16,-21 0-40 16,6-2-64-16,19-3-8 15,11-5-8-15,22 0-16 0,-4 0 0 16,-8 0-40-16,2 0-8 16,13-13-64-1,-4-1 40-15,-12-5-24 16,13-3 24-16,-4-3-40 0,7-7 0 15,-3-1 0-15,-1 1-8 0,13-1 8 16,-13 2 0-16,22-1-8 16,2-7 8-16,13 7 64 0,9-4-72 31,0-2 8-31,2-3 0 16,-2-2 0-16,12-3-8 15,0 0 0-15,3-1 0 0,0-3 8 16,-3-2-16-16,12 1 8 0,-13-4-8 31,25-5 0-31,-12 1 0 16,12-2-40-16,0-5-16 15,0 7 64-15,0 4-8 0,0 4 8 16,12 4-8-16,-3 0-40 16,19 6 32-16,-16 3 8 0,6 1-56 31,-3 6 56-31,6 2-64 15,3 1-16-15,9 6 32 0,7-7-16 16,-7 6 24-16,12-4 48 0,3 3-8 16,13 1 0-16,-19 5 0 15,6-1-48-15,13 4 48 16,-4 2 0 0,-15 4-40-16,19 4 48 15,-1 0-16-15,-3 5-128 16,1 0 56-16,2 0 0 0,-3 0-40 15,-11 15 0 1,14 2 8-16,-15 8 48 16,4 7-32-16,-16 0 24 0,3 5-16 15,-3 5 24-15,-9 0-40 16,0-5 56-16,-5 0 8 16,-4-4-72-16,-15-11-152 0,12-2-184 15,-12-16-664-15,0-4-1049 0,-12 0-2528 16</inkml:trace>
  <inkml:trace contextRef="#ctx0" brushRef="#br0" timeOffset="7534.134">9852 7651 6569 0,'0'0'1528'15,"0"0"-183"-15,0 0-81 16,-12-5-304-16,12 2-136 16,0 3-592-16,12-6-184 0,10-3 32 31,17-1 144-31,-6 2 0 16,3-2-88-16,7-4-64 0,-4 5-72 15,6 0-72-15,-12-1-360 16,0 7-600-16,-8 3-1160 31,2 0-577-31,-21 0-1408 0</inkml:trace>
  <inkml:trace contextRef="#ctx0" brushRef="#br0" timeOffset="7744.029">10015 7670 5601 0,'0'0'1496'0,"0"0"-576"0,0 0-432 15,0 0-72 1,0 0-160-16,0 0-39 0,49 42 95 0,-37-19-32 31,9-1-160-31,3 11-112 16,-12 0-8-16,-3 4-120 0,3-1-529 16,0 6-607-16,-12-5-696 15,0-13-1361-15</inkml:trace>
  <inkml:trace contextRef="#ctx0" brushRef="#br0" timeOffset="7923.793">10076 7989 7281 0,'0'0'1920'16,"0"0"-623"-16,0 0-577 0,0 0 24 15,0 0-192-15,0 0-464 16,0 0 56-16,0 0-80 0,139-32-64 15,-94 23-168-15,12-10-1152 16,-8 0-1585 0,-16 2-4488-16</inkml:trace>
  <inkml:trace contextRef="#ctx0" brushRef="#br0" timeOffset="8546.345">10390 7675 5817 0,'0'0'4193'0,"0"0"-3665"32,0 0-296-32,0 0-232 15,0 0 0-15,0 0 88 0,0 0 8 47,0 0-48-47,54 129-48 31,-39-97 8-31,-3-12 0 0,-12-8 8 16,9-2-8-16,-9-5 8 16,0-5 200-16,0-5 392 15,0-23-80-15,-9-4-360 0,-3-10-160 16,-12-5-8-16,12-4 8 15,0 16 96-15,12-3-24 0,-12 16 192 16,12 7-8-16,0 15-152 0,0 0-112 16,0 0-152-16,12 0-8 15,0 18 64-15,9 1 96 0,6 9-8 16,-6-5 8-16,3-1-8 16,1-3 8-16,-13-4 0 0,-6-11 0 15,-6-4 8-15,15 0 72 16,-15 0 176-1,12-22 248-15,-3-7-279 16,15-13-153-16,0 2-72 0,-15-4-16 16,18 13 16-16,-14 7-64 15,-1 16 7-15,-3 8-79 0,15 3-80 16,0 30 104-16,12 13 112 31,-3 6 176-31,1 3-112 16,14 1-64-1,-6-5-384-15,-3-19-1176 16,7-13-3617-16</inkml:trace>
  <inkml:trace contextRef="#ctx0" brushRef="#br0" timeOffset="9421.989">15765 7429 8921 0,'0'0'1193'0,"0"0"-793"16,0 0-400-16,0 0 48 0,0 0-48 31,9 102 160-31,15-65-64 16,0 10-24-16,-12-11-8 0,10 2 0 15,-13-2-56-15,6-7-8 0,-3-2-256 16,-12-4-1321-16,0-4-1023 16,0-14-3689-16</inkml:trace>
  <inkml:trace contextRef="#ctx0" brushRef="#br0" timeOffset="9733.035">15656 7465 10082 0,'0'0'1448'15,"0"0"-264"-15,0 0-264 0,0 0-423 16,0 0-265-16,0 0-184 16,0 0-48-16,166-41-8 15,-132 60-64-15,11 9-56 0,-9 5-81 31,-15 2-111-31,-6 3-16 0,-3 3 104 16,-12 6 176-16,-12-5 40 16,-12 0 16-16,-9-6 8 15,-18-3-8-15,20-10 0 0,-5-8-104 16,12-15-536-16,0 0-1016 31,15-10-1561-31</inkml:trace>
  <inkml:trace contextRef="#ctx0" brushRef="#br0" timeOffset="10308.798">16124 7437 8193 0,'0'0'1209'0,"0"0"-889"0,0 0-304 0,0 0 64 31,0 0 80-31,12 118-8 16,0-82-56-16,0-4-32 15,-6 6-56-15,10-15 56 0,-4 0-48 16,-12-9 0-16,0-6-8 0,0-2 40 16,0-6 80-16,0 0 232 31,0-10 392-31,0-18-520 0,-12-4-232 15,-4-15 0-15,-2-3 0 16,6-1 8-16,0 5 88 31,-3 8 120-31,15 10 264 0,0 15 16 16,0 8-144-16,0 5-352 16,0 0-72-16,0 5-136 0,15 18 136 15,9-1 64-15,-6 12-48 16,10-7 40-16,-4 1 16 15,0-5-8 1,-15-8 8-16,0-11 0 16,-9-4-8-16,15 0-64 0,-6-10 72 15,18-17 128-15,-18-11-32 0,3-3-96 16,13 0 0-16,-13 3 56 16,-3 10 32-16,6 19 128 15,-3 4-16-15,9 5-200 16,3 20-168-16,12 12 120 15,-2 14 48-15,2 4 120 16,-6 2-72-16,9 0-48 0,7-12-408 16,-22-12-1232-16,0-18-3793 15</inkml:trace>
  <inkml:trace contextRef="#ctx0" brushRef="#br0" timeOffset="13840.526">15635 15616 6673 0,'0'0'3081'0,"0"0"-1713"0,0 0-176 15,0 0-16-15,0 0-287 16,0-8-393-16,0 3-312 15,21-1-64-15,7-2-24 0,-7-6-8 16,24-5-72-16,-9 5-16 31,12 1-48-31,-17-1-464 0,5 4-449 16,-12 1-679-16,0 4-1449 16,-15 1-1888-16</inkml:trace>
  <inkml:trace contextRef="#ctx0" brushRef="#br0" timeOffset="14095.125">15750 15597 7377 0,'0'0'2785'0,"0"0"-2017"16,0 0 280-16,0 0-296 15,0 0-328-15,0 0-344 0,0 0-80 0,0 6-144 16,0 7 64-16,15 12 80 31,-15 2 80-31,21 6 96 16,-9-1-56-16,-3 5-112 0,6 0 48 15,-3-5-56-15,10-4-408 16,-13-1-760-16,-9-13-1521 0,15-4-2064 16</inkml:trace>
  <inkml:trace contextRef="#ctx0" brushRef="#br0" timeOffset="14311.291">15705 15922 8409 0,'0'0'2545'15,"0"0"-1801"-15,0 0-192 16,0 0-64-16,0 0-120 0,0 0-216 0,151-41-152 15,-106 22-88-15,3 1-296 16,13-5-992 0,-16-1-1593-1,-24 6-2456-15</inkml:trace>
  <inkml:trace contextRef="#ctx0" brushRef="#br0" timeOffset="14929.845">16182 15474 5065 0,'0'0'1432'16,"0"0"-936"-16,0 0 8 16,0 0 56-16,0 0 328 15,0 0-127-15,0 0-193 0,36 101-64 16,-27-73-64-16,-9 0-184 16,15-1-152-16,-6-4-48 15,0 5-56 1,-9-4-360-16,0-5-1152 47,15-1-1001-47,-15-13-3448 0</inkml:trace>
  <inkml:trace contextRef="#ctx0" brushRef="#br0" timeOffset="15161.946">16124 15491 1488 0,'0'0'8914'16,"0"0"-7706"-16,0 0-456 16,0 0 240-16,0-17-480 15,12 6-360-15,12 3-152 0,10-11-152 16,-1 6 48-16,0-7-360 0,6-2-472 15,19-3-640-15,-22 3-833 0,-3 4-2384 16</inkml:trace>
  <inkml:trace contextRef="#ctx0" brushRef="#br0" timeOffset="16570.866">16332 15343 5817 0,'0'0'1952'0,"0"0"-1120"0,0 0 329 16,0 0-297-1,0 0-384-15,0 0-304 0,0 0-120 16,0 0 0 0,13 0 96-16,-1 9-24 15,0 5 24-15,-3 4 64 16,18 1 0 0,-6 1-88-16,-12 2-48 31,18-8-72-31,-15 1 72 15,0-6-64-15,-12-5 40 0,9 0 0 16,-9-4 32-16,0 0 24 16,13-4 392-16,-13-20-24 15,12-8-295-15,-3 0-185 0,6-11-65 16,-3 8 9-16,0 11 56 31,-3 5 0-31,-9 11 72 0,0 8 33 16,0 0-105-16,9 0-145 15,18 14 137-15,-3 8 8 0,-3 15 8 16,1 1 73-16,17 8 7 0,-21-4-80 16,9-1 0-16,-3-9-8 15,9 1-457-15,-8-14-1527 0,-16-10-3577 16</inkml:trace>
  <inkml:trace contextRef="#ctx0" brushRef="#br0" timeOffset="17786.41">21545 15704 8001 0,'0'0'1793'16,"0"0"-1129"-16,0 0 424 0,0 0-440 15,0 0-392-15,0 0-256 0,0 0 16 16,0 0-16-16,0 0 232 16,0 0-48-1,21 122-64 1,-6-86-56-16,-3-4-48 0,0 7-16 0,-12-12-304 15,12-9-920-15,-12-3-1345 16,0-12-1551-16</inkml:trace>
  <inkml:trace contextRef="#ctx0" brushRef="#br0" timeOffset="18491.06">21454 15747 6209 0,'0'0'2144'0,"0"0"-1560"0,0 0 321 31,0 0 103-31,0 0-272 16,127-28-400-16,-85 28-240 0,10 0-88 15,-10 0 8-15,-3 14-16 0,-15 8-72 16,-3 2-48-16,-9 4-16 16,-12 9 56-16,0-5 72 15,-12 6 8 1,-21 3 72-16,-18-3-24 16,9-6-48-16,5-4 0 0,-8-15-552 15,9 0-1240-15,12-13-769 0</inkml:trace>
  <inkml:trace contextRef="#ctx0" brushRef="#br0" timeOffset="19012.443">21919 15622 5353 0,'0'0'5633'0,"0"0"-4937"16,0 0-464-16,12 0 112 0,-12 13-56 16,12 10 88-16,-3 6-168 15,-9-1-104-15,0-1-48 32,12 1-40-32,-12-10 40 0,0 1-48 31,0-10-8-31,0 1-8 0,0-10 8 15,0 0 0-15,0-14 240 0,0-15-168 16,0-2-72-16,0-12-8 16,0 2 8-16,0 4 0 15,0 9 160-15,0 14 161 0,0 5-9 16,0 9-136-16,0 0-176 16,0 0-152-16,12 0-24 0,13 17 96 15,-13 2 24-15,0 0 48 0,-3-5 8 16,0 0 0-16,6-4 8 15,-15-10 56-15,12 0-56 16,0 0 40-16,0-10 56 0,-3-9-32 16,15-9-16-16,0 6-56 0,1 3 8 15,-16 9 112-15,15 10-112 16,0 0-8-16,9 0-8 0,3 19 8 31,1 5-16-31,-4-6-72 16,15-3-545-16,-15-12-1679 0,4-3-6322 15</inkml:trace>
  <inkml:trace contextRef="#ctx0" brushRef="#br0" timeOffset="22082.703">16378 9149 5553 0,'0'0'1392'0,"0"0"-928"16,0 0 32-16,-79 4 296 0,40-4 169 16,6 0-433-16,-12 0-360 15,-1 0 96-15,-14 0 232 16,0 0-40-16,-7-10-24 0,-2-4 64 16,-4-4-40-16,7-1-16 0,-19-9-8 15,7 0-111-15,5-8 39 16,-5-1-136-16,9-5 32 15,-13 0 16-15,13-8-136 0,-4 3-56 16,16-4 16-16,0 0 48 16,5-4-88-16,10-1 0 0,6-9-48 15,15-5-8-15,9-4 0 16,0-14 8-16,12 1 0 16,0-2-8-16,0-8 0 0,12 5-8 15,0-1 8-15,9 4-8 16,0 1 8-16,18 0-8 0,-21 1-8 0,22 3-32 15,-4 5 40-15,-3 10 0 16,3 9 0 0,-3 9 0-1,16 5-96-15,-16 4 56 0,27-5 48 16,-2 5 0-16,-1-5 0 16,0 12-8-16,4-4 8 0,-16 7-64 15,12 0 8-15,-9 4 48 0,10 14 0 31,-13-4 0-31,15 13-56 16,-14 1 56-16,11-2-32 0,16 6 40 16,-16 0 0-1,12 0 0-15,1 0 0 0,-1 0 0 0,-12 0 0 16,16 15-56-16,-16 3 48 31,-11 1 0-31,14 4-8 16,-3 1 8-16,-2 3 0 0,2 6-8 15,3 4 16-15,-2-1-80 0,2 2 72 16,-3 3 0-16,-8 6 0 16,-4 4 0-16,3-1 8 31,-15 6-8-31,4-1 8 0,-7 11-8 16,6-1 8-16,-12 4 8 15,9 1 0-15,-6-6 8 0,-2-4-16 16,-16 1 8-1,3 0-8-15,0-6 8 16,-12 5 8-16,12-8-16 16,-12 2 8-16,0 3 0 0,0-7 0 15,0 6 0-15,-12-6 0 16,-12 7 0-16,15-7 0 0,-16 7 8 16,-11-6 64-16,12-6-56 15,-9 1 32 1,0-3-8-16,-3-7 0 15,-1 7 24-15,1-7-24 0,3 1 16 16,0 0-16-16,-16 0-32 16,13 1 40-16,3-2-56 0,0-4 8 15,-3 1-8-15,2-5 56 47,-2 0 80-47,-3-5 40 0,9 0 32 16,-6 1-72-16,2-5-24 15,-2 3 0-15,3-3-48 0,-15-5 24 16,14-6 0-16,-2 8 64 31,-9-13 128-31,-3-3-8 32,2 6-104-32,-5-6 32 0,9 0-96 15,-16 0-32-15,7 0-8 16,9 0-8-16,-9 0-8 0,20 0 8 0,-17 0 32 15,12 0-80-15,-9-9 72 16,11-2-8-16,-14 3 1 16,15-7-65-16,-18 5 0 0,17 3-8 15,1-4 8-15,9 2 0 16,3-4 80-16,-18-1 88 16,21 0-32-16,-7 0-40 0,1-5-8 15,-3 6-24-15,9-6-24 0,-6 5 0 16,9 4 16-16,6-8 24 0,0 5-16 15,-3-2-16 1,0 1-8-16,12 0-40 0,-16 0-8 16,16-5 0-16,-9 6-8 0,9 4 0 31,0-5-64-31,0 0 24 16,0 4 0-16,0 2-40 0,0-3-16 15,0 8 8-15,0-3-32 31,0 6-72-31,0-4-64 0,0 4-81 32,0 0-119-32,0 0-232 15,0 0-200-15,0 0-152 0,0 0-313 16,0 0-1591-16,0 0-2785 0</inkml:trace>
  <inkml:trace contextRef="#ctx0" brushRef="#br0" timeOffset="26143.226">16435 16186 4136 0,'0'0'769'0,"0"10"-457"15,0-6 408-15,0 2-120 0,0-2 0 16,0 0-136-16,0-4 0 31,0 0 160-31,0 0-48 16,0 5-127-16,0-5 7 0,0 5 80 16,-9 4-72-16,9 1-128 15,-12 4 24-15,-9-1-64 0,-3 5-120 16,-13 1-56-16,4-1-16 15,-6 6 24 1,6-6 152-16,-12 1-24 16,11-1-80-16,-5-4-40 0,-3 0 56 15,-9-9-80-15,20 4-16 16,-29 1 17-16,15-10-49 0,-1 0 64 16,-14 0 32-1,15 0-64-15,-13 0-24 16,10 0 64-16,3-14 104 15,6-1-112-15,-4-3 48 0,-8-5-40 16,9 1 8-16,-3-6 32 16,-4-5 56-16,4 0 104 0,-3-9-24 15,12-4 152-15,2-1-176 16,1-9-168-16,-3 2-56 0,12-3-56 16,0 7 8-16,15-1 40 15,-16 0-48-15,13 5 0 0,12-1 40 16,-15 0-40-16,15-3 0 15,-6-1-8-15,6-4 0 16,0-2 8-16,-12 6 0 0,12 1-8 16,0-6 8-16,0 10-8 15,0-1-8-15,0 1-72 0,0 0-32 16,12 4-16-16,-6 1 56 16,9 0-16-16,-3-3 80 15,13 3 0-15,-16 0 0 0,6-1 0 16,-6 0-80-16,15 6 0 0,-15-7 40 15,6 11 32-15,9-5-56 0,-3 9-32 16,-9-4 32-16,25 3 64 16,-16 1-40-16,0-4 40 15,18 10 8-15,-18-6 0 0,28-1-8 16,-16 2 0-16,3 4 0 16,-6-4 8-16,21 2-16 0,-8-2 16 15,8 4 0 16,6-5 0-31,-14 5-8 16,17 0 0-16,-12 0 8 16,1 4 0-16,5-5 0 0,-6 7 0 15,-12 3 8-15,10 0 16 16,-10 4-16 0,6 5 8-16,9-4-16 15,-17 5 0-15,14 4 0 16,9 0 0-16,-11 0 0 0,2 0 0 15,9 0 0-15,1 0-8 16,2 4-8-16,-3 2 0 0,-11 2 16 16,14 2-56-16,-3-1-16 15,-15 4 56-15,10-3-40 16,-7 3 40-16,0 3 8 0,-11 1-40 31,14 7 32-31,-3-2-40 16,-9 7 40-16,13-1 16 0,-19-1-8 15,21 6 0-15,-18 0 8 0,-9-1-16 16,1 4 0-16,-4-3 8 16,3 5 0-16,-12 2 8 0,9-1 0 15,-6 6 64-15,-3 2-48 16,-12 3 64-16,6-3 72 0,-6 4-40 16,0-5 0-16,15 5-24 15,-15-4-8-15,0 3-24 0,0 2 96 16,0-1 40-1,0-1 8-15,0-3 80 16,-15 3-88-16,9-3 8 16,-6-1-8-16,-3 6-48 0,-6-2-16 15,-3 7-24-15,3-7-7 16,-4 1-17-16,-2 0-64 0,-6-10 64 31,0 6 16-31,0-6 24 16,-3 2 0-16,-1-2-48 0,1 0-24 15,-9 2 8-15,12-1-48 16,-16-7 8-16,16 3 32 16,-18 3-32-16,18-8-8 0,-1 0 0 31,1 0 0-31,-3-6 56 16,3-3-56-16,-6-6 40 31,17 5-40-31,-11-4 0 0,-6 0 0 15,21-6 0-15,-21 2 56 0,5-8-16 16,1 3 0-16,-3-5-48 0,-12 0 8 16,15 0 0-16,-1-2 40 15,-17-3-48-15,18 0 0 16,-12 0 24-16,11 0-16 16,-5 0-8-16,-3 0 0 15,-9 0 0-15,20 0 0 16,-5 0 0-1,3 0 0-15,-3 0 0 16,12 5 0-16,2-5 0 16,-5 0 0-16,6 0 0 15,9 0 0-15,3 0-8 0,-6 0-184 16,6 0-232-16,9 0-361 0,-12 0-247 16,12 0-16-16,0 0 80 15,0 0-56-15,0-23-425 16,0 6-2592-16,0-8-2808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2-10-12T08:29:26.824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11434 8235 6953 0,'0'0'1672'32,"0"0"-1160"-32,0 0-231 15,12 0 79-15,33 0 352 0,13-14-184 16,14 0-296-16,22 0-224 15,-1-4 72-15,1 3-80 16,-1-3-112-16,-2 1-504 0,-19-2-592 31,10 5-489-31,-25-1-615 0,-27 6-1721 16</inkml:trace>
  <inkml:trace contextRef="#ctx0" brushRef="#br0" timeOffset="289.834">11434 8439 6241 0,'0'0'2272'0,"0"0"-1504"0,0 0-327 15,0 0 135 17,0 0 352-17,0 0-192-15,72-9-368 0,-29-4 8 16,29-6 144-16,7-6-144 0,14 3-176 16,4-7-200-1,-4 2-128-15,10-9-736 0,-22 4-1808 0,-20 4-2858 16</inkml:trace>
  <inkml:trace contextRef="#ctx0" brushRef="#br0" timeOffset="1748.72">17241 8074 4905 0,'0'0'4513'0,"0"0"-3585"32,0 0 288-32,0 0 40 15,0 0-96-15,0 0-295 16,0 0-337-16,-27 0-216 0,42 0-88 16,-3-10 72-16,21 0-88 15,27-8-32-15,-2-1 80 0,35-9-144 16,-2 1-64-1,3 0-40-15,2 2-8 16,-17 3-184 0,-7 8-416-16,-3 4-280 15,-26 2-312-15,-4 8-721 0,-18 0-1112 16,-9 4-1343-16</inkml:trace>
  <inkml:trace contextRef="#ctx0" brushRef="#br0" timeOffset="1994.678">17289 8287 7433 0,'0'0'2753'0,"0"0"-1945"16,0 0 120-16,0 0 88 0,0 0 24 15,0 0-447-15,9 0-441 16,27 0 280-16,22-6 240 0,23-13-232 31,37-8-216-31,-15-1-136 16,2-4-88-16,13 4-40 15,-40 1-584-15,28-16-440 0,-46 12-1065 16,-2 6-4736-16</inkml:trace>
  <inkml:trace contextRef="#ctx0" brushRef="#br0" timeOffset="17678.683">11944 6303 8305 0,'0'0'2873'0,"0"0"-2153"31,0 0-624-31,0 0-96 16,0 0-128-16,0 65 120 0,0-28 8 16,0 5 80-16,0 0-80 15,39 4-408-15,-21-13-952 31,10-11-1705-31</inkml:trace>
  <inkml:trace contextRef="#ctx0" brushRef="#br0" timeOffset="18278.912">13770 6127 9233 0,'0'0'2273'31,"0"0"-1769"-31,0 0-272 16,0 0-184-16,0 0-40 0,0 0-16 31,118-37-96-31,-85 37-384 16,-6 4 40-16,-15 20-64 0,0 3 16 0,-12 11 56 16,-12 8 240 15,-12-5 200-16,-9 11 8-15,-15-11 96 16,23-14 24-16,4-3 128 16,9-6 104-16,12-13-32 15,0 0-112-15,33-5 56 16,16 0 176-16,20 0-176 0,13-5-272 16,44-22-568-16,-8 4-1617 15,-24-1-3640-15</inkml:trace>
  <inkml:trace contextRef="#ctx0" brushRef="#br0" timeOffset="18792.583">15427 6137 9281 0,'0'0'2809'16,"0"0"-2017"-16,0 0-288 15,0 0-272-15,0 0 0 0,78-43-104 16,-44 39-128-16,5 4-112 15,-6 0-64-15,-9 0-88 0,-3 9-120 16,-6 4 0 0,-2 6 40-1,-13 0-96-15,0 3 360 0,-28-3 80 16,19 6 72-16,-15-8 32 0,24-2-56 16,-12-6-48-16,12 0 8 15,0 1 64-15,24-2-24 0,-3 1 64 31,7 6-16-31,-7-6-40 16,3 0-8-16,-12 5-48 0,-3-9 0 16,-9 8 0-16,0 1-48 15,-33 4 48-15,0 6 8 0,-16-6 0 16,4 1-8-16,9-14-312 31,12 0-1360-31,15-5-3377 0</inkml:trace>
  <inkml:trace contextRef="#ctx0" brushRef="#br0" timeOffset="19334.188">17359 6058 7345 0,'0'0'3937'0,"0"0"-3553"15,0 0-128-15,0 0 72 16,-94 92 56-16,70-59-16 16,12 3-144-16,-3-4-168 0,15 1 112 0,0-14 24 15,0 4-64-15,15-9 40 16,-3-4 17-16,21-2-57 15,0-3 16-15,28-5-144 0,23-5-96 16,-2-13-1081-16,-13-5-3024 16</inkml:trace>
  <inkml:trace contextRef="#ctx0" brushRef="#br0" timeOffset="19544.834">17485 6159 8937 0,'0'0'2953'0,"0"0"-2249"0,0 0-224 16,0 0-200-16,0 0 304 16,-12 117 9-16,12-76-369 0,0 5-128 15,12-4-40-15,0-5-56 32,1 10-584-32,-4-15-1097 0,6-10-2864 15</inkml:trace>
  <inkml:trace contextRef="#ctx0" brushRef="#br0" timeOffset="20190.176">19372 6137 8489 0,'0'0'2817'0,"0"0"-1977"0,0 0-16 15,0 0-368-15,0 0-48 16,0 0-232-16,0 0-95 0,0 0-73 16,45 79 136-16,-24-52 40 15,3-4-64 1,0 4 16-16,13-3-8 15,-16-5-80-15,15-1 16 0,-12-4-64 16,-3 0 0-16,-9-6-40 16,-3-2-88-16,-9 3-96 15,0 0-160-15,-9 0 191 16,-24 0 185 0,9 6 8-16,-21-6-8 0,21-4 8 15,-13-2-160-15,16-3-416 0,6-8-504 16,6-11-1608-16,-3-4-1953 15</inkml:trace>
  <inkml:trace contextRef="#ctx0" brushRef="#br0" timeOffset="20359.078">19462 6131 9153 0,'0'0'2225'15,"0"0"-289"-15,0 0-327 0,0 0-289 16,0 0-352-16,0 0-552 31,0 0-344-31,73-19 32 0,-16 19-104 16,37-3-616-16,-1-2-1160 15,-14 0-2321-15</inkml:trace>
  <inkml:trace contextRef="#ctx0" brushRef="#br0" timeOffset="30442.969">20766 6942 8241 0,'0'0'832'0,"0"0"-744"15,118-47 209-15,-61 15 143 16,37 1 40-16,-1-7-248 0,1-3-104 16,5 3 64-16,10-8 152 15,-6 8-32-15,-31 7-192 16,-2 2-120-16,-37 7-72 0,-9 8-184 15,-24 0-496-15,-15 4-1441 16,-3 7-2488-16</inkml:trace>
  <inkml:trace contextRef="#ctx0" brushRef="#br0" timeOffset="31106.663">21035 6636 1016 0,'0'0'4657'16,"0"0"-3897"-16,0 0-264 0,0 0 0 15,0 0-88-15,0 0-192 0,0 0-208 16,0 19-8-16,-12 0 128 16,0 4 288-1,-13 4 80-15,16-3 193 16,-15 9 23-16,-12-6-256 15,15 0-152-15,-3-2-40 0,-3 2 16 16,5-9-80-16,10-3-72 0,3-2-40 16,9-7-8-16,-15-3-32 0,15-3 48 15,0 0 160-15,0 0 128 32,0 0-96-32,0 0-88 15,0 0-72-15,0 0 48 0,15 0 1 16,-6 0-41-16,16 5 40 15,23 4 16-15,-3 1-120 0,3-2-72 16,10 7-240-16,20 2-801 31,-5-2-1327-31,-28-5-2569 0</inkml:trace>
  <inkml:trace contextRef="#ctx0" brushRef="#br0" timeOffset="32221.825">21650 6980 5721 0,'0'0'5673'15,"0"0"-4993"-15,0 0-560 16,0 0 8-16,0 0-120 0,0 0 32 16,0 0 152-16,13 120-72 31,-1-79 184-31,-3 5 64 0,6-8-168 15,-15 0-48-15,9-10-48 16,-9-11 24-16,9-2 1 16,-9-12-33-16,0-3 8 0,15 0 264 15,-15 0 24-15,9-3 56 0,6-21-96 16,-3-3-280-16,9-6-72 31,-9 6-120-31,13-1 120 0,-16 9 8 16,-9 9-8-16,15 7-8 15,-3 3-40-15,-3 0-80 16,3 0 32 0,12 8 88-16,0 11 0 0,-3 4 8 15,12-5 0-15,-5 1-8 0,-7-6 8 16,3-7 8-16,-12-1 0 16,-12-5 80-16,12 0 72 15,0-11 256-15,-12-11 16 0,9-16-272 16,-9-2-88-16,0-12-72 15,0 5-8 1,0-4-128-16,12-9-400 16,0 10-536-16,-3 7-1681 15</inkml:trace>
  <inkml:trace contextRef="#ctx0" brushRef="#br0" timeOffset="34361.2">17878 17368 9337 0,'0'0'2505'16,"0"0"-1873"-16,0 0 136 0,0 0 16 15,0 0-399-15,0 0-257 16,0 0-128 0,133-115 0-16,-76 77 8 15,0-8 0-15,1-1 0 0,2-3-8 16,-6 3-80-16,-5 5-96 15,-1 6-72-15,-15 3 7 0,3 6-143 16,-12 3-200 0,-15 6-696-16,1 3-1121 15,5 2-1879 1</inkml:trace>
  <inkml:trace contextRef="#ctx0" brushRef="#br0" timeOffset="34677.179">18195 16845 6177 0,'0'0'4985'0,"0"0"-4369"0,0 0-392 31,0 0 144-31,0 0-120 16,0 0-168-16,0 0-72 0,0 0 96 15,117 18-96-15,-83-13 0 16,-10 0 8-16,0 4-8 16,-3 0 0-16,-9 1-8 0,-12-2 0 31,12 6 0-31,-12-4 0 0,0 8 80 16,0 6-8-16,0-2 24 0,-12 6-48 15,0 6 0-15,3-7-48 16,-3 14-464-16,0-14-1176 15,-15-2-2625-15</inkml:trace>
  <inkml:trace contextRef="#ctx0" brushRef="#br0" timeOffset="36482.154">18940 17243 5369 0,'0'0'4449'0,"0"0"-3801"0,0 0-392 31,0 0 160-31,0 10-192 15,0 12 56-15,0 6-72 0,12 4-48 16,0 6 0-16,-12 0-40 16,12-7-64-16,-12 1-40 15,0-7 40-15,0-7-48 0,0-10 0 16,0-2 0 0,0-6 0-16,0 0 40 15,0 0 32-15,0-14-80 0,0-13-136 16,0-6-72-16,0-13 80 15,0-1-40-15,0 1 80 16,0 3 64-16,0 1 24 0,0 7 88 16,0 6-88-16,22 1 0 0,-1 9-16 15,-6 11-48-15,9 3-16 0,-6 5 8 16,9 0-160-16,-15 13 48 16,9 6 72-16,-21 9 40 15,12-4-24-15,-12 4 88 0,0-6 0 31,-12 7 8-31,-9-7-8 16,-3-3 8-16,-9 0-8 0,9-6 8 16,-12-4 0-16,14 1 8 15,10-10 168-15,0 0 80 0,12 0 104 32,0 4 0-32,0-4-56 15,0 0-152-15,0 0-104 0,12 10-40 16,0-2 120-16,22 1 184 15,-1 2 96-15,0 2-96 16,6 7-72-16,6-7-151 0,-11 1-89 16,-1-1-72-16,18-2-681 15,-18-11-1567-15,-8 0-5442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817" y="4687660"/>
            <a:ext cx="5026369" cy="4444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5276" y="1"/>
            <a:ext cx="2971092" cy="494186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10/13/2022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39775"/>
            <a:ext cx="65817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71092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hroughput" TargetMode="External"/><Relationship Id="rId3" Type="http://schemas.openxmlformats.org/officeDocument/2006/relationships/hyperlink" Target="https://en.wikipedia.org/wiki/Central_processing_unit" TargetMode="External"/><Relationship Id="rId7" Type="http://schemas.openxmlformats.org/officeDocument/2006/relationships/hyperlink" Target="https://en.wikipedia.org/wiki/Execution_unit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calar_processor" TargetMode="External"/><Relationship Id="rId11" Type="http://schemas.openxmlformats.org/officeDocument/2006/relationships/hyperlink" Target="https://en.wikipedia.org/wiki/Arithmetic_logic_unit" TargetMode="External"/><Relationship Id="rId5" Type="http://schemas.openxmlformats.org/officeDocument/2006/relationships/hyperlink" Target="https://en.wikipedia.org/wiki/Instruction-level_parallelism" TargetMode="External"/><Relationship Id="rId10" Type="http://schemas.openxmlformats.org/officeDocument/2006/relationships/hyperlink" Target="https://en.wikipedia.org/wiki/Multi-core_processor" TargetMode="External"/><Relationship Id="rId4" Type="http://schemas.openxmlformats.org/officeDocument/2006/relationships/hyperlink" Target="https://en.wikipedia.org/wiki/Parallel_computer" TargetMode="External"/><Relationship Id="rId9" Type="http://schemas.openxmlformats.org/officeDocument/2006/relationships/hyperlink" Target="https://en.wikipedia.org/wiki/Clock_rate" TargetMode="Externa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877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046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200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05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9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006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7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136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695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8522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61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204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839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40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4472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446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629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7107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592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147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3507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4931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631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232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39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556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001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197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6575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1693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142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652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1065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Wikipedia:</a:t>
            </a:r>
          </a:p>
          <a:p>
            <a:pPr eaLnBrk="1" hangingPunct="1">
              <a:defRPr/>
            </a:pP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A </a:t>
            </a:r>
            <a:r>
              <a:rPr lang="en-SG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superscalar processor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is a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3" tooltip="Central processing unit"/>
              </a:rPr>
              <a:t>CPU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that implements a form of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4" tooltip="Parallel computer"/>
              </a:rPr>
              <a:t>parallelism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called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5" tooltip="Instruction-level parallelism"/>
              </a:rPr>
              <a:t>instruction-level parallelism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within a single processor. In contrast to a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6" tooltip="Scalar processor"/>
              </a:rPr>
              <a:t>scalar processor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that can execute at most one single instruction per clock cycle, a superscalar processor can execute more than one instruction during a clock cycle by simultaneously dispatching multiple instructions to different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7" tooltip="Execution unit"/>
              </a:rPr>
              <a:t>execution units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on the processor. It therefore allows for more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8" tooltip="Throughput"/>
              </a:rPr>
              <a:t>throughput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 (the number of instructions that can be executed in a unit of time) than would otherwise be possible at a given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9" tooltip="Clock rate"/>
              </a:rPr>
              <a:t>clock rate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. Each execution unit is not a separate processor (or a core if the processor is a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10" tooltip="Multi-core processor"/>
              </a:rPr>
              <a:t>multi-core processor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), but an execution resource within a single CPU such as an </a:t>
            </a:r>
            <a:r>
              <a:rPr lang="en-SG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  <a:hlinkClick r:id="rId11" tooltip="Arithmetic logic unit"/>
              </a:rPr>
              <a:t>arithmetic logic unit</a:t>
            </a:r>
            <a:r>
              <a:rPr lang="en-SG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Arial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6645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806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89784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989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028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9700" y="739775"/>
            <a:ext cx="658177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3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customXml" Target="../ink/ink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customXml" Target="../ink/ink33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7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8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9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40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1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3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5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5037668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#21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3017520" y="3462868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Pipelining 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II: Hazards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2" y="4984152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1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3DA8F1F-B3DB-41C0-82EB-86520877A83E}"/>
                  </a:ext>
                </a:extLst>
              </p14:cNvPr>
              <p14:cNvContentPartPr/>
              <p14:nvPr/>
            </p14:nvContentPartPr>
            <p14:xfrm>
              <a:off x="6114240" y="2723040"/>
              <a:ext cx="5408280" cy="2454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3DA8F1F-B3DB-41C0-82EB-86520877A8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4880" y="2713680"/>
                <a:ext cx="5427000" cy="2472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Quiz (2/2)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AB6C03-9CAE-43FB-AF07-EF50D85D13AA}"/>
              </a:ext>
            </a:extLst>
          </p:cNvPr>
          <p:cNvGrpSpPr/>
          <p:nvPr/>
        </p:nvGrpSpPr>
        <p:grpSpPr>
          <a:xfrm>
            <a:off x="2401568" y="1735852"/>
            <a:ext cx="7388864" cy="4189412"/>
            <a:chOff x="726435" y="1371600"/>
            <a:chExt cx="7388864" cy="4189412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E6AB20A3-5019-4036-9925-26E18BBCA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2055812"/>
              <a:ext cx="539750" cy="458788"/>
              <a:chOff x="2624" y="1200"/>
              <a:chExt cx="340" cy="289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C1092C22-3FC1-48CE-956A-F8FFF920A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AFE8710-548D-4D08-9358-16C03AE26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6B469840-7F01-489D-9A1A-4EFA54E32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4875212"/>
              <a:ext cx="539750" cy="458788"/>
              <a:chOff x="2624" y="2592"/>
              <a:chExt cx="340" cy="289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F72175B-4541-4304-BA31-2AB7927B6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3A26A1D4-00C9-4563-8F73-25DC55620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7EC47916-FDD5-4056-8872-42FA8543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125" y="4973841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42CB8A-2AB9-45C6-B317-0CE8A92978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52282" y="3526811"/>
              <a:ext cx="312420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54F02B14-C0F9-4F35-8B77-0CE875D47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434" y="2148094"/>
              <a:ext cx="0" cy="3124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A5C9CE4B-2903-490E-B22A-CE4D701BC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999" y="1789112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9DBAC28-79AC-40AF-8CDA-0372D059B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21480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Inst0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28CE895D-27EE-4F2C-9C7A-1C66FBCEC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134" y="30605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28C15D22-CC4D-456E-8519-1ABE131F4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39749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597610D2-5908-4925-BCCC-962ED6635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009" y="48893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1116D9D9-F59D-4610-815F-41C869EC368C}"/>
                </a:ext>
              </a:extLst>
            </p:cNvPr>
            <p:cNvGrpSpPr/>
            <p:nvPr/>
          </p:nvGrpSpPr>
          <p:grpSpPr>
            <a:xfrm>
              <a:off x="2971799" y="1903412"/>
              <a:ext cx="4800600" cy="3657600"/>
              <a:chOff x="2743200" y="1905000"/>
              <a:chExt cx="4800600" cy="4495800"/>
            </a:xfrm>
          </p:grpSpPr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1B007FDA-639E-481A-9516-EE2C7810F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779AC689-5C98-4DB7-9DF8-5889ECED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029290D2-E868-4183-A715-F07007381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060C50FE-81E1-457B-BA14-553184500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88F351FB-A71C-4F94-ABB9-042C7F4BD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0C8CC480-19C1-4E3D-A02D-AC6D21B6B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9">
                <a:extLst>
                  <a:ext uri="{FF2B5EF4-FFF2-40B4-BE49-F238E27FC236}">
                    <a16:creationId xmlns:a16="http://schemas.microsoft.com/office/drawing/2014/main" id="{2EF2C8AA-52C3-461B-BF4F-AF02ADE3A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30">
                <a:extLst>
                  <a:ext uri="{FF2B5EF4-FFF2-40B4-BE49-F238E27FC236}">
                    <a16:creationId xmlns:a16="http://schemas.microsoft.com/office/drawing/2014/main" id="{BA41F36B-978B-44EF-96B5-127A714F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3177930D-0424-4A1E-97E7-421CDC7F1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642" y="1979612"/>
              <a:ext cx="363538" cy="763588"/>
              <a:chOff x="2269" y="1152"/>
              <a:chExt cx="229" cy="481"/>
            </a:xfrm>
          </p:grpSpPr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05C43898-5F6C-4383-83BD-76547CEAA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1141CAD5-1844-47B6-B406-8283220F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52" y="1305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4823778A-CC57-4BF7-850E-6FC543B8E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2" y="2132012"/>
              <a:ext cx="539750" cy="458788"/>
              <a:chOff x="1343" y="1248"/>
              <a:chExt cx="340" cy="289"/>
            </a:xfrm>
          </p:grpSpPr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57D5F1C9-98AE-47E7-9859-9E48E2EE4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315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6" name="Group 36">
                <a:extLst>
                  <a:ext uri="{FF2B5EF4-FFF2-40B4-BE49-F238E27FC236}">
                    <a16:creationId xmlns:a16="http://schemas.microsoft.com/office/drawing/2014/main" id="{6CBB15A3-7CE6-4CDA-BC64-F29FD7817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7" name="Freeform 37">
                  <a:extLst>
                    <a:ext uri="{FF2B5EF4-FFF2-40B4-BE49-F238E27FC236}">
                      <a16:creationId xmlns:a16="http://schemas.microsoft.com/office/drawing/2014/main" id="{6B3CB23B-0553-4008-B84C-08F7901DF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38">
                  <a:extLst>
                    <a:ext uri="{FF2B5EF4-FFF2-40B4-BE49-F238E27FC236}">
                      <a16:creationId xmlns:a16="http://schemas.microsoft.com/office/drawing/2014/main" id="{3E14B590-0832-4F73-9A53-0AE2A10F5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0FB436AD-2305-4B9C-BF67-6546BC4E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0E01A07F-EF2C-4705-AC62-6D0EC15FF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0862" y="2132012"/>
              <a:ext cx="469900" cy="458788"/>
              <a:chOff x="1803" y="1248"/>
              <a:chExt cx="296" cy="289"/>
            </a:xfrm>
          </p:grpSpPr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D97802A0-7BC7-414A-8256-85BF9697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2">
                <a:extLst>
                  <a:ext uri="{FF2B5EF4-FFF2-40B4-BE49-F238E27FC236}">
                    <a16:creationId xmlns:a16="http://schemas.microsoft.com/office/drawing/2014/main" id="{E500B0C4-C448-4B70-91BE-33B4359EA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6F293A8C-7E0E-4AD1-9F73-379BE0AA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599" y="23606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4D65CCC6-36AF-4E50-9923-241374684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4" y="22082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097B8953-B3EB-4D3B-B321-653DD31FF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2082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1E0CEC07-2D35-45CA-A04E-631C8060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213" y="2208212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28AB86B2-6C85-441D-B7CD-221C1151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5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8FC76D73-3512-442D-8F7C-84A299B2D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599" y="2132012"/>
              <a:ext cx="450850" cy="458788"/>
              <a:chOff x="3120" y="1248"/>
              <a:chExt cx="284" cy="289"/>
            </a:xfrm>
          </p:grpSpPr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68147441-6B04-4A0B-A2F4-2AB6EDABF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3ACCC974-4D42-4172-A680-962CE8A62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856373FC-4AF5-4681-BD87-F230AA6E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7" y="2360612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5CE64E93-F07F-4C87-9BAC-75EEA0C90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7187" y="2360612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8967645A-2B93-46E7-8D22-14F5F4D3B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5130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grpSp>
          <p:nvGrpSpPr>
            <p:cNvPr id="54" name="Group 56">
              <a:extLst>
                <a:ext uri="{FF2B5EF4-FFF2-40B4-BE49-F238E27FC236}">
                  <a16:creationId xmlns:a16="http://schemas.microsoft.com/office/drawing/2014/main" id="{ED145DD3-AA62-45C4-A8D9-233E7AED0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474" y="2894012"/>
              <a:ext cx="3286126" cy="763588"/>
              <a:chOff x="1770" y="1600"/>
              <a:chExt cx="2070" cy="481"/>
            </a:xfrm>
          </p:grpSpPr>
          <p:grpSp>
            <p:nvGrpSpPr>
              <p:cNvPr id="55" name="Group 57">
                <a:extLst>
                  <a:ext uri="{FF2B5EF4-FFF2-40B4-BE49-F238E27FC236}">
                    <a16:creationId xmlns:a16="http://schemas.microsoft.com/office/drawing/2014/main" id="{A6EAB746-E4AA-4A6D-9D5A-391A395A2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600"/>
                <a:ext cx="213" cy="481"/>
                <a:chOff x="2696" y="1600"/>
                <a:chExt cx="213" cy="481"/>
              </a:xfrm>
            </p:grpSpPr>
            <p:sp>
              <p:nvSpPr>
                <p:cNvPr id="79" name="Freeform 58">
                  <a:extLst>
                    <a:ext uri="{FF2B5EF4-FFF2-40B4-BE49-F238E27FC236}">
                      <a16:creationId xmlns:a16="http://schemas.microsoft.com/office/drawing/2014/main" id="{991B251A-75CD-4D72-A429-4438ABF14C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Rectangle 59">
                  <a:extLst>
                    <a:ext uri="{FF2B5EF4-FFF2-40B4-BE49-F238E27FC236}">
                      <a16:creationId xmlns:a16="http://schemas.microsoft.com/office/drawing/2014/main" id="{62E981B6-2445-476B-BE2D-540C19641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56" y="1742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56" name="Group 60">
                <a:extLst>
                  <a:ext uri="{FF2B5EF4-FFF2-40B4-BE49-F238E27FC236}">
                    <a16:creationId xmlns:a16="http://schemas.microsoft.com/office/drawing/2014/main" id="{C46F9048-CE74-416D-BBB5-D957889DC5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" y="1696"/>
                <a:ext cx="355" cy="289"/>
                <a:chOff x="1770" y="1696"/>
                <a:chExt cx="355" cy="289"/>
              </a:xfrm>
            </p:grpSpPr>
            <p:sp>
              <p:nvSpPr>
                <p:cNvPr id="75" name="Rectangle 61">
                  <a:extLst>
                    <a:ext uri="{FF2B5EF4-FFF2-40B4-BE49-F238E27FC236}">
                      <a16:creationId xmlns:a16="http://schemas.microsoft.com/office/drawing/2014/main" id="{4DDD6B40-1DCC-4A6D-AF74-10007302C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4" y="1742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 err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  <a:endParaRPr lang="en-US" sz="1200" b="1" dirty="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76" name="Group 62">
                  <a:extLst>
                    <a:ext uri="{FF2B5EF4-FFF2-40B4-BE49-F238E27FC236}">
                      <a16:creationId xmlns:a16="http://schemas.microsoft.com/office/drawing/2014/main" id="{9B4D3599-3ACB-4948-9EC7-5395166D95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77" name="Freeform 63">
                    <a:extLst>
                      <a:ext uri="{FF2B5EF4-FFF2-40B4-BE49-F238E27FC236}">
                        <a16:creationId xmlns:a16="http://schemas.microsoft.com/office/drawing/2014/main" id="{D27B801D-7A23-439A-B2CA-DC5B3F88A8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8" name="Freeform 64">
                    <a:extLst>
                      <a:ext uri="{FF2B5EF4-FFF2-40B4-BE49-F238E27FC236}">
                        <a16:creationId xmlns:a16="http://schemas.microsoft.com/office/drawing/2014/main" id="{6E755F77-E6A8-4734-B039-A9B7DC4869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B3C2EC2A-753B-4A5E-89A4-FD73953BD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" y="1747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58" name="Group 66">
                <a:extLst>
                  <a:ext uri="{FF2B5EF4-FFF2-40B4-BE49-F238E27FC236}">
                    <a16:creationId xmlns:a16="http://schemas.microsoft.com/office/drawing/2014/main" id="{C8689B66-C17D-4E20-9143-945E9AF5E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73" name="Freeform 67">
                  <a:extLst>
                    <a:ext uri="{FF2B5EF4-FFF2-40B4-BE49-F238E27FC236}">
                      <a16:creationId xmlns:a16="http://schemas.microsoft.com/office/drawing/2014/main" id="{5C153438-5254-43F0-81C1-84EAC337B8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68">
                  <a:extLst>
                    <a:ext uri="{FF2B5EF4-FFF2-40B4-BE49-F238E27FC236}">
                      <a16:creationId xmlns:a16="http://schemas.microsoft.com/office/drawing/2014/main" id="{6FE69A94-ABCF-4721-A692-88480122A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Line 69">
                <a:extLst>
                  <a:ext uri="{FF2B5EF4-FFF2-40B4-BE49-F238E27FC236}">
                    <a16:creationId xmlns:a16="http://schemas.microsoft.com/office/drawing/2014/main" id="{2C5C8948-A46E-4C04-8E7A-1B1D9225E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0">
                <a:extLst>
                  <a:ext uri="{FF2B5EF4-FFF2-40B4-BE49-F238E27FC236}">
                    <a16:creationId xmlns:a16="http://schemas.microsoft.com/office/drawing/2014/main" id="{B54CE973-26EF-4B53-A573-DC405A2B9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Line 71">
                <a:extLst>
                  <a:ext uri="{FF2B5EF4-FFF2-40B4-BE49-F238E27FC236}">
                    <a16:creationId xmlns:a16="http://schemas.microsoft.com/office/drawing/2014/main" id="{0CD01E87-FA9D-4DA3-9349-3CB2A2CE8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72">
                <a:extLst>
                  <a:ext uri="{FF2B5EF4-FFF2-40B4-BE49-F238E27FC236}">
                    <a16:creationId xmlns:a16="http://schemas.microsoft.com/office/drawing/2014/main" id="{2B71DC55-71A1-47EC-9D16-1B70492A4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1742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63" name="Group 73">
                <a:extLst>
                  <a:ext uri="{FF2B5EF4-FFF2-40B4-BE49-F238E27FC236}">
                    <a16:creationId xmlns:a16="http://schemas.microsoft.com/office/drawing/2014/main" id="{988E5E1F-4B7F-471C-8F2E-933BE0253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71" name="Freeform 74">
                  <a:extLst>
                    <a:ext uri="{FF2B5EF4-FFF2-40B4-BE49-F238E27FC236}">
                      <a16:creationId xmlns:a16="http://schemas.microsoft.com/office/drawing/2014/main" id="{6C43388B-94F9-44F2-A28F-33760A03E7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75">
                  <a:extLst>
                    <a:ext uri="{FF2B5EF4-FFF2-40B4-BE49-F238E27FC236}">
                      <a16:creationId xmlns:a16="http://schemas.microsoft.com/office/drawing/2014/main" id="{C8CD4359-379F-4A70-9F3B-D57D58E1D7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4" name="Rectangle 76">
                <a:extLst>
                  <a:ext uri="{FF2B5EF4-FFF2-40B4-BE49-F238E27FC236}">
                    <a16:creationId xmlns:a16="http://schemas.microsoft.com/office/drawing/2014/main" id="{7B2AD439-6149-4355-B75E-8414A89F5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174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65" name="Group 77">
                <a:extLst>
                  <a:ext uri="{FF2B5EF4-FFF2-40B4-BE49-F238E27FC236}">
                    <a16:creationId xmlns:a16="http://schemas.microsoft.com/office/drawing/2014/main" id="{F432C2D0-0B82-42A3-9D0E-175120FC91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69" name="Freeform 78">
                  <a:extLst>
                    <a:ext uri="{FF2B5EF4-FFF2-40B4-BE49-F238E27FC236}">
                      <a16:creationId xmlns:a16="http://schemas.microsoft.com/office/drawing/2014/main" id="{16DE0569-51D4-4A5A-AE1C-095F83209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79">
                  <a:extLst>
                    <a:ext uri="{FF2B5EF4-FFF2-40B4-BE49-F238E27FC236}">
                      <a16:creationId xmlns:a16="http://schemas.microsoft.com/office/drawing/2014/main" id="{6FE977A0-19E8-4EBC-8DF7-FCE23E1BB6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6" name="Line 80">
                <a:extLst>
                  <a:ext uri="{FF2B5EF4-FFF2-40B4-BE49-F238E27FC236}">
                    <a16:creationId xmlns:a16="http://schemas.microsoft.com/office/drawing/2014/main" id="{EC8A22B8-5096-4876-ACE6-8FA72F8F9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Line 81">
                <a:extLst>
                  <a:ext uri="{FF2B5EF4-FFF2-40B4-BE49-F238E27FC236}">
                    <a16:creationId xmlns:a16="http://schemas.microsoft.com/office/drawing/2014/main" id="{FF714042-5AA6-4182-93E0-5891F9C58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83">
                <a:extLst>
                  <a:ext uri="{FF2B5EF4-FFF2-40B4-BE49-F238E27FC236}">
                    <a16:creationId xmlns:a16="http://schemas.microsoft.com/office/drawing/2014/main" id="{03847E3E-4286-45CB-BDC3-3BDE38926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Group 85">
              <a:extLst>
                <a:ext uri="{FF2B5EF4-FFF2-40B4-BE49-F238E27FC236}">
                  <a16:creationId xmlns:a16="http://schemas.microsoft.com/office/drawing/2014/main" id="{CA960655-2E9F-4A7B-A93C-613B251DE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6813" y="3806824"/>
              <a:ext cx="3281363" cy="763588"/>
              <a:chOff x="2191" y="2048"/>
              <a:chExt cx="2067" cy="481"/>
            </a:xfrm>
          </p:grpSpPr>
          <p:grpSp>
            <p:nvGrpSpPr>
              <p:cNvPr id="82" name="Group 86">
                <a:extLst>
                  <a:ext uri="{FF2B5EF4-FFF2-40B4-BE49-F238E27FC236}">
                    <a16:creationId xmlns:a16="http://schemas.microsoft.com/office/drawing/2014/main" id="{3B50FFC7-CF72-4977-BB7A-BAFD0A654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3" y="2048"/>
                <a:ext cx="218" cy="481"/>
                <a:chOff x="3123" y="2048"/>
                <a:chExt cx="218" cy="481"/>
              </a:xfrm>
            </p:grpSpPr>
            <p:sp>
              <p:nvSpPr>
                <p:cNvPr id="106" name="Freeform 87">
                  <a:extLst>
                    <a:ext uri="{FF2B5EF4-FFF2-40B4-BE49-F238E27FC236}">
                      <a16:creationId xmlns:a16="http://schemas.microsoft.com/office/drawing/2014/main" id="{E8FDCC4B-BC03-4F9B-AA4A-BB12ECFC5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88">
                  <a:extLst>
                    <a:ext uri="{FF2B5EF4-FFF2-40B4-BE49-F238E27FC236}">
                      <a16:creationId xmlns:a16="http://schemas.microsoft.com/office/drawing/2014/main" id="{0E28D363-88C2-4635-8474-13FFBD708A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95" y="2190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83" name="Group 89">
                <a:extLst>
                  <a:ext uri="{FF2B5EF4-FFF2-40B4-BE49-F238E27FC236}">
                    <a16:creationId xmlns:a16="http://schemas.microsoft.com/office/drawing/2014/main" id="{1E8D95DA-B26F-4275-8512-6D2D7CA002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1" y="2144"/>
                <a:ext cx="346" cy="289"/>
                <a:chOff x="2191" y="2144"/>
                <a:chExt cx="346" cy="289"/>
              </a:xfrm>
            </p:grpSpPr>
            <p:sp>
              <p:nvSpPr>
                <p:cNvPr id="102" name="Rectangle 90">
                  <a:extLst>
                    <a:ext uri="{FF2B5EF4-FFF2-40B4-BE49-F238E27FC236}">
                      <a16:creationId xmlns:a16="http://schemas.microsoft.com/office/drawing/2014/main" id="{1A2514A7-C604-414B-9EDC-7F8850896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1" y="2207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103" name="Group 91">
                  <a:extLst>
                    <a:ext uri="{FF2B5EF4-FFF2-40B4-BE49-F238E27FC236}">
                      <a16:creationId xmlns:a16="http://schemas.microsoft.com/office/drawing/2014/main" id="{0DC95000-3F26-41E2-A4A7-0D8305B8F6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104" name="Freeform 92">
                    <a:extLst>
                      <a:ext uri="{FF2B5EF4-FFF2-40B4-BE49-F238E27FC236}">
                        <a16:creationId xmlns:a16="http://schemas.microsoft.com/office/drawing/2014/main" id="{0BE5CD53-E504-46BD-AAF0-BA9F4DBEF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5" name="Freeform 93">
                    <a:extLst>
                      <a:ext uri="{FF2B5EF4-FFF2-40B4-BE49-F238E27FC236}">
                        <a16:creationId xmlns:a16="http://schemas.microsoft.com/office/drawing/2014/main" id="{AEE51F89-2515-41B0-9E66-395FD508CC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84" name="Rectangle 94">
                <a:extLst>
                  <a:ext uri="{FF2B5EF4-FFF2-40B4-BE49-F238E27FC236}">
                    <a16:creationId xmlns:a16="http://schemas.microsoft.com/office/drawing/2014/main" id="{4A577533-2510-4AE4-8EE4-4E6DFAF5B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21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85" name="Group 95">
                <a:extLst>
                  <a:ext uri="{FF2B5EF4-FFF2-40B4-BE49-F238E27FC236}">
                    <a16:creationId xmlns:a16="http://schemas.microsoft.com/office/drawing/2014/main" id="{6A6999CA-59D9-4F51-9B4D-9DDA86C8F0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100" name="Freeform 96">
                  <a:extLst>
                    <a:ext uri="{FF2B5EF4-FFF2-40B4-BE49-F238E27FC236}">
                      <a16:creationId xmlns:a16="http://schemas.microsoft.com/office/drawing/2014/main" id="{9780D103-402D-4E99-A048-9DEA42E09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97">
                  <a:extLst>
                    <a:ext uri="{FF2B5EF4-FFF2-40B4-BE49-F238E27FC236}">
                      <a16:creationId xmlns:a16="http://schemas.microsoft.com/office/drawing/2014/main" id="{0AB0866F-AA33-4E8B-8BEE-336D73777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6" name="Line 98">
                <a:extLst>
                  <a:ext uri="{FF2B5EF4-FFF2-40B4-BE49-F238E27FC236}">
                    <a16:creationId xmlns:a16="http://schemas.microsoft.com/office/drawing/2014/main" id="{4A3BD9B3-A942-4AC9-9523-A37C7514C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99">
                <a:extLst>
                  <a:ext uri="{FF2B5EF4-FFF2-40B4-BE49-F238E27FC236}">
                    <a16:creationId xmlns:a16="http://schemas.microsoft.com/office/drawing/2014/main" id="{DAF236C7-B715-4AFF-8C27-D359C3EB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Line 100">
                <a:extLst>
                  <a:ext uri="{FF2B5EF4-FFF2-40B4-BE49-F238E27FC236}">
                    <a16:creationId xmlns:a16="http://schemas.microsoft.com/office/drawing/2014/main" id="{AD7C4260-D809-4AA5-9F67-2719A9D1D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5205E73A-4067-4BFA-9D2F-363C60B77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2227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90" name="Group 102">
                <a:extLst>
                  <a:ext uri="{FF2B5EF4-FFF2-40B4-BE49-F238E27FC236}">
                    <a16:creationId xmlns:a16="http://schemas.microsoft.com/office/drawing/2014/main" id="{4DB2C16C-AF1C-4F9B-8BDC-5394629626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98" name="Freeform 103">
                  <a:extLst>
                    <a:ext uri="{FF2B5EF4-FFF2-40B4-BE49-F238E27FC236}">
                      <a16:creationId xmlns:a16="http://schemas.microsoft.com/office/drawing/2014/main" id="{8B8801E3-2689-4E2D-A9EC-3E0A47631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104">
                  <a:extLst>
                    <a:ext uri="{FF2B5EF4-FFF2-40B4-BE49-F238E27FC236}">
                      <a16:creationId xmlns:a16="http://schemas.microsoft.com/office/drawing/2014/main" id="{122B8E4A-ED06-434E-BBF5-CF889D5DF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1" name="Rectangle 105">
                <a:extLst>
                  <a:ext uri="{FF2B5EF4-FFF2-40B4-BE49-F238E27FC236}">
                    <a16:creationId xmlns:a16="http://schemas.microsoft.com/office/drawing/2014/main" id="{6387F754-1452-4E99-B1E5-6922A881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92" name="Group 106">
                <a:extLst>
                  <a:ext uri="{FF2B5EF4-FFF2-40B4-BE49-F238E27FC236}">
                    <a16:creationId xmlns:a16="http://schemas.microsoft.com/office/drawing/2014/main" id="{B874B2BB-F7A0-48D3-832E-2CFD28331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96" name="Freeform 107">
                  <a:extLst>
                    <a:ext uri="{FF2B5EF4-FFF2-40B4-BE49-F238E27FC236}">
                      <a16:creationId xmlns:a16="http://schemas.microsoft.com/office/drawing/2014/main" id="{9A69EF8A-E76A-4F87-9F3E-9180B86B0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Freeform 108">
                  <a:extLst>
                    <a:ext uri="{FF2B5EF4-FFF2-40B4-BE49-F238E27FC236}">
                      <a16:creationId xmlns:a16="http://schemas.microsoft.com/office/drawing/2014/main" id="{9B527821-E81F-45CE-82A7-9414299317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3" name="Line 109">
                <a:extLst>
                  <a:ext uri="{FF2B5EF4-FFF2-40B4-BE49-F238E27FC236}">
                    <a16:creationId xmlns:a16="http://schemas.microsoft.com/office/drawing/2014/main" id="{573C5CF4-9FC9-4268-82C8-6D1630E21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110">
                <a:extLst>
                  <a:ext uri="{FF2B5EF4-FFF2-40B4-BE49-F238E27FC236}">
                    <a16:creationId xmlns:a16="http://schemas.microsoft.com/office/drawing/2014/main" id="{119CC5B9-F61B-4C95-8C95-CB93F761D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Line 112">
                <a:extLst>
                  <a:ext uri="{FF2B5EF4-FFF2-40B4-BE49-F238E27FC236}">
                    <a16:creationId xmlns:a16="http://schemas.microsoft.com/office/drawing/2014/main" id="{BE3ADF7C-14BA-4777-B302-6E46E11B8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Group 114">
              <a:extLst>
                <a:ext uri="{FF2B5EF4-FFF2-40B4-BE49-F238E27FC236}">
                  <a16:creationId xmlns:a16="http://schemas.microsoft.com/office/drawing/2014/main" id="{60CCD2D8-E6E7-4ED4-BC16-4BC3783D3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4231" y="4646612"/>
              <a:ext cx="354013" cy="763588"/>
              <a:chOff x="3550" y="2496"/>
              <a:chExt cx="223" cy="481"/>
            </a:xfrm>
          </p:grpSpPr>
          <p:sp>
            <p:nvSpPr>
              <p:cNvPr id="109" name="Freeform 115">
                <a:extLst>
                  <a:ext uri="{FF2B5EF4-FFF2-40B4-BE49-F238E27FC236}">
                    <a16:creationId xmlns:a16="http://schemas.microsoft.com/office/drawing/2014/main" id="{E5824430-AE99-4742-BDD0-91BF8CB4A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116">
                <a:extLst>
                  <a:ext uri="{FF2B5EF4-FFF2-40B4-BE49-F238E27FC236}">
                    <a16:creationId xmlns:a16="http://schemas.microsoft.com/office/drawing/2014/main" id="{0C4A9611-0D9C-4D27-A1DD-2798AD210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7" y="2638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111" name="Rectangle 117">
              <a:extLst>
                <a:ext uri="{FF2B5EF4-FFF2-40B4-BE49-F238E27FC236}">
                  <a16:creationId xmlns:a16="http://schemas.microsoft.com/office/drawing/2014/main" id="{1F365496-8481-48D6-8348-3328F031E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12" name="Group 118">
              <a:extLst>
                <a:ext uri="{FF2B5EF4-FFF2-40B4-BE49-F238E27FC236}">
                  <a16:creationId xmlns:a16="http://schemas.microsoft.com/office/drawing/2014/main" id="{16C39427-D053-4E60-834A-C2684AF0D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4449" y="4875212"/>
              <a:ext cx="469900" cy="458788"/>
              <a:chOff x="3084" y="2592"/>
              <a:chExt cx="296" cy="289"/>
            </a:xfrm>
          </p:grpSpPr>
          <p:sp>
            <p:nvSpPr>
              <p:cNvPr id="113" name="Freeform 119">
                <a:extLst>
                  <a:ext uri="{FF2B5EF4-FFF2-40B4-BE49-F238E27FC236}">
                    <a16:creationId xmlns:a16="http://schemas.microsoft.com/office/drawing/2014/main" id="{42E6E93B-EEB8-4606-AADB-A038E3FE5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20">
                <a:extLst>
                  <a:ext uri="{FF2B5EF4-FFF2-40B4-BE49-F238E27FC236}">
                    <a16:creationId xmlns:a16="http://schemas.microsoft.com/office/drawing/2014/main" id="{FDF4325E-0FD3-4AA1-A882-F0F1D36F4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Line 121">
              <a:extLst>
                <a:ext uri="{FF2B5EF4-FFF2-40B4-BE49-F238E27FC236}">
                  <a16:creationId xmlns:a16="http://schemas.microsoft.com/office/drawing/2014/main" id="{7A4DEA07-974B-48C8-BA63-3B7379575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187" y="51038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6" name="Freeform 122">
              <a:extLst>
                <a:ext uri="{FF2B5EF4-FFF2-40B4-BE49-F238E27FC236}">
                  <a16:creationId xmlns:a16="http://schemas.microsoft.com/office/drawing/2014/main" id="{FD81B407-F951-445F-A314-536D7D1DB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2" y="49514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7" name="Line 123">
              <a:extLst>
                <a:ext uri="{FF2B5EF4-FFF2-40B4-BE49-F238E27FC236}">
                  <a16:creationId xmlns:a16="http://schemas.microsoft.com/office/drawing/2014/main" id="{97784649-A39C-4791-828D-99B8B5169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49514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8" name="Rectangle 124">
              <a:extLst>
                <a:ext uri="{FF2B5EF4-FFF2-40B4-BE49-F238E27FC236}">
                  <a16:creationId xmlns:a16="http://schemas.microsoft.com/office/drawing/2014/main" id="{984F96C9-3830-4453-AAE4-C71F42A6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13" y="4981778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19" name="Group 125">
              <a:extLst>
                <a:ext uri="{FF2B5EF4-FFF2-40B4-BE49-F238E27FC236}">
                  <a16:creationId xmlns:a16="http://schemas.microsoft.com/office/drawing/2014/main" id="{859E426D-CC5C-4ED7-BA1A-C9DC1ACCD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237" y="4875212"/>
              <a:ext cx="515937" cy="458788"/>
              <a:chOff x="3933" y="2592"/>
              <a:chExt cx="325" cy="289"/>
            </a:xfrm>
          </p:grpSpPr>
          <p:sp>
            <p:nvSpPr>
              <p:cNvPr id="120" name="Freeform 126">
                <a:extLst>
                  <a:ext uri="{FF2B5EF4-FFF2-40B4-BE49-F238E27FC236}">
                    <a16:creationId xmlns:a16="http://schemas.microsoft.com/office/drawing/2014/main" id="{024F10C4-4332-4D17-81A2-CCF670144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27">
                <a:extLst>
                  <a:ext uri="{FF2B5EF4-FFF2-40B4-BE49-F238E27FC236}">
                    <a16:creationId xmlns:a16="http://schemas.microsoft.com/office/drawing/2014/main" id="{B4549572-64DE-450C-A9C8-4291AEDE1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2" name="Rectangle 128">
              <a:extLst>
                <a:ext uri="{FF2B5EF4-FFF2-40B4-BE49-F238E27FC236}">
                  <a16:creationId xmlns:a16="http://schemas.microsoft.com/office/drawing/2014/main" id="{09FAB865-E2F1-45E4-A792-1D41D2F23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9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23" name="Group 129">
              <a:extLst>
                <a:ext uri="{FF2B5EF4-FFF2-40B4-BE49-F238E27FC236}">
                  <a16:creationId xmlns:a16="http://schemas.microsoft.com/office/drawing/2014/main" id="{2873C567-E326-4F7B-A9DA-59DA4A4DB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7" y="4875212"/>
              <a:ext cx="450850" cy="458788"/>
              <a:chOff x="4401" y="2592"/>
              <a:chExt cx="284" cy="289"/>
            </a:xfrm>
          </p:grpSpPr>
          <p:sp>
            <p:nvSpPr>
              <p:cNvPr id="124" name="Freeform 130">
                <a:extLst>
                  <a:ext uri="{FF2B5EF4-FFF2-40B4-BE49-F238E27FC236}">
                    <a16:creationId xmlns:a16="http://schemas.microsoft.com/office/drawing/2014/main" id="{72467F9C-D51D-4142-A3AF-66CE4261B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31">
                <a:extLst>
                  <a:ext uri="{FF2B5EF4-FFF2-40B4-BE49-F238E27FC236}">
                    <a16:creationId xmlns:a16="http://schemas.microsoft.com/office/drawing/2014/main" id="{81C74106-476B-4000-9BFA-7FAAC0B5A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6" name="Line 132">
              <a:extLst>
                <a:ext uri="{FF2B5EF4-FFF2-40B4-BE49-F238E27FC236}">
                  <a16:creationId xmlns:a16="http://schemas.microsoft.com/office/drawing/2014/main" id="{1E6A9CF3-2AC2-4C99-977A-022D6B892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124" y="5103812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7" name="Line 133">
              <a:extLst>
                <a:ext uri="{FF2B5EF4-FFF2-40B4-BE49-F238E27FC236}">
                  <a16:creationId xmlns:a16="http://schemas.microsoft.com/office/drawing/2014/main" id="{1289AAEA-8AF6-40FB-9B16-FEA9F1CBF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774" y="5103812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8" name="Line 135">
              <a:extLst>
                <a:ext uri="{FF2B5EF4-FFF2-40B4-BE49-F238E27FC236}">
                  <a16:creationId xmlns:a16="http://schemas.microsoft.com/office/drawing/2014/main" id="{FA67BC9F-6DC7-4322-BF0F-142DB5FF2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52562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9" name="Rectangle 17">
              <a:extLst>
                <a:ext uri="{FF2B5EF4-FFF2-40B4-BE49-F238E27FC236}">
                  <a16:creationId xmlns:a16="http://schemas.microsoft.com/office/drawing/2014/main" id="{82818CE7-AD44-4C76-A19F-D196A759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924" y="1371600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 dirty="0">
                  <a:solidFill>
                    <a:prstClr val="black"/>
                  </a:solidFill>
                </a:rPr>
                <a:t>Time (clock cycles)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8B50B1-3A1F-49A5-A01B-8990D22FEAAF}"/>
              </a:ext>
            </a:extLst>
          </p:cNvPr>
          <p:cNvSpPr txBox="1"/>
          <p:nvPr/>
        </p:nvSpPr>
        <p:spPr>
          <a:xfrm>
            <a:off x="2261883" y="1141523"/>
            <a:ext cx="7236077" cy="1015663"/>
          </a:xfrm>
          <a:prstGeom prst="rect">
            <a:avLst/>
          </a:prstGeom>
          <a:solidFill>
            <a:srgbClr val="E5E5FF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Recall that registers are very fast memory.</a:t>
            </a:r>
          </a:p>
          <a:p>
            <a:r>
              <a:rPr lang="en-SG" sz="2000" dirty="0"/>
              <a:t>Solution: </a:t>
            </a:r>
            <a:r>
              <a:rPr lang="en-SG" sz="2000" dirty="0">
                <a:solidFill>
                  <a:srgbClr val="FF0000"/>
                </a:solidFill>
              </a:rPr>
              <a:t>Split cycle into half</a:t>
            </a:r>
            <a:r>
              <a:rPr lang="en-SG" sz="2000" dirty="0"/>
              <a:t>; first half for writing into a register; second half for reading from a register. </a:t>
            </a:r>
          </a:p>
        </p:txBody>
      </p:sp>
      <p:grpSp>
        <p:nvGrpSpPr>
          <p:cNvPr id="14337" name="Group 14336"/>
          <p:cNvGrpSpPr/>
          <p:nvPr/>
        </p:nvGrpSpPr>
        <p:grpSpPr>
          <a:xfrm>
            <a:off x="6778947" y="2267664"/>
            <a:ext cx="546099" cy="3660032"/>
            <a:chOff x="5254946" y="2267664"/>
            <a:chExt cx="546099" cy="3660032"/>
          </a:xfrm>
        </p:grpSpPr>
        <p:sp>
          <p:nvSpPr>
            <p:cNvPr id="14336" name="Rectangle 14335"/>
            <p:cNvSpPr/>
            <p:nvPr/>
          </p:nvSpPr>
          <p:spPr>
            <a:xfrm>
              <a:off x="5254946" y="2267664"/>
              <a:ext cx="271464" cy="36576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196"/>
              </a:schemeClr>
            </a:solidFill>
            <a:ln w="9525">
              <a:solidFill>
                <a:srgbClr val="2929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529581" y="2270096"/>
              <a:ext cx="271464" cy="3657600"/>
            </a:xfrm>
            <a:prstGeom prst="rect">
              <a:avLst/>
            </a:prstGeom>
            <a:solidFill>
              <a:srgbClr val="CCFF99">
                <a:alpha val="30196"/>
              </a:srgbClr>
            </a:solidFill>
            <a:ln w="9525">
              <a:solidFill>
                <a:srgbClr val="292934">
                  <a:alpha val="2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43" name="Group 14342"/>
          <p:cNvGrpSpPr/>
          <p:nvPr/>
        </p:nvGrpSpPr>
        <p:grpSpPr>
          <a:xfrm>
            <a:off x="6932934" y="2331423"/>
            <a:ext cx="3477351" cy="923330"/>
            <a:chOff x="5408933" y="2331423"/>
            <a:chExt cx="3477351" cy="923330"/>
          </a:xfrm>
        </p:grpSpPr>
        <p:sp>
          <p:nvSpPr>
            <p:cNvPr id="136" name="TextBox 135"/>
            <p:cNvSpPr txBox="1"/>
            <p:nvPr/>
          </p:nvSpPr>
          <p:spPr>
            <a:xfrm>
              <a:off x="6475733" y="2331423"/>
              <a:ext cx="2410551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Inst0 writes into the register during the </a:t>
              </a:r>
              <a:r>
                <a:rPr lang="en-SG" dirty="0">
                  <a:solidFill>
                    <a:srgbClr val="0000FF"/>
                  </a:solidFill>
                </a:rPr>
                <a:t>first half </a:t>
              </a:r>
              <a:r>
                <a:rPr lang="en-SG" dirty="0"/>
                <a:t>of the cycle.</a:t>
              </a:r>
              <a:endParaRPr lang="en-US" dirty="0"/>
            </a:p>
          </p:txBody>
        </p:sp>
        <p:cxnSp>
          <p:nvCxnSpPr>
            <p:cNvPr id="14341" name="Straight Arrow Connector 14340"/>
            <p:cNvCxnSpPr>
              <a:stCxn id="136" idx="1"/>
            </p:cNvCxnSpPr>
            <p:nvPr/>
          </p:nvCxnSpPr>
          <p:spPr>
            <a:xfrm flipH="1">
              <a:off x="5408933" y="2793088"/>
              <a:ext cx="1066800" cy="8417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3277387" y="5620415"/>
            <a:ext cx="3874621" cy="1001411"/>
            <a:chOff x="6236419" y="2253342"/>
            <a:chExt cx="3874621" cy="1001411"/>
          </a:xfrm>
        </p:grpSpPr>
        <p:sp>
          <p:nvSpPr>
            <p:cNvPr id="142" name="TextBox 141"/>
            <p:cNvSpPr txBox="1"/>
            <p:nvPr/>
          </p:nvSpPr>
          <p:spPr>
            <a:xfrm>
              <a:off x="6236419" y="2331423"/>
              <a:ext cx="2649865" cy="923330"/>
            </a:xfrm>
            <a:prstGeom prst="rect">
              <a:avLst/>
            </a:prstGeom>
            <a:solidFill>
              <a:srgbClr val="E2FFC5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dirty="0"/>
                <a:t>Inst3 reads from the register during the </a:t>
              </a:r>
              <a:r>
                <a:rPr lang="en-SG" dirty="0">
                  <a:solidFill>
                    <a:srgbClr val="0000FF"/>
                  </a:solidFill>
                </a:rPr>
                <a:t>second half </a:t>
              </a:r>
              <a:r>
                <a:rPr lang="en-SG" dirty="0"/>
                <a:t>of the cycle.</a:t>
              </a:r>
              <a:endParaRPr lang="en-US" dirty="0"/>
            </a:p>
          </p:txBody>
        </p:sp>
        <p:cxnSp>
          <p:nvCxnSpPr>
            <p:cNvPr id="143" name="Straight Arrow Connector 142"/>
            <p:cNvCxnSpPr>
              <a:stCxn id="142" idx="3"/>
            </p:cNvCxnSpPr>
            <p:nvPr/>
          </p:nvCxnSpPr>
          <p:spPr>
            <a:xfrm flipV="1">
              <a:off x="8886284" y="2253342"/>
              <a:ext cx="1224756" cy="53974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3DB2A1-108A-4D1D-BDDD-F9B8F9AD0E25}"/>
                  </a:ext>
                </a:extLst>
              </p14:cNvPr>
              <p14:cNvContentPartPr/>
              <p14:nvPr/>
            </p14:nvContentPartPr>
            <p14:xfrm>
              <a:off x="2139840" y="1441440"/>
              <a:ext cx="6857640" cy="518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3DB2A1-108A-4D1D-BDDD-F9B8F9AD0E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30480" y="1432080"/>
                <a:ext cx="6876360" cy="52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5932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8646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Instruction Dependencies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E05F357-6B83-4B1C-A452-FB3BD943E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073" y="1346418"/>
            <a:ext cx="8229600" cy="5385687"/>
          </a:xfrm>
        </p:spPr>
        <p:txBody>
          <a:bodyPr>
            <a:normAutofit lnSpcReduction="10000"/>
          </a:bodyPr>
          <a:lstStyle/>
          <a:p>
            <a:pPr marL="265113" indent="-26511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Instructions can have relationship that prevent pipeline execution: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Although a partial overlap maybe possible in some cases</a:t>
            </a:r>
          </a:p>
          <a:p>
            <a:pPr marL="265113" indent="-265113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different instructions accesses (read/write) the same register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Register contention is the cause of dependency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b="1" dirty="0">
                <a:solidFill>
                  <a:srgbClr val="660066"/>
                </a:solidFill>
              </a:rPr>
              <a:t>data dependency</a:t>
            </a:r>
            <a:endParaRPr lang="en-US" b="1" dirty="0"/>
          </a:p>
          <a:p>
            <a:pPr marL="265113" indent="-261938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When the execution of an instruction depends on another instruction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Control flow is the cause of dependency</a:t>
            </a:r>
          </a:p>
          <a:p>
            <a:pPr marL="622300" lvl="1" indent="-265113">
              <a:lnSpc>
                <a:spcPct val="110000"/>
              </a:lnSpc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b="1" dirty="0">
                <a:solidFill>
                  <a:srgbClr val="C00000"/>
                </a:solidFill>
              </a:rPr>
              <a:t>control dependency</a:t>
            </a:r>
            <a:endParaRPr lang="en-US" b="1" dirty="0"/>
          </a:p>
          <a:p>
            <a:pPr marL="265113" indent="-265113">
              <a:lnSpc>
                <a:spcPct val="11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Failure to handle dependencies can affect </a:t>
            </a:r>
            <a:r>
              <a:rPr lang="en-US" b="1" dirty="0"/>
              <a:t>program correctness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F3D4701-7691-4556-9DC7-9E376E7F4CCB}"/>
                  </a:ext>
                </a:extLst>
              </p14:cNvPr>
              <p14:cNvContentPartPr/>
              <p14:nvPr/>
            </p14:nvContentPartPr>
            <p14:xfrm>
              <a:off x="3985920" y="2444040"/>
              <a:ext cx="7980840" cy="3280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F3D4701-7691-4556-9DC7-9E376E7F4C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6560" y="2434680"/>
                <a:ext cx="7999560" cy="329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98036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Data Dependency: </a:t>
            </a:r>
            <a:r>
              <a:rPr lang="en-GB" sz="3600" dirty="0">
                <a:solidFill>
                  <a:srgbClr val="C00000"/>
                </a:solidFill>
              </a:rPr>
              <a:t>RAW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EE0CD51-BCC6-4968-99B6-8F2DE2C7A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46417"/>
            <a:ext cx="8229600" cy="2082583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"</a:t>
            </a:r>
            <a:r>
              <a:rPr lang="en-US" sz="2800" b="1" dirty="0"/>
              <a:t>R</a:t>
            </a:r>
            <a:r>
              <a:rPr lang="en-US" sz="2800" dirty="0"/>
              <a:t>ead-</a:t>
            </a:r>
            <a:r>
              <a:rPr lang="en-US" sz="2800" b="1" dirty="0"/>
              <a:t>A</a:t>
            </a:r>
            <a:r>
              <a:rPr lang="en-US" sz="2800" dirty="0"/>
              <a:t>fter-</a:t>
            </a:r>
            <a:r>
              <a:rPr lang="en-US" sz="2800" b="1" dirty="0"/>
              <a:t>W</a:t>
            </a:r>
            <a:r>
              <a:rPr lang="en-US" sz="2800" dirty="0"/>
              <a:t>rite" </a:t>
            </a:r>
            <a:r>
              <a:rPr lang="en-US" sz="2800" b="1" dirty="0"/>
              <a:t>Definition:</a:t>
            </a:r>
          </a:p>
          <a:p>
            <a:pPr marL="622300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Occurs when a later instruction </a:t>
            </a:r>
            <a:r>
              <a:rPr lang="en-US" sz="2400" b="1" dirty="0"/>
              <a:t>reads </a:t>
            </a:r>
            <a:r>
              <a:rPr lang="en-US" sz="2400" dirty="0"/>
              <a:t>from the destination register </a:t>
            </a:r>
            <a:r>
              <a:rPr lang="en-US" sz="2400" b="1" dirty="0"/>
              <a:t>written </a:t>
            </a:r>
            <a:r>
              <a:rPr lang="en-US" sz="2400" dirty="0"/>
              <a:t>by an earlier instruction</a:t>
            </a:r>
          </a:p>
          <a:p>
            <a:pPr marL="622300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prstClr val="black"/>
                </a:solidFill>
              </a:rPr>
              <a:t>Also known as </a:t>
            </a:r>
            <a:r>
              <a:rPr lang="en-US" sz="2400" b="1" dirty="0">
                <a:solidFill>
                  <a:srgbClr val="660066"/>
                </a:solidFill>
              </a:rPr>
              <a:t>true data dependency</a:t>
            </a:r>
            <a:endParaRPr lang="en-US" sz="2400" dirty="0">
              <a:solidFill>
                <a:srgbClr val="660066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82048C-CDF4-490C-9C1F-E9F0C3083D3F}"/>
              </a:ext>
            </a:extLst>
          </p:cNvPr>
          <p:cNvGrpSpPr/>
          <p:nvPr/>
        </p:nvGrpSpPr>
        <p:grpSpPr>
          <a:xfrm>
            <a:off x="3003160" y="3428999"/>
            <a:ext cx="6477000" cy="838200"/>
            <a:chOff x="2286000" y="4495800"/>
            <a:chExt cx="6477000" cy="838200"/>
          </a:xfrm>
        </p:grpSpPr>
        <p:sp>
          <p:nvSpPr>
            <p:cNvPr id="11" name="Rectangle 13">
              <a:extLst>
                <a:ext uri="{FF2B5EF4-FFF2-40B4-BE49-F238E27FC236}">
                  <a16:creationId xmlns:a16="http://schemas.microsoft.com/office/drawing/2014/main" id="{A7D24AEF-F98E-4A87-AE62-3179C6DAD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0" y="4495800"/>
              <a:ext cx="6477000" cy="838200"/>
            </a:xfrm>
            <a:prstGeom prst="rect">
              <a:avLst/>
            </a:prstGeom>
            <a:solidFill>
              <a:srgbClr val="FFFFCC"/>
            </a:solidFill>
            <a:ln w="9525" cap="rnd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666600"/>
                </a:buClr>
                <a:defRPr/>
              </a:pP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i1: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add $1, $2, $3 </a:t>
              </a:r>
              <a:r>
                <a:rPr lang="en-US" sz="2400" kern="0" dirty="0">
                  <a:solidFill>
                    <a:srgbClr val="006600"/>
                  </a:solidFill>
                  <a:latin typeface="Courier New" pitchFamily="49" charset="0"/>
                </a:rPr>
                <a:t>#writes to $1</a:t>
              </a:r>
            </a:p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666600"/>
                </a:buClr>
                <a:defRPr/>
              </a:pP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i2: </a:t>
              </a:r>
              <a:r>
                <a:rPr lang="en-US" sz="2400" b="1" kern="0" dirty="0">
                  <a:solidFill>
                    <a:sysClr val="windowText" lastClr="000000"/>
                  </a:solidFill>
                  <a:latin typeface="Courier New" pitchFamily="49" charset="0"/>
                </a:rPr>
                <a:t>sub $4, $1, $5 </a:t>
              </a:r>
              <a:r>
                <a:rPr lang="en-US" sz="2400" kern="0" dirty="0">
                  <a:solidFill>
                    <a:srgbClr val="006600"/>
                  </a:solidFill>
                  <a:latin typeface="Courier New" pitchFamily="49" charset="0"/>
                </a:rPr>
                <a:t>#reads from $1</a:t>
              </a:r>
            </a:p>
          </p:txBody>
        </p:sp>
        <p:sp>
          <p:nvSpPr>
            <p:cNvPr id="13" name="Rounded Rectangle 7">
              <a:extLst>
                <a:ext uri="{FF2B5EF4-FFF2-40B4-BE49-F238E27FC236}">
                  <a16:creationId xmlns:a16="http://schemas.microsoft.com/office/drawing/2014/main" id="{F966462F-5CBA-4E4E-AF48-3256CB17FCE0}"/>
                </a:ext>
              </a:extLst>
            </p:cNvPr>
            <p:cNvSpPr/>
            <p:nvPr/>
          </p:nvSpPr>
          <p:spPr bwMode="auto">
            <a:xfrm>
              <a:off x="3848100" y="4495800"/>
              <a:ext cx="533400" cy="381000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Verdana" pitchFamily="34" charset="0"/>
              </a:endParaRPr>
            </a:p>
          </p:txBody>
        </p:sp>
        <p:sp>
          <p:nvSpPr>
            <p:cNvPr id="14" name="Rounded Rectangle 8">
              <a:extLst>
                <a:ext uri="{FF2B5EF4-FFF2-40B4-BE49-F238E27FC236}">
                  <a16:creationId xmlns:a16="http://schemas.microsoft.com/office/drawing/2014/main" id="{C96E8D09-D11A-4D91-A903-8C7AA82E7E92}"/>
                </a:ext>
              </a:extLst>
            </p:cNvPr>
            <p:cNvSpPr/>
            <p:nvPr/>
          </p:nvSpPr>
          <p:spPr bwMode="auto">
            <a:xfrm>
              <a:off x="4512366" y="4961744"/>
              <a:ext cx="561674" cy="372255"/>
            </a:xfrm>
            <a:prstGeom prst="roundRect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  <a:latin typeface="Verdana" pitchFamily="34" charset="0"/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E499C3E-4067-4FEB-B648-47FD30A28DE3}"/>
              </a:ext>
            </a:extLst>
          </p:cNvPr>
          <p:cNvSpPr txBox="1">
            <a:spLocks/>
          </p:cNvSpPr>
          <p:nvPr/>
        </p:nvSpPr>
        <p:spPr bwMode="auto">
          <a:xfrm>
            <a:off x="1981200" y="4597182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600" kern="0" dirty="0">
                <a:solidFill>
                  <a:prstClr val="black"/>
                </a:solidFill>
                <a:latin typeface="Arial"/>
                <a:cs typeface="Arial"/>
              </a:rPr>
              <a:t>Effect of incorrect execution:</a:t>
            </a:r>
          </a:p>
          <a:p>
            <a:pPr marL="622300" lvl="1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reads register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before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i1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can write back the result, </a:t>
            </a:r>
            <a:r>
              <a:rPr lang="en-US" sz="22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2200" kern="0" dirty="0">
                <a:solidFill>
                  <a:prstClr val="black"/>
                </a:solidFill>
                <a:latin typeface="Arial"/>
                <a:cs typeface="Arial"/>
              </a:rPr>
              <a:t> will get a </a:t>
            </a:r>
            <a:r>
              <a:rPr lang="en-US" sz="2200" b="1" i="1" kern="0" dirty="0">
                <a:solidFill>
                  <a:prstClr val="black"/>
                </a:solidFill>
                <a:latin typeface="Arial"/>
                <a:cs typeface="Arial"/>
              </a:rPr>
              <a:t>stale result (old result)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5D1D7"/>
              </a:buClr>
              <a:buSzPct val="75000"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	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F3C29E5-19F5-4A57-AD39-D75D7BCDA980}"/>
                  </a:ext>
                </a:extLst>
              </p14:cNvPr>
              <p14:cNvContentPartPr/>
              <p14:nvPr/>
            </p14:nvContentPartPr>
            <p14:xfrm>
              <a:off x="2415960" y="1094760"/>
              <a:ext cx="9668160" cy="3762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F3C29E5-19F5-4A57-AD39-D75D7BCDA9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6600" y="1085400"/>
                <a:ext cx="9686880" cy="378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6789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3. Other Data Dependencies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BFC3618-B028-49AA-BE31-DEBC4C3BD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346417"/>
            <a:ext cx="8229600" cy="4749583"/>
          </a:xfrm>
        </p:spPr>
        <p:txBody>
          <a:bodyPr>
            <a:normAutofit/>
          </a:bodyPr>
          <a:lstStyle/>
          <a:p>
            <a:pPr marL="263525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Similarly, we have:</a:t>
            </a:r>
          </a:p>
          <a:p>
            <a:pPr marL="627063" lvl="1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WAR</a:t>
            </a:r>
            <a:r>
              <a:rPr lang="en-US" sz="2400" dirty="0"/>
              <a:t>: </a:t>
            </a:r>
            <a:r>
              <a:rPr lang="en-US" sz="2400" b="1" dirty="0"/>
              <a:t>W</a:t>
            </a:r>
            <a:r>
              <a:rPr lang="en-US" sz="2400" dirty="0"/>
              <a:t>rite-</a:t>
            </a:r>
            <a:r>
              <a:rPr lang="en-US" sz="2400" b="1" dirty="0"/>
              <a:t>a</a:t>
            </a:r>
            <a:r>
              <a:rPr lang="en-US" sz="2400" dirty="0"/>
              <a:t>fter-</a:t>
            </a:r>
            <a:r>
              <a:rPr lang="en-US" sz="2400" b="1" dirty="0"/>
              <a:t>R</a:t>
            </a:r>
            <a:r>
              <a:rPr lang="en-US" sz="2400" dirty="0"/>
              <a:t>ead dependency</a:t>
            </a:r>
          </a:p>
          <a:p>
            <a:pPr marL="627063" lvl="1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WAW</a:t>
            </a:r>
            <a:r>
              <a:rPr lang="en-US" sz="2400" dirty="0"/>
              <a:t>: </a:t>
            </a:r>
            <a:r>
              <a:rPr lang="en-US" sz="2400" b="1" dirty="0"/>
              <a:t>W</a:t>
            </a:r>
            <a:r>
              <a:rPr lang="en-US" sz="2400" dirty="0"/>
              <a:t>rite-</a:t>
            </a:r>
            <a:r>
              <a:rPr lang="en-US" sz="2400" b="1" dirty="0"/>
              <a:t>a</a:t>
            </a:r>
            <a:r>
              <a:rPr lang="en-US" sz="2400" dirty="0"/>
              <a:t>fter-</a:t>
            </a:r>
            <a:r>
              <a:rPr lang="en-US" sz="2400" b="1" dirty="0"/>
              <a:t>W</a:t>
            </a:r>
            <a:r>
              <a:rPr lang="en-US" sz="2400" dirty="0"/>
              <a:t>rite dependency</a:t>
            </a:r>
          </a:p>
          <a:p>
            <a:pPr marL="263525" indent="-26352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Fortunately, these dependencies </a:t>
            </a:r>
            <a:r>
              <a:rPr lang="en-US" sz="2800" b="1" dirty="0"/>
              <a:t>do not cause any pipeline hazards</a:t>
            </a:r>
          </a:p>
          <a:p>
            <a:pPr marL="263525" indent="-26352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They affect the processor only when instructions are executed out of program order:</a:t>
            </a:r>
          </a:p>
          <a:p>
            <a:pPr marL="627063" lvl="1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i.e. in Modern </a:t>
            </a:r>
            <a:r>
              <a:rPr lang="en-US" sz="2400" dirty="0" err="1"/>
              <a:t>SuperScalar</a:t>
            </a:r>
            <a:r>
              <a:rPr lang="en-US" sz="2400" dirty="0"/>
              <a:t> Processor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35BE2F-70FA-4F74-8EE2-7C67B2C7C97B}"/>
                  </a:ext>
                </a:extLst>
              </p14:cNvPr>
              <p14:cNvContentPartPr/>
              <p14:nvPr/>
            </p14:nvContentPartPr>
            <p14:xfrm>
              <a:off x="2006280" y="559440"/>
              <a:ext cx="10073520" cy="4639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35BE2F-70FA-4F74-8EE2-7C67B2C7C9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6920" y="550080"/>
                <a:ext cx="10092240" cy="465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887828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609611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RAW Dependency: Hazards?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1E20BC9-5F4C-4F11-91C5-1A1505C7D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914400"/>
          </a:xfrm>
        </p:spPr>
        <p:txBody>
          <a:bodyPr/>
          <a:lstStyle/>
          <a:p>
            <a:pPr marL="263525" indent="-26352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Suppose we are executing the following code fragment:</a:t>
            </a:r>
          </a:p>
        </p:txBody>
      </p:sp>
      <p:sp>
        <p:nvSpPr>
          <p:cNvPr id="80" name="Rectangle 13">
            <a:extLst>
              <a:ext uri="{FF2B5EF4-FFF2-40B4-BE49-F238E27FC236}">
                <a16:creationId xmlns:a16="http://schemas.microsoft.com/office/drawing/2014/main" id="{EB35E6F0-8ECC-46A5-BE41-298A25CC9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933183"/>
            <a:ext cx="4572000" cy="19812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$1, $3  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#i1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$5 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#i2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or 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 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#i3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 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#i4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)  </a:t>
            </a:r>
            <a:r>
              <a:rPr lang="en-US" sz="24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#i5</a:t>
            </a:r>
            <a:endParaRPr lang="en-US" kern="0" dirty="0">
              <a:solidFill>
                <a:srgbClr val="006600"/>
              </a:solidFill>
              <a:latin typeface="Courier New" pitchFamily="49" charset="0"/>
              <a:cs typeface="Arial"/>
            </a:endParaRPr>
          </a:p>
        </p:txBody>
      </p:sp>
      <p:sp>
        <p:nvSpPr>
          <p:cNvPr id="81" name="Content Placeholder 2">
            <a:extLst>
              <a:ext uri="{FF2B5EF4-FFF2-40B4-BE49-F238E27FC236}">
                <a16:creationId xmlns:a16="http://schemas.microsoft.com/office/drawing/2014/main" id="{3F395D8F-7065-4199-9652-DE37F84BD5B9}"/>
              </a:ext>
            </a:extLst>
          </p:cNvPr>
          <p:cNvSpPr txBox="1">
            <a:spLocks/>
          </p:cNvSpPr>
          <p:nvPr/>
        </p:nvSpPr>
        <p:spPr bwMode="auto">
          <a:xfrm>
            <a:off x="2057400" y="4267200"/>
            <a:ext cx="82296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3525" indent="-263525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Note the multiple uses of register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</a:t>
            </a:r>
          </a:p>
          <a:p>
            <a:pPr marL="263525" indent="-263525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</a:rPr>
              <a:t>Question:</a:t>
            </a:r>
          </a:p>
          <a:p>
            <a:pPr marL="627063" lvl="1" indent="-263525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>
                <a:solidFill>
                  <a:prstClr val="black"/>
                </a:solidFill>
              </a:rPr>
              <a:t>Which are the instructions require special handling?</a:t>
            </a:r>
            <a:endParaRPr lang="en-US" sz="2400" kern="0" dirty="0">
              <a:solidFill>
                <a:prstClr val="black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1C1019A-D106-44F1-9018-D0CA265A6956}"/>
                  </a:ext>
                </a:extLst>
              </p14:cNvPr>
              <p14:cNvContentPartPr/>
              <p14:nvPr/>
            </p14:nvContentPartPr>
            <p14:xfrm>
              <a:off x="2466720" y="1143000"/>
              <a:ext cx="3794760" cy="2764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1C1019A-D106-44F1-9018-D0CA265A69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7360" y="1133640"/>
                <a:ext cx="3813480" cy="27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6469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RAW Data Hazards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57A20D6-FB9E-47DF-A102-226562E27201}"/>
              </a:ext>
            </a:extLst>
          </p:cNvPr>
          <p:cNvSpPr txBox="1">
            <a:spLocks noChangeArrowheads="1"/>
          </p:cNvSpPr>
          <p:nvPr/>
        </p:nvSpPr>
        <p:spPr>
          <a:xfrm>
            <a:off x="1927075" y="1304144"/>
            <a:ext cx="82296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Value from prior instruction is needed before write back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22FD52-906D-4F66-BBD7-5DEA87370167}"/>
              </a:ext>
            </a:extLst>
          </p:cNvPr>
          <p:cNvGrpSpPr/>
          <p:nvPr/>
        </p:nvGrpSpPr>
        <p:grpSpPr>
          <a:xfrm>
            <a:off x="2456460" y="1993723"/>
            <a:ext cx="7829472" cy="635867"/>
            <a:chOff x="932460" y="1993722"/>
            <a:chExt cx="7829472" cy="635867"/>
          </a:xfrm>
        </p:grpSpPr>
        <p:sp>
          <p:nvSpPr>
            <p:cNvPr id="9" name="Rectangle 74">
              <a:extLst>
                <a:ext uri="{FF2B5EF4-FFF2-40B4-BE49-F238E27FC236}">
                  <a16:creationId xmlns:a16="http://schemas.microsoft.com/office/drawing/2014/main" id="{959B272E-5294-4F6A-966A-FAE7CB0C3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8068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" name="Rectangle 75">
              <a:extLst>
                <a:ext uri="{FF2B5EF4-FFF2-40B4-BE49-F238E27FC236}">
                  <a16:creationId xmlns:a16="http://schemas.microsoft.com/office/drawing/2014/main" id="{FC0E0613-8248-4CA3-BE58-7873D0CD8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783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76">
              <a:extLst>
                <a:ext uri="{FF2B5EF4-FFF2-40B4-BE49-F238E27FC236}">
                  <a16:creationId xmlns:a16="http://schemas.microsoft.com/office/drawing/2014/main" id="{EFDBEDF6-D3C3-4290-BE81-5BCB8FB8E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603" y="2237057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77">
              <a:extLst>
                <a:ext uri="{FF2B5EF4-FFF2-40B4-BE49-F238E27FC236}">
                  <a16:creationId xmlns:a16="http://schemas.microsoft.com/office/drawing/2014/main" id="{A102FAEA-0333-4037-A9B8-129A5ED0F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1260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78">
              <a:extLst>
                <a:ext uri="{FF2B5EF4-FFF2-40B4-BE49-F238E27FC236}">
                  <a16:creationId xmlns:a16="http://schemas.microsoft.com/office/drawing/2014/main" id="{4EA85CB4-52E4-4845-98E9-2D98F8C85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725" y="2237057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79">
              <a:extLst>
                <a:ext uri="{FF2B5EF4-FFF2-40B4-BE49-F238E27FC236}">
                  <a16:creationId xmlns:a16="http://schemas.microsoft.com/office/drawing/2014/main" id="{AC4958FD-E0D5-46C3-BA8C-44170BFC2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3439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80">
              <a:extLst>
                <a:ext uri="{FF2B5EF4-FFF2-40B4-BE49-F238E27FC236}">
                  <a16:creationId xmlns:a16="http://schemas.microsoft.com/office/drawing/2014/main" id="{058D8719-4E78-4B45-B968-DE0834B21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154" y="2237057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81">
              <a:extLst>
                <a:ext uri="{FF2B5EF4-FFF2-40B4-BE49-F238E27FC236}">
                  <a16:creationId xmlns:a16="http://schemas.microsoft.com/office/drawing/2014/main" id="{B4458E80-AEDD-4AA8-A6B2-EA15BA2F1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810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82">
              <a:extLst>
                <a:ext uri="{FF2B5EF4-FFF2-40B4-BE49-F238E27FC236}">
                  <a16:creationId xmlns:a16="http://schemas.microsoft.com/office/drawing/2014/main" id="{1C434C87-708A-42AE-9362-EC241AAA2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275" y="2237057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83">
              <a:extLst>
                <a:ext uri="{FF2B5EF4-FFF2-40B4-BE49-F238E27FC236}">
                  <a16:creationId xmlns:a16="http://schemas.microsoft.com/office/drawing/2014/main" id="{A9BE5814-4D9F-4A68-88A7-9E63378C5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7096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84">
              <a:extLst>
                <a:ext uri="{FF2B5EF4-FFF2-40B4-BE49-F238E27FC236}">
                  <a16:creationId xmlns:a16="http://schemas.microsoft.com/office/drawing/2014/main" id="{BE13E192-748A-47C3-BF68-10E23807D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917" y="2237057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85">
              <a:extLst>
                <a:ext uri="{FF2B5EF4-FFF2-40B4-BE49-F238E27FC236}">
                  <a16:creationId xmlns:a16="http://schemas.microsoft.com/office/drawing/2014/main" id="{2808CD97-F571-4A00-B380-4EECD0CC2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466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86">
              <a:extLst>
                <a:ext uri="{FF2B5EF4-FFF2-40B4-BE49-F238E27FC236}">
                  <a16:creationId xmlns:a16="http://schemas.microsoft.com/office/drawing/2014/main" id="{72EFF7CE-4AAC-4AFF-B042-029610D12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0932" y="2237057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87">
              <a:extLst>
                <a:ext uri="{FF2B5EF4-FFF2-40B4-BE49-F238E27FC236}">
                  <a16:creationId xmlns:a16="http://schemas.microsoft.com/office/drawing/2014/main" id="{5C80B9CA-B026-447A-835D-6FF708E04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2646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88">
              <a:extLst>
                <a:ext uri="{FF2B5EF4-FFF2-40B4-BE49-F238E27FC236}">
                  <a16:creationId xmlns:a16="http://schemas.microsoft.com/office/drawing/2014/main" id="{7285B35E-2B0A-41FD-B872-1758C6E30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2467" y="2237057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" name="Rectangle 89">
              <a:extLst>
                <a:ext uri="{FF2B5EF4-FFF2-40B4-BE49-F238E27FC236}">
                  <a16:creationId xmlns:a16="http://schemas.microsoft.com/office/drawing/2014/main" id="{9C7CAD5E-E90F-4550-9836-F0698A7F8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1697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4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" name="Rectangle 90">
              <a:extLst>
                <a:ext uri="{FF2B5EF4-FFF2-40B4-BE49-F238E27FC236}">
                  <a16:creationId xmlns:a16="http://schemas.microsoft.com/office/drawing/2014/main" id="{EB39D0D2-FD3B-4FEE-9BA5-519204B1B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588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91">
              <a:extLst>
                <a:ext uri="{FF2B5EF4-FFF2-40B4-BE49-F238E27FC236}">
                  <a16:creationId xmlns:a16="http://schemas.microsoft.com/office/drawing/2014/main" id="{61F870BB-1E3D-40D5-AEC4-51146E0BB3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6303" y="2237057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" name="Rectangle 92">
              <a:extLst>
                <a:ext uri="{FF2B5EF4-FFF2-40B4-BE49-F238E27FC236}">
                  <a16:creationId xmlns:a16="http://schemas.microsoft.com/office/drawing/2014/main" id="{50287F52-5B18-4307-9E6D-D354B65C0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017" y="2237057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" name="Rectangle 93">
              <a:extLst>
                <a:ext uri="{FF2B5EF4-FFF2-40B4-BE49-F238E27FC236}">
                  <a16:creationId xmlns:a16="http://schemas.microsoft.com/office/drawing/2014/main" id="{8517DFEB-77D4-4FB6-AAD1-DDE2E86B8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3460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94">
              <a:extLst>
                <a:ext uri="{FF2B5EF4-FFF2-40B4-BE49-F238E27FC236}">
                  <a16:creationId xmlns:a16="http://schemas.microsoft.com/office/drawing/2014/main" id="{CF3A16CB-7749-4B00-A488-612FCC586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2032" y="2237057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95">
              <a:extLst>
                <a:ext uri="{FF2B5EF4-FFF2-40B4-BE49-F238E27FC236}">
                  <a16:creationId xmlns:a16="http://schemas.microsoft.com/office/drawing/2014/main" id="{62CAD8AA-8C54-433F-9525-EA187347B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640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96">
              <a:extLst>
                <a:ext uri="{FF2B5EF4-FFF2-40B4-BE49-F238E27FC236}">
                  <a16:creationId xmlns:a16="http://schemas.microsoft.com/office/drawing/2014/main" id="{B602D523-AC5A-4FDB-AAE9-C9B151F0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354" y="2237057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97">
              <a:extLst>
                <a:ext uri="{FF2B5EF4-FFF2-40B4-BE49-F238E27FC236}">
                  <a16:creationId xmlns:a16="http://schemas.microsoft.com/office/drawing/2014/main" id="{90A1B224-FFBF-4F4A-864E-04B2641A2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7117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6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" name="Rectangle 98">
              <a:extLst>
                <a:ext uri="{FF2B5EF4-FFF2-40B4-BE49-F238E27FC236}">
                  <a16:creationId xmlns:a16="http://schemas.microsoft.com/office/drawing/2014/main" id="{CE8C04A9-67CE-4331-8C31-361B053B5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3167" y="1993722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" name="Rectangle 99">
              <a:extLst>
                <a:ext uri="{FF2B5EF4-FFF2-40B4-BE49-F238E27FC236}">
                  <a16:creationId xmlns:a16="http://schemas.microsoft.com/office/drawing/2014/main" id="{7AE4E06A-3141-4598-AA16-7832122C2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947" y="1993722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" name="Rectangle 100">
              <a:extLst>
                <a:ext uri="{FF2B5EF4-FFF2-40B4-BE49-F238E27FC236}">
                  <a16:creationId xmlns:a16="http://schemas.microsoft.com/office/drawing/2014/main" id="{382BD949-139F-4B9E-8393-427B095FD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709" y="1993722"/>
              <a:ext cx="1138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101">
              <a:extLst>
                <a:ext uri="{FF2B5EF4-FFF2-40B4-BE49-F238E27FC236}">
                  <a16:creationId xmlns:a16="http://schemas.microsoft.com/office/drawing/2014/main" id="{AD213E39-FCE7-43BA-9395-489AFC4E3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572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Rectangle 102">
              <a:extLst>
                <a:ext uri="{FF2B5EF4-FFF2-40B4-BE49-F238E27FC236}">
                  <a16:creationId xmlns:a16="http://schemas.microsoft.com/office/drawing/2014/main" id="{3B468D57-DFB8-4376-83C0-0C3D4B304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884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" name="Rectangle 103">
              <a:extLst>
                <a:ext uri="{FF2B5EF4-FFF2-40B4-BE49-F238E27FC236}">
                  <a16:creationId xmlns:a16="http://schemas.microsoft.com/office/drawing/2014/main" id="{A21FB82B-5917-4FF6-879C-71CC19FA5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540" y="1993722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(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id="{F13E3616-453D-41BF-9734-76D546E86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8664" y="1993722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105">
              <a:extLst>
                <a:ext uri="{FF2B5EF4-FFF2-40B4-BE49-F238E27FC236}">
                  <a16:creationId xmlns:a16="http://schemas.microsoft.com/office/drawing/2014/main" id="{E209F555-885A-4964-BE75-CBDA02416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533" y="1993722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106">
              <a:extLst>
                <a:ext uri="{FF2B5EF4-FFF2-40B4-BE49-F238E27FC236}">
                  <a16:creationId xmlns:a16="http://schemas.microsoft.com/office/drawing/2014/main" id="{BB34A665-AA86-4A2B-9DF7-715C79938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845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107">
              <a:extLst>
                <a:ext uri="{FF2B5EF4-FFF2-40B4-BE49-F238E27FC236}">
                  <a16:creationId xmlns:a16="http://schemas.microsoft.com/office/drawing/2014/main" id="{D37D8447-F41F-4980-A42A-B81AA8D2A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288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Rectangle 108">
              <a:extLst>
                <a:ext uri="{FF2B5EF4-FFF2-40B4-BE49-F238E27FC236}">
                  <a16:creationId xmlns:a16="http://schemas.microsoft.com/office/drawing/2014/main" id="{DB559979-E39B-4161-8B45-68FDAC340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9134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5" name="Rectangle 109">
              <a:extLst>
                <a:ext uri="{FF2B5EF4-FFF2-40B4-BE49-F238E27FC236}">
                  <a16:creationId xmlns:a16="http://schemas.microsoft.com/office/drawing/2014/main" id="{5BC489B2-F130-46B6-8109-F33758C66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003" y="1993722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110">
              <a:extLst>
                <a:ext uri="{FF2B5EF4-FFF2-40B4-BE49-F238E27FC236}">
                  <a16:creationId xmlns:a16="http://schemas.microsoft.com/office/drawing/2014/main" id="{65A9D850-7582-45EC-9710-C6141B347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0315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111">
              <a:extLst>
                <a:ext uri="{FF2B5EF4-FFF2-40B4-BE49-F238E27FC236}">
                  <a16:creationId xmlns:a16="http://schemas.microsoft.com/office/drawing/2014/main" id="{422E1D3D-0153-473E-8C47-437653560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9841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k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112">
              <a:extLst>
                <a:ext uri="{FF2B5EF4-FFF2-40B4-BE49-F238E27FC236}">
                  <a16:creationId xmlns:a16="http://schemas.microsoft.com/office/drawing/2014/main" id="{FD5E9B1F-901A-43D4-879F-4B2B89A28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473" y="1993722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113">
              <a:extLst>
                <a:ext uri="{FF2B5EF4-FFF2-40B4-BE49-F238E27FC236}">
                  <a16:creationId xmlns:a16="http://schemas.microsoft.com/office/drawing/2014/main" id="{680A9A6E-A1D2-4761-9D83-E463671D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129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114">
              <a:extLst>
                <a:ext uri="{FF2B5EF4-FFF2-40B4-BE49-F238E27FC236}">
                  <a16:creationId xmlns:a16="http://schemas.microsoft.com/office/drawing/2014/main" id="{7A8BCADD-CACA-443C-93BA-FDDFAA65B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974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y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115">
              <a:extLst>
                <a:ext uri="{FF2B5EF4-FFF2-40B4-BE49-F238E27FC236}">
                  <a16:creationId xmlns:a16="http://schemas.microsoft.com/office/drawing/2014/main" id="{FA539D25-3C47-4E05-BC51-1B16E2080F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2499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116">
              <a:extLst>
                <a:ext uri="{FF2B5EF4-FFF2-40B4-BE49-F238E27FC236}">
                  <a16:creationId xmlns:a16="http://schemas.microsoft.com/office/drawing/2014/main" id="{B1E60E09-96D2-4FCF-91F9-EFF0A92EAD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131" y="1993722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117">
              <a:extLst>
                <a:ext uri="{FF2B5EF4-FFF2-40B4-BE49-F238E27FC236}">
                  <a16:creationId xmlns:a16="http://schemas.microsoft.com/office/drawing/2014/main" id="{6FEFF8AA-A673-4A59-93CE-669701D9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320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118">
              <a:extLst>
                <a:ext uri="{FF2B5EF4-FFF2-40B4-BE49-F238E27FC236}">
                  <a16:creationId xmlns:a16="http://schemas.microsoft.com/office/drawing/2014/main" id="{507376DA-E158-4E05-BAE8-E871E1C05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313" y="19937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119">
              <a:extLst>
                <a:ext uri="{FF2B5EF4-FFF2-40B4-BE49-F238E27FC236}">
                  <a16:creationId xmlns:a16="http://schemas.microsoft.com/office/drawing/2014/main" id="{58312266-1D90-4024-9DFF-DDACF9725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052" y="1993722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)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Line 177">
              <a:extLst>
                <a:ext uri="{FF2B5EF4-FFF2-40B4-BE49-F238E27FC236}">
                  <a16:creationId xmlns:a16="http://schemas.microsoft.com/office/drawing/2014/main" id="{E338A93F-0477-46BA-84CA-54AC7616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1662" y="2091411"/>
              <a:ext cx="5742875" cy="1776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178">
              <a:extLst>
                <a:ext uri="{FF2B5EF4-FFF2-40B4-BE49-F238E27FC236}">
                  <a16:creationId xmlns:a16="http://schemas.microsoft.com/office/drawing/2014/main" id="{6610C147-B00F-4505-9348-32B4DF4E2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1283" y="2066545"/>
              <a:ext cx="60591" cy="51509"/>
            </a:xfrm>
            <a:custGeom>
              <a:avLst/>
              <a:gdLst>
                <a:gd name="T0" fmla="*/ 0 w 32"/>
                <a:gd name="T1" fmla="*/ 0 h 29"/>
                <a:gd name="T2" fmla="*/ 2 w 32"/>
                <a:gd name="T3" fmla="*/ 29 h 29"/>
                <a:gd name="T4" fmla="*/ 32 w 32"/>
                <a:gd name="T5" fmla="*/ 14 h 29"/>
                <a:gd name="T6" fmla="*/ 2 w 32"/>
                <a:gd name="T7" fmla="*/ 0 h 29"/>
                <a:gd name="T8" fmla="*/ 2 w 32"/>
                <a:gd name="T9" fmla="*/ 0 h 29"/>
                <a:gd name="T10" fmla="*/ 0 w 32"/>
                <a:gd name="T11" fmla="*/ 0 h 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29"/>
                <a:gd name="T20" fmla="*/ 32 w 32"/>
                <a:gd name="T21" fmla="*/ 29 h 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29">
                  <a:moveTo>
                    <a:pt x="0" y="0"/>
                  </a:moveTo>
                  <a:lnTo>
                    <a:pt x="2" y="29"/>
                  </a:lnTo>
                  <a:lnTo>
                    <a:pt x="32" y="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Rectangle 314">
              <a:extLst>
                <a:ext uri="{FF2B5EF4-FFF2-40B4-BE49-F238E27FC236}">
                  <a16:creationId xmlns:a16="http://schemas.microsoft.com/office/drawing/2014/main" id="{D9199463-05CE-47CC-9D0B-34A61C595F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476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315">
              <a:extLst>
                <a:ext uri="{FF2B5EF4-FFF2-40B4-BE49-F238E27FC236}">
                  <a16:creationId xmlns:a16="http://schemas.microsoft.com/office/drawing/2014/main" id="{6BDBEB39-8E90-4591-B82E-3EB22B081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9297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316">
              <a:extLst>
                <a:ext uri="{FF2B5EF4-FFF2-40B4-BE49-F238E27FC236}">
                  <a16:creationId xmlns:a16="http://schemas.microsoft.com/office/drawing/2014/main" id="{E65712F0-86F3-43B2-BCEF-3ECF1292F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1011" y="2237057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317">
              <a:extLst>
                <a:ext uri="{FF2B5EF4-FFF2-40B4-BE49-F238E27FC236}">
                  <a16:creationId xmlns:a16="http://schemas.microsoft.com/office/drawing/2014/main" id="{08657B7D-64C8-4E6F-B17F-FE797AF41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2668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7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318">
              <a:extLst>
                <a:ext uri="{FF2B5EF4-FFF2-40B4-BE49-F238E27FC236}">
                  <a16:creationId xmlns:a16="http://schemas.microsoft.com/office/drawing/2014/main" id="{B7737B1E-1D07-4637-9B9D-A8F747073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3133" y="2237057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19">
              <a:extLst>
                <a:ext uri="{FF2B5EF4-FFF2-40B4-BE49-F238E27FC236}">
                  <a16:creationId xmlns:a16="http://schemas.microsoft.com/office/drawing/2014/main" id="{778020A2-458A-4D9D-A47D-EA50F5089B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847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20">
              <a:extLst>
                <a:ext uri="{FF2B5EF4-FFF2-40B4-BE49-F238E27FC236}">
                  <a16:creationId xmlns:a16="http://schemas.microsoft.com/office/drawing/2014/main" id="{ABDC7CA7-0350-40AD-B83D-2223BDEA0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4668" y="2237057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21">
              <a:extLst>
                <a:ext uri="{FF2B5EF4-FFF2-40B4-BE49-F238E27FC236}">
                  <a16:creationId xmlns:a16="http://schemas.microsoft.com/office/drawing/2014/main" id="{883DDCB9-8317-4A8E-97DB-0014AB43B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6324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8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22">
              <a:extLst>
                <a:ext uri="{FF2B5EF4-FFF2-40B4-BE49-F238E27FC236}">
                  <a16:creationId xmlns:a16="http://schemas.microsoft.com/office/drawing/2014/main" id="{F1CF0967-78FC-4479-8083-D79B30406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6790" y="2237057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23">
              <a:extLst>
                <a:ext uri="{FF2B5EF4-FFF2-40B4-BE49-F238E27FC236}">
                  <a16:creationId xmlns:a16="http://schemas.microsoft.com/office/drawing/2014/main" id="{BFC8E396-F93E-4904-9F4F-CBC60D9C2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8504" y="2237057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C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24">
              <a:extLst>
                <a:ext uri="{FF2B5EF4-FFF2-40B4-BE49-F238E27FC236}">
                  <a16:creationId xmlns:a16="http://schemas.microsoft.com/office/drawing/2014/main" id="{EA3EC194-5438-4DA7-8DFB-36338A4D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0218" y="2237057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25">
              <a:extLst>
                <a:ext uri="{FF2B5EF4-FFF2-40B4-BE49-F238E27FC236}">
                  <a16:creationId xmlns:a16="http://schemas.microsoft.com/office/drawing/2014/main" id="{6D0FD9E9-C155-4DFA-86B3-9D18CC349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1874" y="2237057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9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26">
              <a:extLst>
                <a:ext uri="{FF2B5EF4-FFF2-40B4-BE49-F238E27FC236}">
                  <a16:creationId xmlns:a16="http://schemas.microsoft.com/office/drawing/2014/main" id="{808891EF-7677-4733-924A-BDE7E13B4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914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27">
              <a:extLst>
                <a:ext uri="{FF2B5EF4-FFF2-40B4-BE49-F238E27FC236}">
                  <a16:creationId xmlns:a16="http://schemas.microsoft.com/office/drawing/2014/main" id="{3B0DA4AC-DEC1-4F09-8201-8A81AD6B9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333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28">
              <a:extLst>
                <a:ext uri="{FF2B5EF4-FFF2-40B4-BE49-F238E27FC236}">
                  <a16:creationId xmlns:a16="http://schemas.microsoft.com/office/drawing/2014/main" id="{31BAA031-82F7-4539-B956-198325A51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5570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29">
              <a:extLst>
                <a:ext uri="{FF2B5EF4-FFF2-40B4-BE49-F238E27FC236}">
                  <a16:creationId xmlns:a16="http://schemas.microsoft.com/office/drawing/2014/main" id="{5F301420-C017-482C-B148-4793F557D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88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30">
              <a:extLst>
                <a:ext uri="{FF2B5EF4-FFF2-40B4-BE49-F238E27FC236}">
                  <a16:creationId xmlns:a16="http://schemas.microsoft.com/office/drawing/2014/main" id="{DCBC2902-DBBC-4DEC-A73E-9734FE11F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9227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31">
              <a:extLst>
                <a:ext uri="{FF2B5EF4-FFF2-40B4-BE49-F238E27FC236}">
                  <a16:creationId xmlns:a16="http://schemas.microsoft.com/office/drawing/2014/main" id="{9593185D-DF66-4B7C-BEFF-2F0922E7D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443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32">
              <a:extLst>
                <a:ext uri="{FF2B5EF4-FFF2-40B4-BE49-F238E27FC236}">
                  <a16:creationId xmlns:a16="http://schemas.microsoft.com/office/drawing/2014/main" id="{3642B923-5179-421C-9D83-7CF445D5D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777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33">
              <a:extLst>
                <a:ext uri="{FF2B5EF4-FFF2-40B4-BE49-F238E27FC236}">
                  <a16:creationId xmlns:a16="http://schemas.microsoft.com/office/drawing/2014/main" id="{549D4CEE-B269-4F36-9BF0-6E38E978D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8090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34">
              <a:extLst>
                <a:ext uri="{FF2B5EF4-FFF2-40B4-BE49-F238E27FC236}">
                  <a16:creationId xmlns:a16="http://schemas.microsoft.com/office/drawing/2014/main" id="{673F9DA3-6339-4790-87DD-1ECD4ED87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802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35">
              <a:extLst>
                <a:ext uri="{FF2B5EF4-FFF2-40B4-BE49-F238E27FC236}">
                  <a16:creationId xmlns:a16="http://schemas.microsoft.com/office/drawing/2014/main" id="{8CFED19C-4ECF-4612-873F-48693B566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512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36">
              <a:extLst>
                <a:ext uri="{FF2B5EF4-FFF2-40B4-BE49-F238E27FC236}">
                  <a16:creationId xmlns:a16="http://schemas.microsoft.com/office/drawing/2014/main" id="{E4C70A1C-5C38-4285-A530-7DAE29D30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0327" y="2476839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/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37">
              <a:extLst>
                <a:ext uri="{FF2B5EF4-FFF2-40B4-BE49-F238E27FC236}">
                  <a16:creationId xmlns:a16="http://schemas.microsoft.com/office/drawing/2014/main" id="{7778FED3-BA5D-4EAB-B69C-3AE99F3E0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984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38">
              <a:extLst>
                <a:ext uri="{FF2B5EF4-FFF2-40B4-BE49-F238E27FC236}">
                  <a16:creationId xmlns:a16="http://schemas.microsoft.com/office/drawing/2014/main" id="{CAEC4876-B42B-4555-B967-600F9621F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485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39">
              <a:extLst>
                <a:ext uri="{FF2B5EF4-FFF2-40B4-BE49-F238E27FC236}">
                  <a16:creationId xmlns:a16="http://schemas.microsoft.com/office/drawing/2014/main" id="{A427B708-BC4D-4578-87D2-521584396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4584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40">
              <a:extLst>
                <a:ext uri="{FF2B5EF4-FFF2-40B4-BE49-F238E27FC236}">
                  <a16:creationId xmlns:a16="http://schemas.microsoft.com/office/drawing/2014/main" id="{80D4FF2E-12AC-4041-B5E6-0EE9FAEA2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115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41">
              <a:extLst>
                <a:ext uri="{FF2B5EF4-FFF2-40B4-BE49-F238E27FC236}">
                  <a16:creationId xmlns:a16="http://schemas.microsoft.com/office/drawing/2014/main" id="{183CDA03-21FC-4259-9B36-2D9C1F380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1616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342">
              <a:extLst>
                <a:ext uri="{FF2B5EF4-FFF2-40B4-BE49-F238E27FC236}">
                  <a16:creationId xmlns:a16="http://schemas.microsoft.com/office/drawing/2014/main" id="{27CD2FBF-9FD1-4C44-AD6B-304D02C13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929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343">
              <a:extLst>
                <a:ext uri="{FF2B5EF4-FFF2-40B4-BE49-F238E27FC236}">
                  <a16:creationId xmlns:a16="http://schemas.microsoft.com/office/drawing/2014/main" id="{25179044-89AB-49DF-8CE5-AB2BCBF36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1665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344">
              <a:extLst>
                <a:ext uri="{FF2B5EF4-FFF2-40B4-BE49-F238E27FC236}">
                  <a16:creationId xmlns:a16="http://schemas.microsoft.com/office/drawing/2014/main" id="{D7312978-1745-4E59-B619-322E98E47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7166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345">
              <a:extLst>
                <a:ext uri="{FF2B5EF4-FFF2-40B4-BE49-F238E27FC236}">
                  <a16:creationId xmlns:a16="http://schemas.microsoft.com/office/drawing/2014/main" id="{ABB2FDEF-9195-4D6B-95A7-B93FB16FD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79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46">
              <a:extLst>
                <a:ext uri="{FF2B5EF4-FFF2-40B4-BE49-F238E27FC236}">
                  <a16:creationId xmlns:a16="http://schemas.microsoft.com/office/drawing/2014/main" id="{F3545188-FCF7-4C1C-B157-FA3D3C4C2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32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47">
              <a:extLst>
                <a:ext uri="{FF2B5EF4-FFF2-40B4-BE49-F238E27FC236}">
                  <a16:creationId xmlns:a16="http://schemas.microsoft.com/office/drawing/2014/main" id="{4276A860-59AB-47B3-A89D-2F8A0A52B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0823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348">
              <a:extLst>
                <a:ext uri="{FF2B5EF4-FFF2-40B4-BE49-F238E27FC236}">
                  <a16:creationId xmlns:a16="http://schemas.microsoft.com/office/drawing/2014/main" id="{5D32A6B0-1DC2-4E77-A6D1-9B8D8B6C4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9816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349">
              <a:extLst>
                <a:ext uri="{FF2B5EF4-FFF2-40B4-BE49-F238E27FC236}">
                  <a16:creationId xmlns:a16="http://schemas.microsoft.com/office/drawing/2014/main" id="{E8702D10-C6D5-454E-B0C4-14144062D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8978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–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350">
              <a:extLst>
                <a:ext uri="{FF2B5EF4-FFF2-40B4-BE49-F238E27FC236}">
                  <a16:creationId xmlns:a16="http://schemas.microsoft.com/office/drawing/2014/main" id="{977D2F6C-1FAB-47EA-8D58-4F452341F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74480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351">
              <a:extLst>
                <a:ext uri="{FF2B5EF4-FFF2-40B4-BE49-F238E27FC236}">
                  <a16:creationId xmlns:a16="http://schemas.microsoft.com/office/drawing/2014/main" id="{15637E11-C0B8-46AD-A52D-D9D5DB6DA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3472" y="2476839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396">
              <a:extLst>
                <a:ext uri="{FF2B5EF4-FFF2-40B4-BE49-F238E27FC236}">
                  <a16:creationId xmlns:a16="http://schemas.microsoft.com/office/drawing/2014/main" id="{3BF89E7A-9599-46E2-BAF4-E9ACED214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60" y="2279685"/>
              <a:ext cx="8520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V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397">
              <a:extLst>
                <a:ext uri="{FF2B5EF4-FFF2-40B4-BE49-F238E27FC236}">
                  <a16:creationId xmlns:a16="http://schemas.microsoft.com/office/drawing/2014/main" id="{7C1CBED0-F47F-4374-9073-1DDC92C7E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601" y="227968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398">
              <a:extLst>
                <a:ext uri="{FF2B5EF4-FFF2-40B4-BE49-F238E27FC236}">
                  <a16:creationId xmlns:a16="http://schemas.microsoft.com/office/drawing/2014/main" id="{572CAF08-112F-4305-BFDA-1515161D2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126" y="2279685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l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399">
              <a:extLst>
                <a:ext uri="{FF2B5EF4-FFF2-40B4-BE49-F238E27FC236}">
                  <a16:creationId xmlns:a16="http://schemas.microsoft.com/office/drawing/2014/main" id="{49527491-31AB-44B0-8551-D0BB89F9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889" y="2279685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400">
              <a:extLst>
                <a:ext uri="{FF2B5EF4-FFF2-40B4-BE49-F238E27FC236}">
                  <a16:creationId xmlns:a16="http://schemas.microsoft.com/office/drawing/2014/main" id="{18298ABE-BB5D-4594-98DC-4E7CCE5F0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9201" y="227968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401">
              <a:extLst>
                <a:ext uri="{FF2B5EF4-FFF2-40B4-BE49-F238E27FC236}">
                  <a16:creationId xmlns:a16="http://schemas.microsoft.com/office/drawing/2014/main" id="{262B8290-0EC1-4FB9-AC0A-302B7C728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6301" y="2279685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402">
              <a:extLst>
                <a:ext uri="{FF2B5EF4-FFF2-40B4-BE49-F238E27FC236}">
                  <a16:creationId xmlns:a16="http://schemas.microsoft.com/office/drawing/2014/main" id="{18503CD5-7DF8-45D4-B93A-FECAA0600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850" y="2279685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403">
              <a:extLst>
                <a:ext uri="{FF2B5EF4-FFF2-40B4-BE49-F238E27FC236}">
                  <a16:creationId xmlns:a16="http://schemas.microsoft.com/office/drawing/2014/main" id="{58FF6009-ED66-4BAE-8782-3F9FCA468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163" y="2279685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f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404">
              <a:extLst>
                <a:ext uri="{FF2B5EF4-FFF2-40B4-BE49-F238E27FC236}">
                  <a16:creationId xmlns:a16="http://schemas.microsoft.com/office/drawing/2014/main" id="{0C80D57B-B985-455E-A44D-2B4274BCA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606" y="2279685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405">
              <a:extLst>
                <a:ext uri="{FF2B5EF4-FFF2-40B4-BE49-F238E27FC236}">
                  <a16:creationId xmlns:a16="http://schemas.microsoft.com/office/drawing/2014/main" id="{6E84F7B2-E337-4691-AE37-72B2FFF07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369" y="227968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406">
              <a:extLst>
                <a:ext uri="{FF2B5EF4-FFF2-40B4-BE49-F238E27FC236}">
                  <a16:creationId xmlns:a16="http://schemas.microsoft.com/office/drawing/2014/main" id="{E6693C95-E3C1-4C1C-9C6C-47722AC52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2460" y="2451973"/>
              <a:ext cx="4969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407">
              <a:extLst>
                <a:ext uri="{FF2B5EF4-FFF2-40B4-BE49-F238E27FC236}">
                  <a16:creationId xmlns:a16="http://schemas.microsoft.com/office/drawing/2014/main" id="{46FCCE66-3946-4304-A0C1-C741E9351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7" y="2451973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408">
              <a:extLst>
                <a:ext uri="{FF2B5EF4-FFF2-40B4-BE49-F238E27FC236}">
                  <a16:creationId xmlns:a16="http://schemas.microsoft.com/office/drawing/2014/main" id="{931E74EF-FBBD-485D-84DC-7F0433E3B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790" y="2451973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409">
              <a:extLst>
                <a:ext uri="{FF2B5EF4-FFF2-40B4-BE49-F238E27FC236}">
                  <a16:creationId xmlns:a16="http://schemas.microsoft.com/office/drawing/2014/main" id="{EB52625D-3BDF-4BC0-93B4-875EE6BB7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889" y="2451973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410">
              <a:extLst>
                <a:ext uri="{FF2B5EF4-FFF2-40B4-BE49-F238E27FC236}">
                  <a16:creationId xmlns:a16="http://schemas.microsoft.com/office/drawing/2014/main" id="{ECCD1B33-5F64-41CF-A1C6-935B8EE68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184" y="2451973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411">
              <a:extLst>
                <a:ext uri="{FF2B5EF4-FFF2-40B4-BE49-F238E27FC236}">
                  <a16:creationId xmlns:a16="http://schemas.microsoft.com/office/drawing/2014/main" id="{C66E40B4-85ED-42A8-9EA9-1F9925BAC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710" y="2451973"/>
              <a:ext cx="4328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t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412">
              <a:extLst>
                <a:ext uri="{FF2B5EF4-FFF2-40B4-BE49-F238E27FC236}">
                  <a16:creationId xmlns:a16="http://schemas.microsoft.com/office/drawing/2014/main" id="{62465AF0-EE7E-4225-AE41-41CF1027D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9260" y="2451973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413">
              <a:extLst>
                <a:ext uri="{FF2B5EF4-FFF2-40B4-BE49-F238E27FC236}">
                  <a16:creationId xmlns:a16="http://schemas.microsoft.com/office/drawing/2014/main" id="{46AFED12-C877-4799-9DA5-E33AF338F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252" y="2451973"/>
              <a:ext cx="4923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414">
              <a:extLst>
                <a:ext uri="{FF2B5EF4-FFF2-40B4-BE49-F238E27FC236}">
                  <a16:creationId xmlns:a16="http://schemas.microsoft.com/office/drawing/2014/main" id="{4E68985B-5063-42BA-ACB1-06B59DC3B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482" y="2451973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415">
              <a:extLst>
                <a:ext uri="{FF2B5EF4-FFF2-40B4-BE49-F238E27FC236}">
                  <a16:creationId xmlns:a16="http://schemas.microsoft.com/office/drawing/2014/main" id="{45B44BC3-9248-4BAE-8E34-49EA0372A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9138" y="245197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416">
              <a:extLst>
                <a:ext uri="{FF2B5EF4-FFF2-40B4-BE49-F238E27FC236}">
                  <a16:creationId xmlns:a16="http://schemas.microsoft.com/office/drawing/2014/main" id="{90BA90F8-CAE4-4761-B450-8E63B12BF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451" y="245197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417">
              <a:extLst>
                <a:ext uri="{FF2B5EF4-FFF2-40B4-BE49-F238E27FC236}">
                  <a16:creationId xmlns:a16="http://schemas.microsoft.com/office/drawing/2014/main" id="{C3DB6B77-55C4-4461-BF36-B71479C0F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1443" y="2451973"/>
              <a:ext cx="4355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: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9" name="Group 460">
            <a:extLst>
              <a:ext uri="{FF2B5EF4-FFF2-40B4-BE49-F238E27FC236}">
                <a16:creationId xmlns:a16="http://schemas.microsoft.com/office/drawing/2014/main" id="{7A0DD5EE-E72E-485E-B8FF-D5F96AD702C5}"/>
              </a:ext>
            </a:extLst>
          </p:cNvPr>
          <p:cNvGrpSpPr/>
          <p:nvPr/>
        </p:nvGrpSpPr>
        <p:grpSpPr>
          <a:xfrm>
            <a:off x="1981201" y="2796998"/>
            <a:ext cx="8310413" cy="3536347"/>
            <a:chOff x="420837" y="2667603"/>
            <a:chExt cx="8310413" cy="3536347"/>
          </a:xfrm>
        </p:grpSpPr>
        <p:sp>
          <p:nvSpPr>
            <p:cNvPr id="120" name="Freeform 12">
              <a:extLst>
                <a:ext uri="{FF2B5EF4-FFF2-40B4-BE49-F238E27FC236}">
                  <a16:creationId xmlns:a16="http://schemas.microsoft.com/office/drawing/2014/main" id="{023DF983-4CD2-464A-97CD-3BD564578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2" y="5720833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A68154D6-EB0D-4754-BBA8-B91FEC0CF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2" y="5720833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14">
              <a:extLst>
                <a:ext uri="{FF2B5EF4-FFF2-40B4-BE49-F238E27FC236}">
                  <a16:creationId xmlns:a16="http://schemas.microsoft.com/office/drawing/2014/main" id="{3FF40804-2848-4029-BC6C-4F692B08D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7714" y="5720833"/>
              <a:ext cx="176092" cy="321486"/>
            </a:xfrm>
            <a:custGeom>
              <a:avLst/>
              <a:gdLst>
                <a:gd name="T0" fmla="*/ 0 w 93"/>
                <a:gd name="T1" fmla="*/ 0 h 181"/>
                <a:gd name="T2" fmla="*/ 93 w 93"/>
                <a:gd name="T3" fmla="*/ 0 h 181"/>
                <a:gd name="T4" fmla="*/ 93 w 93"/>
                <a:gd name="T5" fmla="*/ 181 h 181"/>
                <a:gd name="T6" fmla="*/ 3 w 93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0"/>
                  </a:moveTo>
                  <a:lnTo>
                    <a:pt x="93" y="0"/>
                  </a:lnTo>
                  <a:lnTo>
                    <a:pt x="93" y="181"/>
                  </a:lnTo>
                  <a:lnTo>
                    <a:pt x="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3" name="Line 15">
              <a:extLst>
                <a:ext uri="{FF2B5EF4-FFF2-40B4-BE49-F238E27FC236}">
                  <a16:creationId xmlns:a16="http://schemas.microsoft.com/office/drawing/2014/main" id="{88A53EA2-572C-4E65-A796-9B1F261B0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6493" y="5800760"/>
              <a:ext cx="176092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FBDB35B-BF1E-4CFD-8058-78BC947A8F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2" y="5076085"/>
              <a:ext cx="172305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17">
              <a:extLst>
                <a:ext uri="{FF2B5EF4-FFF2-40B4-BE49-F238E27FC236}">
                  <a16:creationId xmlns:a16="http://schemas.microsoft.com/office/drawing/2014/main" id="{C902F65F-2DF3-4DEF-A766-DD2AE6778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2" y="5235940"/>
              <a:ext cx="172305" cy="3552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18">
              <a:extLst>
                <a:ext uri="{FF2B5EF4-FFF2-40B4-BE49-F238E27FC236}">
                  <a16:creationId xmlns:a16="http://schemas.microsoft.com/office/drawing/2014/main" id="{68502311-934E-49B4-8E9E-35A2246BE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04057" y="4996157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19">
              <a:extLst>
                <a:ext uri="{FF2B5EF4-FFF2-40B4-BE49-F238E27FC236}">
                  <a16:creationId xmlns:a16="http://schemas.microsoft.com/office/drawing/2014/main" id="{A06409C9-8E44-43AA-BBAC-7827A3018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996157"/>
              <a:ext cx="176092" cy="321486"/>
            </a:xfrm>
            <a:custGeom>
              <a:avLst/>
              <a:gdLst>
                <a:gd name="T0" fmla="*/ 90 w 93"/>
                <a:gd name="T1" fmla="*/ 0 h 181"/>
                <a:gd name="T2" fmla="*/ 0 w 93"/>
                <a:gd name="T3" fmla="*/ 0 h 181"/>
                <a:gd name="T4" fmla="*/ 0 w 93"/>
                <a:gd name="T5" fmla="*/ 181 h 181"/>
                <a:gd name="T6" fmla="*/ 93 w 93"/>
                <a:gd name="T7" fmla="*/ 181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0"/>
                  </a:moveTo>
                  <a:lnTo>
                    <a:pt x="0" y="0"/>
                  </a:lnTo>
                  <a:lnTo>
                    <a:pt x="0" y="181"/>
                  </a:lnTo>
                  <a:lnTo>
                    <a:pt x="9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20">
              <a:extLst>
                <a:ext uri="{FF2B5EF4-FFF2-40B4-BE49-F238E27FC236}">
                  <a16:creationId xmlns:a16="http://schemas.microsoft.com/office/drawing/2014/main" id="{E47738C1-1210-4B29-BFC2-6CF7D6CF9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4514816"/>
              <a:ext cx="176092" cy="1776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21">
              <a:extLst>
                <a:ext uri="{FF2B5EF4-FFF2-40B4-BE49-F238E27FC236}">
                  <a16:creationId xmlns:a16="http://schemas.microsoft.com/office/drawing/2014/main" id="{EAD8CD1C-20A0-4247-B6C3-B4AFC7972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4351409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Line 22">
              <a:extLst>
                <a:ext uri="{FF2B5EF4-FFF2-40B4-BE49-F238E27FC236}">
                  <a16:creationId xmlns:a16="http://schemas.microsoft.com/office/drawing/2014/main" id="{4FF057FB-0ECA-4564-86FC-ABF7DA079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3790140"/>
              <a:ext cx="52448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Line 23">
              <a:extLst>
                <a:ext uri="{FF2B5EF4-FFF2-40B4-BE49-F238E27FC236}">
                  <a16:creationId xmlns:a16="http://schemas.microsoft.com/office/drawing/2014/main" id="{14784E01-F81C-463F-9E07-98398B17C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3626733"/>
              <a:ext cx="176092" cy="532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73E4F48C-675C-4705-A01E-ABB7AFA0B8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8346" y="2983761"/>
              <a:ext cx="176092" cy="532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" name="Rectangle 25">
              <a:extLst>
                <a:ext uri="{FF2B5EF4-FFF2-40B4-BE49-F238E27FC236}">
                  <a16:creationId xmlns:a16="http://schemas.microsoft.com/office/drawing/2014/main" id="{DC1F6045-014B-4F57-97E8-089DEE0C6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2825682"/>
              <a:ext cx="17041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" name="Rectangle 26">
              <a:extLst>
                <a:ext uri="{FF2B5EF4-FFF2-40B4-BE49-F238E27FC236}">
                  <a16:creationId xmlns:a16="http://schemas.microsoft.com/office/drawing/2014/main" id="{2300A329-3AEA-4A6A-98B3-1AD3551CE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2825682"/>
              <a:ext cx="17041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4989A7B-5B2C-4BA9-8E98-821B95E50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30942" y="2822130"/>
              <a:ext cx="1893" cy="32859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Line 28">
              <a:extLst>
                <a:ext uri="{FF2B5EF4-FFF2-40B4-BE49-F238E27FC236}">
                  <a16:creationId xmlns:a16="http://schemas.microsoft.com/office/drawing/2014/main" id="{4C90C681-DB94-4E54-9EBF-08C7588DD6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0" y="2825682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Line 29">
              <a:extLst>
                <a:ext uri="{FF2B5EF4-FFF2-40B4-BE49-F238E27FC236}">
                  <a16:creationId xmlns:a16="http://schemas.microsoft.com/office/drawing/2014/main" id="{21C4556F-4928-47C5-AAD8-9B895692B9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0" y="3147168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Rectangle 30">
              <a:extLst>
                <a:ext uri="{FF2B5EF4-FFF2-40B4-BE49-F238E27FC236}">
                  <a16:creationId xmlns:a16="http://schemas.microsoft.com/office/drawing/2014/main" id="{1ABA8456-FF81-488A-AC6B-6A308358E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2825682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Rectangle 31">
              <a:extLst>
                <a:ext uri="{FF2B5EF4-FFF2-40B4-BE49-F238E27FC236}">
                  <a16:creationId xmlns:a16="http://schemas.microsoft.com/office/drawing/2014/main" id="{5FB28A45-45E4-4545-949A-1C222BC8B4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2825682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Line 32">
              <a:extLst>
                <a:ext uri="{FF2B5EF4-FFF2-40B4-BE49-F238E27FC236}">
                  <a16:creationId xmlns:a16="http://schemas.microsoft.com/office/drawing/2014/main" id="{4D976A5C-50D3-4B9A-8FB7-4065520A6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5895" y="2822130"/>
              <a:ext cx="5680" cy="32859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Line 33">
              <a:extLst>
                <a:ext uri="{FF2B5EF4-FFF2-40B4-BE49-F238E27FC236}">
                  <a16:creationId xmlns:a16="http://schemas.microsoft.com/office/drawing/2014/main" id="{59481A7A-3AC7-4A38-BB6B-4C0CC4E04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895" y="2825682"/>
              <a:ext cx="18555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34">
              <a:extLst>
                <a:ext uri="{FF2B5EF4-FFF2-40B4-BE49-F238E27FC236}">
                  <a16:creationId xmlns:a16="http://schemas.microsoft.com/office/drawing/2014/main" id="{D3918420-F861-44E3-A2B9-C8E26F04D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5895" y="3147168"/>
              <a:ext cx="18555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Rectangle 35">
              <a:extLst>
                <a:ext uri="{FF2B5EF4-FFF2-40B4-BE49-F238E27FC236}">
                  <a16:creationId xmlns:a16="http://schemas.microsoft.com/office/drawing/2014/main" id="{58F70D9A-7236-4DC8-A268-B4C7237CF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30" y="2825682"/>
              <a:ext cx="172305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Rectangle 36">
              <a:extLst>
                <a:ext uri="{FF2B5EF4-FFF2-40B4-BE49-F238E27FC236}">
                  <a16:creationId xmlns:a16="http://schemas.microsoft.com/office/drawing/2014/main" id="{166D5738-37B6-43A4-81B6-11743E518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30" y="2825682"/>
              <a:ext cx="172305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Rectangle 37">
              <a:extLst>
                <a:ext uri="{FF2B5EF4-FFF2-40B4-BE49-F238E27FC236}">
                  <a16:creationId xmlns:a16="http://schemas.microsoft.com/office/drawing/2014/main" id="{9186B147-109F-4179-81EB-AC2468105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2238" y="2825682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Rectangle 38">
              <a:extLst>
                <a:ext uri="{FF2B5EF4-FFF2-40B4-BE49-F238E27FC236}">
                  <a16:creationId xmlns:a16="http://schemas.microsoft.com/office/drawing/2014/main" id="{CB8DA79E-21FC-400B-9300-418CC5BE0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5018" y="2889624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39">
              <a:extLst>
                <a:ext uri="{FF2B5EF4-FFF2-40B4-BE49-F238E27FC236}">
                  <a16:creationId xmlns:a16="http://schemas.microsoft.com/office/drawing/2014/main" id="{AB6AE54F-D433-43B5-AD45-1C11459E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674" y="2889624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40">
              <a:extLst>
                <a:ext uri="{FF2B5EF4-FFF2-40B4-BE49-F238E27FC236}">
                  <a16:creationId xmlns:a16="http://schemas.microsoft.com/office/drawing/2014/main" id="{B9DBDECD-06C4-4103-80C3-C5DD34861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3231" y="2889624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Rectangle 41">
              <a:extLst>
                <a:ext uri="{FF2B5EF4-FFF2-40B4-BE49-F238E27FC236}">
                  <a16:creationId xmlns:a16="http://schemas.microsoft.com/office/drawing/2014/main" id="{73A6B8CF-0B27-4A0B-B759-A359F3E84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4946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Rectangle 42">
              <a:extLst>
                <a:ext uri="{FF2B5EF4-FFF2-40B4-BE49-F238E27FC236}">
                  <a16:creationId xmlns:a16="http://schemas.microsoft.com/office/drawing/2014/main" id="{30D8370B-F8E9-42AD-BAB5-FDFDA14E9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2045" y="2889624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Freeform 43">
              <a:extLst>
                <a:ext uri="{FF2B5EF4-FFF2-40B4-BE49-F238E27FC236}">
                  <a16:creationId xmlns:a16="http://schemas.microsoft.com/office/drawing/2014/main" id="{62DCF78D-8324-47A0-A9E2-7C0E105A2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101" y="2667603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2 w 139"/>
                <a:gd name="T3" fmla="*/ 144 h 359"/>
                <a:gd name="T4" fmla="*/ 46 w 139"/>
                <a:gd name="T5" fmla="*/ 181 h 359"/>
                <a:gd name="T6" fmla="*/ 2 w 139"/>
                <a:gd name="T7" fmla="*/ 214 h 359"/>
                <a:gd name="T8" fmla="*/ 2 w 139"/>
                <a:gd name="T9" fmla="*/ 359 h 359"/>
                <a:gd name="T10" fmla="*/ 139 w 139"/>
                <a:gd name="T11" fmla="*/ 248 h 359"/>
                <a:gd name="T12" fmla="*/ 139 w 139"/>
                <a:gd name="T13" fmla="*/ 111 h 359"/>
                <a:gd name="T14" fmla="*/ 2 w 139"/>
                <a:gd name="T15" fmla="*/ 0 h 359"/>
                <a:gd name="T16" fmla="*/ 2 w 139"/>
                <a:gd name="T17" fmla="*/ 0 h 359"/>
                <a:gd name="T18" fmla="*/ 0 w 139"/>
                <a:gd name="T19" fmla="*/ 0 h 35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"/>
                <a:gd name="T31" fmla="*/ 0 h 359"/>
                <a:gd name="T32" fmla="*/ 139 w 139"/>
                <a:gd name="T33" fmla="*/ 359 h 35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" h="359">
                  <a:moveTo>
                    <a:pt x="0" y="0"/>
                  </a:moveTo>
                  <a:lnTo>
                    <a:pt x="2" y="144"/>
                  </a:lnTo>
                  <a:lnTo>
                    <a:pt x="46" y="181"/>
                  </a:lnTo>
                  <a:lnTo>
                    <a:pt x="2" y="214"/>
                  </a:lnTo>
                  <a:lnTo>
                    <a:pt x="2" y="359"/>
                  </a:lnTo>
                  <a:lnTo>
                    <a:pt x="139" y="248"/>
                  </a:lnTo>
                  <a:lnTo>
                    <a:pt x="139" y="111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44">
              <a:extLst>
                <a:ext uri="{FF2B5EF4-FFF2-40B4-BE49-F238E27FC236}">
                  <a16:creationId xmlns:a16="http://schemas.microsoft.com/office/drawing/2014/main" id="{090C353E-A07F-403A-B9E0-B7420E8C6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3101" y="2667603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2 w 139"/>
                <a:gd name="T3" fmla="*/ 144 h 359"/>
                <a:gd name="T4" fmla="*/ 46 w 139"/>
                <a:gd name="T5" fmla="*/ 181 h 359"/>
                <a:gd name="T6" fmla="*/ 2 w 139"/>
                <a:gd name="T7" fmla="*/ 214 h 359"/>
                <a:gd name="T8" fmla="*/ 2 w 139"/>
                <a:gd name="T9" fmla="*/ 359 h 359"/>
                <a:gd name="T10" fmla="*/ 139 w 139"/>
                <a:gd name="T11" fmla="*/ 248 h 359"/>
                <a:gd name="T12" fmla="*/ 139 w 139"/>
                <a:gd name="T13" fmla="*/ 111 h 359"/>
                <a:gd name="T14" fmla="*/ 2 w 139"/>
                <a:gd name="T15" fmla="*/ 0 h 359"/>
                <a:gd name="T16" fmla="*/ 2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2" y="144"/>
                  </a:lnTo>
                  <a:lnTo>
                    <a:pt x="46" y="181"/>
                  </a:lnTo>
                  <a:lnTo>
                    <a:pt x="2" y="214"/>
                  </a:lnTo>
                  <a:lnTo>
                    <a:pt x="2" y="359"/>
                  </a:lnTo>
                  <a:lnTo>
                    <a:pt x="139" y="248"/>
                  </a:lnTo>
                  <a:lnTo>
                    <a:pt x="139" y="111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Line 45">
              <a:extLst>
                <a:ext uri="{FF2B5EF4-FFF2-40B4-BE49-F238E27FC236}">
                  <a16:creationId xmlns:a16="http://schemas.microsoft.com/office/drawing/2014/main" id="{17043EF4-189E-4333-AB29-B1C5D20C5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0635" y="2983761"/>
              <a:ext cx="480940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Line 46">
              <a:extLst>
                <a:ext uri="{FF2B5EF4-FFF2-40B4-BE49-F238E27FC236}">
                  <a16:creationId xmlns:a16="http://schemas.microsoft.com/office/drawing/2014/main" id="{F6052DCD-9057-4460-AA7F-FF887E7FB7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2907386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Line 47">
              <a:extLst>
                <a:ext uri="{FF2B5EF4-FFF2-40B4-BE49-F238E27FC236}">
                  <a16:creationId xmlns:a16="http://schemas.microsoft.com/office/drawing/2014/main" id="{ECF168DD-E46B-45F8-873E-CEF3619FF3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6292" y="2983761"/>
              <a:ext cx="524489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Line 48">
              <a:extLst>
                <a:ext uri="{FF2B5EF4-FFF2-40B4-BE49-F238E27FC236}">
                  <a16:creationId xmlns:a16="http://schemas.microsoft.com/office/drawing/2014/main" id="{6DD17DC8-A1B2-4E34-A8C3-059FCD862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3065464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49">
              <a:extLst>
                <a:ext uri="{FF2B5EF4-FFF2-40B4-BE49-F238E27FC236}">
                  <a16:creationId xmlns:a16="http://schemas.microsoft.com/office/drawing/2014/main" id="{AE55A926-AC3F-4911-B683-F08D44D64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8795" y="2907386"/>
              <a:ext cx="87099" cy="76375"/>
            </a:xfrm>
            <a:custGeom>
              <a:avLst/>
              <a:gdLst>
                <a:gd name="T0" fmla="*/ 0 w 46"/>
                <a:gd name="T1" fmla="*/ 43 h 43"/>
                <a:gd name="T2" fmla="*/ 2 w 46"/>
                <a:gd name="T3" fmla="*/ 0 h 43"/>
                <a:gd name="T4" fmla="*/ 46 w 46"/>
                <a:gd name="T5" fmla="*/ 0 h 43"/>
                <a:gd name="T6" fmla="*/ 0 60000 65536"/>
                <a:gd name="T7" fmla="*/ 0 60000 65536"/>
                <a:gd name="T8" fmla="*/ 0 60000 65536"/>
                <a:gd name="T9" fmla="*/ 0 w 46"/>
                <a:gd name="T10" fmla="*/ 0 h 43"/>
                <a:gd name="T11" fmla="*/ 46 w 46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43">
                  <a:moveTo>
                    <a:pt x="0" y="43"/>
                  </a:moveTo>
                  <a:lnTo>
                    <a:pt x="2" y="0"/>
                  </a:lnTo>
                  <a:lnTo>
                    <a:pt x="4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0">
              <a:extLst>
                <a:ext uri="{FF2B5EF4-FFF2-40B4-BE49-F238E27FC236}">
                  <a16:creationId xmlns:a16="http://schemas.microsoft.com/office/drawing/2014/main" id="{1B73AF63-EC0C-498A-A21F-CD65F18D8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5" y="3550358"/>
              <a:ext cx="176092" cy="321486"/>
            </a:xfrm>
            <a:custGeom>
              <a:avLst/>
              <a:gdLst>
                <a:gd name="T0" fmla="*/ 91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1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1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1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51">
              <a:extLst>
                <a:ext uri="{FF2B5EF4-FFF2-40B4-BE49-F238E27FC236}">
                  <a16:creationId xmlns:a16="http://schemas.microsoft.com/office/drawing/2014/main" id="{A8CD027E-D4FD-42C4-B47C-DB7DD28D5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5" y="3550358"/>
              <a:ext cx="176092" cy="321486"/>
            </a:xfrm>
            <a:custGeom>
              <a:avLst/>
              <a:gdLst>
                <a:gd name="T0" fmla="*/ 91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1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52">
              <a:extLst>
                <a:ext uri="{FF2B5EF4-FFF2-40B4-BE49-F238E27FC236}">
                  <a16:creationId xmlns:a16="http://schemas.microsoft.com/office/drawing/2014/main" id="{C727CDA4-9A0B-4167-9768-52A0905906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56493" y="3541477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53">
              <a:extLst>
                <a:ext uri="{FF2B5EF4-FFF2-40B4-BE49-F238E27FC236}">
                  <a16:creationId xmlns:a16="http://schemas.microsoft.com/office/drawing/2014/main" id="{A2D81449-8B9A-4A30-8CBF-FDBF7258F0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4720" y="3550358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54">
              <a:extLst>
                <a:ext uri="{FF2B5EF4-FFF2-40B4-BE49-F238E27FC236}">
                  <a16:creationId xmlns:a16="http://schemas.microsoft.com/office/drawing/2014/main" id="{3ECBB81E-7D00-4C5D-B9CB-374E3CCE92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4720" y="3871844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55">
              <a:extLst>
                <a:ext uri="{FF2B5EF4-FFF2-40B4-BE49-F238E27FC236}">
                  <a16:creationId xmlns:a16="http://schemas.microsoft.com/office/drawing/2014/main" id="{736E0A00-72CC-4818-91F2-0FD0E27B2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3550358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56">
              <a:extLst>
                <a:ext uri="{FF2B5EF4-FFF2-40B4-BE49-F238E27FC236}">
                  <a16:creationId xmlns:a16="http://schemas.microsoft.com/office/drawing/2014/main" id="{5FF38CBC-5CA3-488A-91C9-31F5069319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1987" y="3550358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57">
              <a:extLst>
                <a:ext uri="{FF2B5EF4-FFF2-40B4-BE49-F238E27FC236}">
                  <a16:creationId xmlns:a16="http://schemas.microsoft.com/office/drawing/2014/main" id="{06ECFC4B-9E8D-4040-B21B-E731C8FBB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1575" y="3550358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Rectangle 58">
              <a:extLst>
                <a:ext uri="{FF2B5EF4-FFF2-40B4-BE49-F238E27FC236}">
                  <a16:creationId xmlns:a16="http://schemas.microsoft.com/office/drawing/2014/main" id="{450831A9-C8BA-4378-B5EC-F68C443C4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8674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59">
              <a:extLst>
                <a:ext uri="{FF2B5EF4-FFF2-40B4-BE49-F238E27FC236}">
                  <a16:creationId xmlns:a16="http://schemas.microsoft.com/office/drawing/2014/main" id="{C2DDF52C-5024-454D-8739-1FC4E721E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0330" y="3614300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60">
              <a:extLst>
                <a:ext uri="{FF2B5EF4-FFF2-40B4-BE49-F238E27FC236}">
                  <a16:creationId xmlns:a16="http://schemas.microsoft.com/office/drawing/2014/main" id="{FC444B33-ADD2-450A-98CA-AADEE8802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537" y="3550358"/>
              <a:ext cx="17609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Rectangle 61">
              <a:extLst>
                <a:ext uri="{FF2B5EF4-FFF2-40B4-BE49-F238E27FC236}">
                  <a16:creationId xmlns:a16="http://schemas.microsoft.com/office/drawing/2014/main" id="{19459F71-4C47-4E40-B967-3368503AA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537" y="3550358"/>
              <a:ext cx="17609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Line 62">
              <a:extLst>
                <a:ext uri="{FF2B5EF4-FFF2-40B4-BE49-F238E27FC236}">
                  <a16:creationId xmlns:a16="http://schemas.microsoft.com/office/drawing/2014/main" id="{823304C2-18DB-415F-AE05-FE576F72CA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31445" y="3541477"/>
              <a:ext cx="3787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Line 63">
              <a:extLst>
                <a:ext uri="{FF2B5EF4-FFF2-40B4-BE49-F238E27FC236}">
                  <a16:creationId xmlns:a16="http://schemas.microsoft.com/office/drawing/2014/main" id="{3CEB068D-1ED3-4904-B0DB-541D8E9AC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445" y="3550358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Line 64">
              <a:extLst>
                <a:ext uri="{FF2B5EF4-FFF2-40B4-BE49-F238E27FC236}">
                  <a16:creationId xmlns:a16="http://schemas.microsoft.com/office/drawing/2014/main" id="{2EC7AFB3-95D5-4910-A995-D574958BB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1445" y="3871844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65">
              <a:extLst>
                <a:ext uri="{FF2B5EF4-FFF2-40B4-BE49-F238E27FC236}">
                  <a16:creationId xmlns:a16="http://schemas.microsoft.com/office/drawing/2014/main" id="{AA6BCC9A-DF67-4BC1-88DD-445195CE42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438" y="3392279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0 w 139"/>
                <a:gd name="T3" fmla="*/ 144 h 359"/>
                <a:gd name="T4" fmla="*/ 44 w 139"/>
                <a:gd name="T5" fmla="*/ 178 h 359"/>
                <a:gd name="T6" fmla="*/ 0 w 139"/>
                <a:gd name="T7" fmla="*/ 214 h 359"/>
                <a:gd name="T8" fmla="*/ 0 w 139"/>
                <a:gd name="T9" fmla="*/ 359 h 359"/>
                <a:gd name="T10" fmla="*/ 139 w 139"/>
                <a:gd name="T11" fmla="*/ 248 h 359"/>
                <a:gd name="T12" fmla="*/ 139 w 139"/>
                <a:gd name="T13" fmla="*/ 108 h 359"/>
                <a:gd name="T14" fmla="*/ 0 w 139"/>
                <a:gd name="T15" fmla="*/ 0 h 359"/>
                <a:gd name="T16" fmla="*/ 0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0" y="144"/>
                  </a:lnTo>
                  <a:lnTo>
                    <a:pt x="44" y="178"/>
                  </a:lnTo>
                  <a:lnTo>
                    <a:pt x="0" y="214"/>
                  </a:lnTo>
                  <a:lnTo>
                    <a:pt x="0" y="359"/>
                  </a:lnTo>
                  <a:lnTo>
                    <a:pt x="139" y="248"/>
                  </a:lnTo>
                  <a:lnTo>
                    <a:pt x="139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66">
              <a:extLst>
                <a:ext uri="{FF2B5EF4-FFF2-40B4-BE49-F238E27FC236}">
                  <a16:creationId xmlns:a16="http://schemas.microsoft.com/office/drawing/2014/main" id="{C1A998E8-DD31-4EF2-9469-BFD55BF74A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438" y="3392279"/>
              <a:ext cx="263191" cy="637644"/>
            </a:xfrm>
            <a:custGeom>
              <a:avLst/>
              <a:gdLst>
                <a:gd name="T0" fmla="*/ 0 w 139"/>
                <a:gd name="T1" fmla="*/ 0 h 359"/>
                <a:gd name="T2" fmla="*/ 0 w 139"/>
                <a:gd name="T3" fmla="*/ 144 h 359"/>
                <a:gd name="T4" fmla="*/ 44 w 139"/>
                <a:gd name="T5" fmla="*/ 178 h 359"/>
                <a:gd name="T6" fmla="*/ 0 w 139"/>
                <a:gd name="T7" fmla="*/ 214 h 359"/>
                <a:gd name="T8" fmla="*/ 0 w 139"/>
                <a:gd name="T9" fmla="*/ 359 h 359"/>
                <a:gd name="T10" fmla="*/ 139 w 139"/>
                <a:gd name="T11" fmla="*/ 248 h 359"/>
                <a:gd name="T12" fmla="*/ 139 w 139"/>
                <a:gd name="T13" fmla="*/ 108 h 359"/>
                <a:gd name="T14" fmla="*/ 0 w 139"/>
                <a:gd name="T15" fmla="*/ 0 h 359"/>
                <a:gd name="T16" fmla="*/ 0 w 139"/>
                <a:gd name="T17" fmla="*/ 0 h 3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59"/>
                <a:gd name="T29" fmla="*/ 139 w 139"/>
                <a:gd name="T30" fmla="*/ 359 h 3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59">
                  <a:moveTo>
                    <a:pt x="0" y="0"/>
                  </a:moveTo>
                  <a:lnTo>
                    <a:pt x="0" y="144"/>
                  </a:lnTo>
                  <a:lnTo>
                    <a:pt x="44" y="178"/>
                  </a:lnTo>
                  <a:lnTo>
                    <a:pt x="0" y="214"/>
                  </a:lnTo>
                  <a:lnTo>
                    <a:pt x="0" y="359"/>
                  </a:lnTo>
                  <a:lnTo>
                    <a:pt x="139" y="248"/>
                  </a:lnTo>
                  <a:lnTo>
                    <a:pt x="139" y="108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Rectangle 67">
              <a:extLst>
                <a:ext uri="{FF2B5EF4-FFF2-40B4-BE49-F238E27FC236}">
                  <a16:creationId xmlns:a16="http://schemas.microsoft.com/office/drawing/2014/main" id="{19A86326-7771-4257-B344-A74C63D3D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1" y="3614300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68">
              <a:extLst>
                <a:ext uri="{FF2B5EF4-FFF2-40B4-BE49-F238E27FC236}">
                  <a16:creationId xmlns:a16="http://schemas.microsoft.com/office/drawing/2014/main" id="{A3FF1769-4075-4AEF-8070-7F6667C5E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146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69">
              <a:extLst>
                <a:ext uri="{FF2B5EF4-FFF2-40B4-BE49-F238E27FC236}">
                  <a16:creationId xmlns:a16="http://schemas.microsoft.com/office/drawing/2014/main" id="{27800DA3-2B5D-41C3-A0CE-755068EAB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565" y="3614300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Line 70">
              <a:extLst>
                <a:ext uri="{FF2B5EF4-FFF2-40B4-BE49-F238E27FC236}">
                  <a16:creationId xmlns:a16="http://schemas.microsoft.com/office/drawing/2014/main" id="{46D6832C-7FCF-4031-8197-6830AD668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292" y="3708437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71">
              <a:extLst>
                <a:ext uri="{FF2B5EF4-FFF2-40B4-BE49-F238E27FC236}">
                  <a16:creationId xmlns:a16="http://schemas.microsoft.com/office/drawing/2014/main" id="{2EB25CD8-4361-4ED9-839E-08CD6B2EA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1843" y="3708437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Line 72">
              <a:extLst>
                <a:ext uri="{FF2B5EF4-FFF2-40B4-BE49-F238E27FC236}">
                  <a16:creationId xmlns:a16="http://schemas.microsoft.com/office/drawing/2014/main" id="{76CE4EA0-1632-411F-846A-109A2B3B56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7155" y="3708437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73">
              <a:extLst>
                <a:ext uri="{FF2B5EF4-FFF2-40B4-BE49-F238E27FC236}">
                  <a16:creationId xmlns:a16="http://schemas.microsoft.com/office/drawing/2014/main" id="{034EA14D-1457-4423-9892-99EE745A54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8132" y="3632061"/>
              <a:ext cx="83312" cy="76375"/>
            </a:xfrm>
            <a:custGeom>
              <a:avLst/>
              <a:gdLst>
                <a:gd name="T0" fmla="*/ 0 w 44"/>
                <a:gd name="T1" fmla="*/ 43 h 43"/>
                <a:gd name="T2" fmla="*/ 0 w 44"/>
                <a:gd name="T3" fmla="*/ 0 h 43"/>
                <a:gd name="T4" fmla="*/ 44 w 44"/>
                <a:gd name="T5" fmla="*/ 0 h 43"/>
                <a:gd name="T6" fmla="*/ 0 60000 65536"/>
                <a:gd name="T7" fmla="*/ 0 60000 65536"/>
                <a:gd name="T8" fmla="*/ 0 60000 65536"/>
                <a:gd name="T9" fmla="*/ 0 w 44"/>
                <a:gd name="T10" fmla="*/ 0 h 43"/>
                <a:gd name="T11" fmla="*/ 44 w 44"/>
                <a:gd name="T12" fmla="*/ 43 h 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3">
                  <a:moveTo>
                    <a:pt x="0" y="43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120">
              <a:extLst>
                <a:ext uri="{FF2B5EF4-FFF2-40B4-BE49-F238E27FC236}">
                  <a16:creationId xmlns:a16="http://schemas.microsoft.com/office/drawing/2014/main" id="{76EF8C9F-7B96-4B1C-AA8D-B88A6B72E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121">
              <a:extLst>
                <a:ext uri="{FF2B5EF4-FFF2-40B4-BE49-F238E27FC236}">
                  <a16:creationId xmlns:a16="http://schemas.microsoft.com/office/drawing/2014/main" id="{3702687C-A4BA-4D2C-B25F-300A6E2EB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177" y="2889624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u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122">
              <a:extLst>
                <a:ext uri="{FF2B5EF4-FFF2-40B4-BE49-F238E27FC236}">
                  <a16:creationId xmlns:a16="http://schemas.microsoft.com/office/drawing/2014/main" id="{369579B7-3592-4FC8-BC6B-A13DDA2756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6276" y="2889624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b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123">
              <a:extLst>
                <a:ext uri="{FF2B5EF4-FFF2-40B4-BE49-F238E27FC236}">
                  <a16:creationId xmlns:a16="http://schemas.microsoft.com/office/drawing/2014/main" id="{C4586EE0-0CA3-4850-B56A-2A9621375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9588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124">
              <a:extLst>
                <a:ext uri="{FF2B5EF4-FFF2-40B4-BE49-F238E27FC236}">
                  <a16:creationId xmlns:a16="http://schemas.microsoft.com/office/drawing/2014/main" id="{718D7096-2410-4717-BDDD-7E41EE6CA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6925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125">
              <a:extLst>
                <a:ext uri="{FF2B5EF4-FFF2-40B4-BE49-F238E27FC236}">
                  <a16:creationId xmlns:a16="http://schemas.microsoft.com/office/drawing/2014/main" id="{4E1520A7-9A97-4353-903C-F5F9C93C5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237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126">
              <a:extLst>
                <a:ext uri="{FF2B5EF4-FFF2-40B4-BE49-F238E27FC236}">
                  <a16:creationId xmlns:a16="http://schemas.microsoft.com/office/drawing/2014/main" id="{65C5E6AC-1518-4226-ADFF-48CF35A99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337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127">
              <a:extLst>
                <a:ext uri="{FF2B5EF4-FFF2-40B4-BE49-F238E27FC236}">
                  <a16:creationId xmlns:a16="http://schemas.microsoft.com/office/drawing/2014/main" id="{9AF0CDD4-AB73-4405-ACF7-805CE529D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993" y="2889624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128">
              <a:extLst>
                <a:ext uri="{FF2B5EF4-FFF2-40B4-BE49-F238E27FC236}">
                  <a16:creationId xmlns:a16="http://schemas.microsoft.com/office/drawing/2014/main" id="{A24EDA1C-5C39-4183-B4F8-0A0C697FF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649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129">
              <a:extLst>
                <a:ext uri="{FF2B5EF4-FFF2-40B4-BE49-F238E27FC236}">
                  <a16:creationId xmlns:a16="http://schemas.microsoft.com/office/drawing/2014/main" id="{0418B7CC-4542-4FEA-AE89-0EA6FDBC0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642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130">
              <a:extLst>
                <a:ext uri="{FF2B5EF4-FFF2-40B4-BE49-F238E27FC236}">
                  <a16:creationId xmlns:a16="http://schemas.microsoft.com/office/drawing/2014/main" id="{6BE9A80A-1547-4349-B8C6-B7490F45D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2954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131">
              <a:extLst>
                <a:ext uri="{FF2B5EF4-FFF2-40B4-BE49-F238E27FC236}">
                  <a16:creationId xmlns:a16="http://schemas.microsoft.com/office/drawing/2014/main" id="{A2072CDF-E1B3-40AE-8CA9-7726E1E12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397" y="2889624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132">
              <a:extLst>
                <a:ext uri="{FF2B5EF4-FFF2-40B4-BE49-F238E27FC236}">
                  <a16:creationId xmlns:a16="http://schemas.microsoft.com/office/drawing/2014/main" id="{4531CBF0-DCA5-4B19-87CB-4B6D0A796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0054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133">
              <a:extLst>
                <a:ext uri="{FF2B5EF4-FFF2-40B4-BE49-F238E27FC236}">
                  <a16:creationId xmlns:a16="http://schemas.microsoft.com/office/drawing/2014/main" id="{9891F143-2B5F-44FF-B5B6-44BADE87B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366" y="2889624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Line 134">
              <a:extLst>
                <a:ext uri="{FF2B5EF4-FFF2-40B4-BE49-F238E27FC236}">
                  <a16:creationId xmlns:a16="http://schemas.microsoft.com/office/drawing/2014/main" id="{0CE998F8-CCAF-46A9-8C47-BBCE4D9B1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239" y="2825682"/>
              <a:ext cx="3787" cy="317756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35">
              <a:extLst>
                <a:ext uri="{FF2B5EF4-FFF2-40B4-BE49-F238E27FC236}">
                  <a16:creationId xmlns:a16="http://schemas.microsoft.com/office/drawing/2014/main" id="{800D912D-0478-4BFD-B963-1EEFBDC9F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837" y="5985482"/>
              <a:ext cx="60591" cy="56837"/>
            </a:xfrm>
            <a:custGeom>
              <a:avLst/>
              <a:gdLst>
                <a:gd name="T0" fmla="*/ 32 w 32"/>
                <a:gd name="T1" fmla="*/ 0 h 32"/>
                <a:gd name="T2" fmla="*/ 0 w 32"/>
                <a:gd name="T3" fmla="*/ 3 h 32"/>
                <a:gd name="T4" fmla="*/ 17 w 32"/>
                <a:gd name="T5" fmla="*/ 32 h 32"/>
                <a:gd name="T6" fmla="*/ 32 w 32"/>
                <a:gd name="T7" fmla="*/ 3 h 32"/>
                <a:gd name="T8" fmla="*/ 32 w 32"/>
                <a:gd name="T9" fmla="*/ 3 h 32"/>
                <a:gd name="T10" fmla="*/ 32 w 32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32"/>
                <a:gd name="T20" fmla="*/ 32 w 32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32">
                  <a:moveTo>
                    <a:pt x="32" y="0"/>
                  </a:moveTo>
                  <a:lnTo>
                    <a:pt x="0" y="3"/>
                  </a:lnTo>
                  <a:lnTo>
                    <a:pt x="17" y="32"/>
                  </a:lnTo>
                  <a:lnTo>
                    <a:pt x="32" y="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Rectangle 179">
              <a:extLst>
                <a:ext uri="{FF2B5EF4-FFF2-40B4-BE49-F238E27FC236}">
                  <a16:creationId xmlns:a16="http://schemas.microsoft.com/office/drawing/2014/main" id="{DFC9ED6C-7BA2-464F-B92C-A7A2B298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180">
              <a:extLst>
                <a:ext uri="{FF2B5EF4-FFF2-40B4-BE49-F238E27FC236}">
                  <a16:creationId xmlns:a16="http://schemas.microsoft.com/office/drawing/2014/main" id="{4AB0A0E0-1599-4B7A-AC9F-8B73FCE12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3614300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n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181">
              <a:extLst>
                <a:ext uri="{FF2B5EF4-FFF2-40B4-BE49-F238E27FC236}">
                  <a16:creationId xmlns:a16="http://schemas.microsoft.com/office/drawing/2014/main" id="{D0B34EB8-EAD3-4AD6-8C48-7C45CAE5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743" y="3614300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182">
              <a:extLst>
                <a:ext uri="{FF2B5EF4-FFF2-40B4-BE49-F238E27FC236}">
                  <a16:creationId xmlns:a16="http://schemas.microsoft.com/office/drawing/2014/main" id="{A875F647-4215-486D-BC31-804220CDC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56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183">
              <a:extLst>
                <a:ext uri="{FF2B5EF4-FFF2-40B4-BE49-F238E27FC236}">
                  <a16:creationId xmlns:a16="http://schemas.microsoft.com/office/drawing/2014/main" id="{15C0D783-E66D-4A28-8277-9A6DD9111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392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184">
              <a:extLst>
                <a:ext uri="{FF2B5EF4-FFF2-40B4-BE49-F238E27FC236}">
                  <a16:creationId xmlns:a16="http://schemas.microsoft.com/office/drawing/2014/main" id="{88A78724-1A14-4489-929B-237C9C7E2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05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185">
              <a:extLst>
                <a:ext uri="{FF2B5EF4-FFF2-40B4-BE49-F238E27FC236}">
                  <a16:creationId xmlns:a16="http://schemas.microsoft.com/office/drawing/2014/main" id="{31D32E1E-DC7A-468F-A69C-1CC0D8175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04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186">
              <a:extLst>
                <a:ext uri="{FF2B5EF4-FFF2-40B4-BE49-F238E27FC236}">
                  <a16:creationId xmlns:a16="http://schemas.microsoft.com/office/drawing/2014/main" id="{ADCB6707-28FD-4664-A16A-0D774F2AF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0116" y="3614300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187">
              <a:extLst>
                <a:ext uri="{FF2B5EF4-FFF2-40B4-BE49-F238E27FC236}">
                  <a16:creationId xmlns:a16="http://schemas.microsoft.com/office/drawing/2014/main" id="{E92B525C-2187-4410-BFA3-725D7945C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1773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188">
              <a:extLst>
                <a:ext uri="{FF2B5EF4-FFF2-40B4-BE49-F238E27FC236}">
                  <a16:creationId xmlns:a16="http://schemas.microsoft.com/office/drawing/2014/main" id="{7E44F9A1-655E-4B61-BA50-FA92E8F84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109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189">
              <a:extLst>
                <a:ext uri="{FF2B5EF4-FFF2-40B4-BE49-F238E27FC236}">
                  <a16:creationId xmlns:a16="http://schemas.microsoft.com/office/drawing/2014/main" id="{B13BF695-A5D1-418F-9363-87B8CC5EB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422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190">
              <a:extLst>
                <a:ext uri="{FF2B5EF4-FFF2-40B4-BE49-F238E27FC236}">
                  <a16:creationId xmlns:a16="http://schemas.microsoft.com/office/drawing/2014/main" id="{AF84025D-311B-484F-92D6-8EE814F03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521" y="3614300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191">
              <a:extLst>
                <a:ext uri="{FF2B5EF4-FFF2-40B4-BE49-F238E27FC236}">
                  <a16:creationId xmlns:a16="http://schemas.microsoft.com/office/drawing/2014/main" id="{660C2102-A29F-4257-8D5E-E530C8D63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77" y="3614300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192">
              <a:extLst>
                <a:ext uri="{FF2B5EF4-FFF2-40B4-BE49-F238E27FC236}">
                  <a16:creationId xmlns:a16="http://schemas.microsoft.com/office/drawing/2014/main" id="{C7B93CCA-60E9-4178-9CEF-EF69A7AEF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833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193">
              <a:extLst>
                <a:ext uri="{FF2B5EF4-FFF2-40B4-BE49-F238E27FC236}">
                  <a16:creationId xmlns:a16="http://schemas.microsoft.com/office/drawing/2014/main" id="{128FCF90-CE3B-4D37-B892-56EB9DC8B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826" y="3614300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Freeform 194">
              <a:extLst>
                <a:ext uri="{FF2B5EF4-FFF2-40B4-BE49-F238E27FC236}">
                  <a16:creationId xmlns:a16="http://schemas.microsoft.com/office/drawing/2014/main" id="{FA2A53DE-B783-435C-B214-57B3CA04B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834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195">
              <a:extLst>
                <a:ext uri="{FF2B5EF4-FFF2-40B4-BE49-F238E27FC236}">
                  <a16:creationId xmlns:a16="http://schemas.microsoft.com/office/drawing/2014/main" id="{1BF30B0E-342F-4DD4-BA7B-45AD78D0D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834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196">
              <a:extLst>
                <a:ext uri="{FF2B5EF4-FFF2-40B4-BE49-F238E27FC236}">
                  <a16:creationId xmlns:a16="http://schemas.microsoft.com/office/drawing/2014/main" id="{CF9A3330-2E38-4CE3-9A85-4F5434A41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8 w 68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8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197">
              <a:extLst>
                <a:ext uri="{FF2B5EF4-FFF2-40B4-BE49-F238E27FC236}">
                  <a16:creationId xmlns:a16="http://schemas.microsoft.com/office/drawing/2014/main" id="{C0BC3D2C-D38E-4949-AC8D-377905F5E4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198">
              <a:extLst>
                <a:ext uri="{FF2B5EF4-FFF2-40B4-BE49-F238E27FC236}">
                  <a16:creationId xmlns:a16="http://schemas.microsoft.com/office/drawing/2014/main" id="{98BA602D-4940-4D3D-958B-BE48995EC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199">
              <a:extLst>
                <a:ext uri="{FF2B5EF4-FFF2-40B4-BE49-F238E27FC236}">
                  <a16:creationId xmlns:a16="http://schemas.microsoft.com/office/drawing/2014/main" id="{B18281CA-84F1-47AA-8D7E-07B699CFD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2667603"/>
              <a:ext cx="130649" cy="642972"/>
            </a:xfrm>
            <a:custGeom>
              <a:avLst/>
              <a:gdLst>
                <a:gd name="T0" fmla="*/ 69 w 69"/>
                <a:gd name="T1" fmla="*/ 359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59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00">
              <a:extLst>
                <a:ext uri="{FF2B5EF4-FFF2-40B4-BE49-F238E27FC236}">
                  <a16:creationId xmlns:a16="http://schemas.microsoft.com/office/drawing/2014/main" id="{D18B6897-1FC3-4502-B865-E3A658CFA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2667603"/>
              <a:ext cx="128756" cy="642972"/>
            </a:xfrm>
            <a:custGeom>
              <a:avLst/>
              <a:gdLst>
                <a:gd name="T0" fmla="*/ 68 w 68"/>
                <a:gd name="T1" fmla="*/ 359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8 w 68"/>
                <a:gd name="T13" fmla="*/ 359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8" y="359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8" y="35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201">
              <a:extLst>
                <a:ext uri="{FF2B5EF4-FFF2-40B4-BE49-F238E27FC236}">
                  <a16:creationId xmlns:a16="http://schemas.microsoft.com/office/drawing/2014/main" id="{56B47F8A-AC0C-4577-8B0C-35B3CE5DA3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202">
              <a:extLst>
                <a:ext uri="{FF2B5EF4-FFF2-40B4-BE49-F238E27FC236}">
                  <a16:creationId xmlns:a16="http://schemas.microsoft.com/office/drawing/2014/main" id="{50ED3ABD-552E-4B81-9CCA-3EFADF9C78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0384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203">
              <a:extLst>
                <a:ext uri="{FF2B5EF4-FFF2-40B4-BE49-F238E27FC236}">
                  <a16:creationId xmlns:a16="http://schemas.microsoft.com/office/drawing/2014/main" id="{74979A6F-5ACD-4E96-B58F-999217EFF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3386950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Freeform 204">
              <a:extLst>
                <a:ext uri="{FF2B5EF4-FFF2-40B4-BE49-F238E27FC236}">
                  <a16:creationId xmlns:a16="http://schemas.microsoft.com/office/drawing/2014/main" id="{DE1B3562-0568-4E29-92BF-B3885DC6F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3386950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205">
              <a:extLst>
                <a:ext uri="{FF2B5EF4-FFF2-40B4-BE49-F238E27FC236}">
                  <a16:creationId xmlns:a16="http://schemas.microsoft.com/office/drawing/2014/main" id="{CA520957-C4C5-4BA5-A70F-D10477F8F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3386950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206">
              <a:extLst>
                <a:ext uri="{FF2B5EF4-FFF2-40B4-BE49-F238E27FC236}">
                  <a16:creationId xmlns:a16="http://schemas.microsoft.com/office/drawing/2014/main" id="{C17E02C2-3064-4345-9BF3-7623FEC848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3386950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207">
              <a:extLst>
                <a:ext uri="{FF2B5EF4-FFF2-40B4-BE49-F238E27FC236}">
                  <a16:creationId xmlns:a16="http://schemas.microsoft.com/office/drawing/2014/main" id="{966FB6D1-D0D2-43E5-829D-48CA2C3836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275034"/>
              <a:ext cx="176092" cy="321486"/>
            </a:xfrm>
            <a:custGeom>
              <a:avLst/>
              <a:gdLst>
                <a:gd name="T0" fmla="*/ 90 w 93"/>
                <a:gd name="T1" fmla="*/ 179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79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208">
              <a:extLst>
                <a:ext uri="{FF2B5EF4-FFF2-40B4-BE49-F238E27FC236}">
                  <a16:creationId xmlns:a16="http://schemas.microsoft.com/office/drawing/2014/main" id="{43109762-1AC3-4AB3-9E01-54ABC1507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645" y="4275034"/>
              <a:ext cx="176092" cy="321486"/>
            </a:xfrm>
            <a:custGeom>
              <a:avLst/>
              <a:gdLst>
                <a:gd name="T0" fmla="*/ 90 w 93"/>
                <a:gd name="T1" fmla="*/ 179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79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8" name="Line 209">
              <a:extLst>
                <a:ext uri="{FF2B5EF4-FFF2-40B4-BE49-F238E27FC236}">
                  <a16:creationId xmlns:a16="http://schemas.microsoft.com/office/drawing/2014/main" id="{F5659067-4E53-438D-B765-1C2427D78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0149" y="4266153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9" name="Line 210">
              <a:extLst>
                <a:ext uri="{FF2B5EF4-FFF2-40B4-BE49-F238E27FC236}">
                  <a16:creationId xmlns:a16="http://schemas.microsoft.com/office/drawing/2014/main" id="{5EF4B2DD-8AF3-40CC-A70A-7A2780DB7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0270" y="4271481"/>
              <a:ext cx="17987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Line 211">
              <a:extLst>
                <a:ext uri="{FF2B5EF4-FFF2-40B4-BE49-F238E27FC236}">
                  <a16:creationId xmlns:a16="http://schemas.microsoft.com/office/drawing/2014/main" id="{DBC50117-C0BD-45E5-B7E2-AFCE71792E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00270" y="4592967"/>
              <a:ext cx="17987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213">
              <a:extLst>
                <a:ext uri="{FF2B5EF4-FFF2-40B4-BE49-F238E27FC236}">
                  <a16:creationId xmlns:a16="http://schemas.microsoft.com/office/drawing/2014/main" id="{BE04890B-6BEA-4966-9614-A683AA83F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37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14">
              <a:extLst>
                <a:ext uri="{FF2B5EF4-FFF2-40B4-BE49-F238E27FC236}">
                  <a16:creationId xmlns:a16="http://schemas.microsoft.com/office/drawing/2014/main" id="{1AEF1AA9-7C83-48E0-B56E-430ABF027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7537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15">
              <a:extLst>
                <a:ext uri="{FF2B5EF4-FFF2-40B4-BE49-F238E27FC236}">
                  <a16:creationId xmlns:a16="http://schemas.microsoft.com/office/drawing/2014/main" id="{A9461F6E-6577-4C12-931D-98B8B59DB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232" y="4271481"/>
              <a:ext cx="172305" cy="325038"/>
            </a:xfrm>
            <a:custGeom>
              <a:avLst/>
              <a:gdLst>
                <a:gd name="T0" fmla="*/ 91 w 91"/>
                <a:gd name="T1" fmla="*/ 0 h 183"/>
                <a:gd name="T2" fmla="*/ 0 w 91"/>
                <a:gd name="T3" fmla="*/ 2 h 183"/>
                <a:gd name="T4" fmla="*/ 0 w 91"/>
                <a:gd name="T5" fmla="*/ 183 h 183"/>
                <a:gd name="T6" fmla="*/ 91 w 91"/>
                <a:gd name="T7" fmla="*/ 183 h 18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1"/>
                <a:gd name="T13" fmla="*/ 0 h 183"/>
                <a:gd name="T14" fmla="*/ 91 w 91"/>
                <a:gd name="T15" fmla="*/ 183 h 18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1" h="183">
                  <a:moveTo>
                    <a:pt x="91" y="0"/>
                  </a:moveTo>
                  <a:lnTo>
                    <a:pt x="0" y="2"/>
                  </a:lnTo>
                  <a:lnTo>
                    <a:pt x="0" y="183"/>
                  </a:lnTo>
                  <a:lnTo>
                    <a:pt x="91" y="18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Rectangle 216">
              <a:extLst>
                <a:ext uri="{FF2B5EF4-FFF2-40B4-BE49-F238E27FC236}">
                  <a16:creationId xmlns:a16="http://schemas.microsoft.com/office/drawing/2014/main" id="{6306B87B-778B-4F10-8BE5-0855AF2989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4225" y="4335423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Rectangle 217">
              <a:extLst>
                <a:ext uri="{FF2B5EF4-FFF2-40B4-BE49-F238E27FC236}">
                  <a16:creationId xmlns:a16="http://schemas.microsoft.com/office/drawing/2014/main" id="{DAE52859-37F8-44E6-B310-A48C01415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5881" y="4335423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6" name="Freeform 218">
              <a:extLst>
                <a:ext uri="{FF2B5EF4-FFF2-40B4-BE49-F238E27FC236}">
                  <a16:creationId xmlns:a16="http://schemas.microsoft.com/office/drawing/2014/main" id="{190B6464-552C-4AB2-A972-563FCF677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194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w 93"/>
                <a:gd name="T9" fmla="*/ 179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219">
              <a:extLst>
                <a:ext uri="{FF2B5EF4-FFF2-40B4-BE49-F238E27FC236}">
                  <a16:creationId xmlns:a16="http://schemas.microsoft.com/office/drawing/2014/main" id="{36AE190E-8298-49D6-9D8B-6759AD79D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1194" y="4275034"/>
              <a:ext cx="176092" cy="321486"/>
            </a:xfrm>
            <a:custGeom>
              <a:avLst/>
              <a:gdLst>
                <a:gd name="T0" fmla="*/ 0 w 93"/>
                <a:gd name="T1" fmla="*/ 179 h 181"/>
                <a:gd name="T2" fmla="*/ 93 w 93"/>
                <a:gd name="T3" fmla="*/ 181 h 181"/>
                <a:gd name="T4" fmla="*/ 93 w 93"/>
                <a:gd name="T5" fmla="*/ 0 h 181"/>
                <a:gd name="T6" fmla="*/ 0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79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220">
              <a:extLst>
                <a:ext uri="{FF2B5EF4-FFF2-40B4-BE49-F238E27FC236}">
                  <a16:creationId xmlns:a16="http://schemas.microsoft.com/office/drawing/2014/main" id="{4569AA41-6EE6-4747-A414-8E7D2959BE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5102" y="4266153"/>
              <a:ext cx="5680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Line 221">
              <a:extLst>
                <a:ext uri="{FF2B5EF4-FFF2-40B4-BE49-F238E27FC236}">
                  <a16:creationId xmlns:a16="http://schemas.microsoft.com/office/drawing/2014/main" id="{358C0768-5AC5-42F1-AB0F-0064DB4EA3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102" y="4271481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Line 222">
              <a:extLst>
                <a:ext uri="{FF2B5EF4-FFF2-40B4-BE49-F238E27FC236}">
                  <a16:creationId xmlns:a16="http://schemas.microsoft.com/office/drawing/2014/main" id="{57BA46A5-3AEC-4B11-BBD5-CCEDE17C5D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102" y="4592967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Rectangle 223">
              <a:extLst>
                <a:ext uri="{FF2B5EF4-FFF2-40B4-BE49-F238E27FC236}">
                  <a16:creationId xmlns:a16="http://schemas.microsoft.com/office/drawing/2014/main" id="{78C975ED-519F-488D-88D2-DFD4F533B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225" y="4378051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224">
              <a:extLst>
                <a:ext uri="{FF2B5EF4-FFF2-40B4-BE49-F238E27FC236}">
                  <a16:creationId xmlns:a16="http://schemas.microsoft.com/office/drawing/2014/main" id="{30A3F6B0-943C-49C7-8DB3-70F11C783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940" y="4378051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Rectangle 225">
              <a:extLst>
                <a:ext uri="{FF2B5EF4-FFF2-40B4-BE49-F238E27FC236}">
                  <a16:creationId xmlns:a16="http://schemas.microsoft.com/office/drawing/2014/main" id="{B49DCAF8-8B14-4738-B38C-40115E37FD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1252" y="4378051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4" name="Freeform 226">
              <a:extLst>
                <a:ext uri="{FF2B5EF4-FFF2-40B4-BE49-F238E27FC236}">
                  <a16:creationId xmlns:a16="http://schemas.microsoft.com/office/drawing/2014/main" id="{07BDF105-4581-4B32-A513-1D5204F54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6095" y="4111626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7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51 h 360"/>
                <a:gd name="T12" fmla="*/ 139 w 139"/>
                <a:gd name="T13" fmla="*/ 111 h 360"/>
                <a:gd name="T14" fmla="*/ 0 w 139"/>
                <a:gd name="T15" fmla="*/ 3 h 360"/>
                <a:gd name="T16" fmla="*/ 0 w 139"/>
                <a:gd name="T17" fmla="*/ 3 h 360"/>
                <a:gd name="T18" fmla="*/ 0 w 139"/>
                <a:gd name="T19" fmla="*/ 0 h 3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9"/>
                <a:gd name="T31" fmla="*/ 0 h 360"/>
                <a:gd name="T32" fmla="*/ 139 w 139"/>
                <a:gd name="T33" fmla="*/ 360 h 3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9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51"/>
                  </a:lnTo>
                  <a:lnTo>
                    <a:pt x="139" y="111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227">
              <a:extLst>
                <a:ext uri="{FF2B5EF4-FFF2-40B4-BE49-F238E27FC236}">
                  <a16:creationId xmlns:a16="http://schemas.microsoft.com/office/drawing/2014/main" id="{32511000-90C0-420A-AFA1-D8D7E774E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8096" y="4275034"/>
              <a:ext cx="348397" cy="321486"/>
            </a:xfrm>
            <a:custGeom>
              <a:avLst/>
              <a:gdLst>
                <a:gd name="T0" fmla="*/ 184 w 184"/>
                <a:gd name="T1" fmla="*/ 179 h 181"/>
                <a:gd name="T2" fmla="*/ 184 w 184"/>
                <a:gd name="T3" fmla="*/ 0 h 181"/>
                <a:gd name="T4" fmla="*/ 0 w 184"/>
                <a:gd name="T5" fmla="*/ 0 h 181"/>
                <a:gd name="T6" fmla="*/ 0 w 184"/>
                <a:gd name="T7" fmla="*/ 181 h 181"/>
                <a:gd name="T8" fmla="*/ 184 w 184"/>
                <a:gd name="T9" fmla="*/ 181 h 181"/>
                <a:gd name="T10" fmla="*/ 184 w 184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4"/>
                <a:gd name="T19" fmla="*/ 0 h 181"/>
                <a:gd name="T20" fmla="*/ 184 w 184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4" h="181">
                  <a:moveTo>
                    <a:pt x="184" y="179"/>
                  </a:moveTo>
                  <a:lnTo>
                    <a:pt x="184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4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" name="Rectangle 228">
              <a:extLst>
                <a:ext uri="{FF2B5EF4-FFF2-40B4-BE49-F238E27FC236}">
                  <a16:creationId xmlns:a16="http://schemas.microsoft.com/office/drawing/2014/main" id="{0A58DDEF-5D7B-474E-B199-A3CB31286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4900" y="4335423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7" name="Rectangle 229">
              <a:extLst>
                <a:ext uri="{FF2B5EF4-FFF2-40B4-BE49-F238E27FC236}">
                  <a16:creationId xmlns:a16="http://schemas.microsoft.com/office/drawing/2014/main" id="{19569DAF-B800-4F2E-ABC9-CDF15EDB2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401" y="4335423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8" name="Rectangle 230">
              <a:extLst>
                <a:ext uri="{FF2B5EF4-FFF2-40B4-BE49-F238E27FC236}">
                  <a16:creationId xmlns:a16="http://schemas.microsoft.com/office/drawing/2014/main" id="{873270DF-6641-40A3-95FD-31581D269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9089" y="4335423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9" name="Rectangle 231">
              <a:extLst>
                <a:ext uri="{FF2B5EF4-FFF2-40B4-BE49-F238E27FC236}">
                  <a16:creationId xmlns:a16="http://schemas.microsoft.com/office/drawing/2014/main" id="{6956D333-C34A-495C-96DA-EAA0DF26A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0803" y="433542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0" name="Rectangle 232">
              <a:extLst>
                <a:ext uri="{FF2B5EF4-FFF2-40B4-BE49-F238E27FC236}">
                  <a16:creationId xmlns:a16="http://schemas.microsoft.com/office/drawing/2014/main" id="{0E934E13-A13D-4B85-B2FE-C84211CFF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4116" y="4335423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Line 233">
              <a:extLst>
                <a:ext uri="{FF2B5EF4-FFF2-40B4-BE49-F238E27FC236}">
                  <a16:creationId xmlns:a16="http://schemas.microsoft.com/office/drawing/2014/main" id="{8BA87090-B064-4F21-ABFA-29BEB9A49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7949" y="4433112"/>
              <a:ext cx="48283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Line 234">
              <a:extLst>
                <a:ext uri="{FF2B5EF4-FFF2-40B4-BE49-F238E27FC236}">
                  <a16:creationId xmlns:a16="http://schemas.microsoft.com/office/drawing/2014/main" id="{923658C5-EBF8-415F-9692-FB7370A56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85500" y="4433112"/>
              <a:ext cx="522596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3" name="Line 235">
              <a:extLst>
                <a:ext uri="{FF2B5EF4-FFF2-40B4-BE49-F238E27FC236}">
                  <a16:creationId xmlns:a16="http://schemas.microsoft.com/office/drawing/2014/main" id="{1189958D-FF70-4994-A1BA-E2BB54C24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0813" y="4433112"/>
              <a:ext cx="48283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236">
              <a:extLst>
                <a:ext uri="{FF2B5EF4-FFF2-40B4-BE49-F238E27FC236}">
                  <a16:creationId xmlns:a16="http://schemas.microsoft.com/office/drawing/2014/main" id="{B75D6B37-0685-46C6-8F42-5A4F1D401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789" y="4351409"/>
              <a:ext cx="88993" cy="81704"/>
            </a:xfrm>
            <a:custGeom>
              <a:avLst/>
              <a:gdLst>
                <a:gd name="T0" fmla="*/ 0 w 47"/>
                <a:gd name="T1" fmla="*/ 46 h 46"/>
                <a:gd name="T2" fmla="*/ 0 w 47"/>
                <a:gd name="T3" fmla="*/ 0 h 46"/>
                <a:gd name="T4" fmla="*/ 47 w 47"/>
                <a:gd name="T5" fmla="*/ 0 h 46"/>
                <a:gd name="T6" fmla="*/ 0 60000 65536"/>
                <a:gd name="T7" fmla="*/ 0 60000 65536"/>
                <a:gd name="T8" fmla="*/ 0 60000 65536"/>
                <a:gd name="T9" fmla="*/ 0 w 47"/>
                <a:gd name="T10" fmla="*/ 0 h 46"/>
                <a:gd name="T11" fmla="*/ 47 w 4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46">
                  <a:moveTo>
                    <a:pt x="0" y="4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237">
              <a:extLst>
                <a:ext uri="{FF2B5EF4-FFF2-40B4-BE49-F238E27FC236}">
                  <a16:creationId xmlns:a16="http://schemas.microsoft.com/office/drawing/2014/main" id="{CA73D8A4-911D-4327-9F7D-C1A2301E9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996" y="4433112"/>
              <a:ext cx="611589" cy="239782"/>
            </a:xfrm>
            <a:custGeom>
              <a:avLst/>
              <a:gdLst>
                <a:gd name="T0" fmla="*/ 0 w 323"/>
                <a:gd name="T1" fmla="*/ 0 h 135"/>
                <a:gd name="T2" fmla="*/ 0 w 323"/>
                <a:gd name="T3" fmla="*/ 135 h 135"/>
                <a:gd name="T4" fmla="*/ 276 w 323"/>
                <a:gd name="T5" fmla="*/ 135 h 135"/>
                <a:gd name="T6" fmla="*/ 276 w 323"/>
                <a:gd name="T7" fmla="*/ 46 h 135"/>
                <a:gd name="T8" fmla="*/ 323 w 323"/>
                <a:gd name="T9" fmla="*/ 46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3"/>
                <a:gd name="T16" fmla="*/ 0 h 135"/>
                <a:gd name="T17" fmla="*/ 323 w 323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3" h="135">
                  <a:moveTo>
                    <a:pt x="0" y="0"/>
                  </a:moveTo>
                  <a:lnTo>
                    <a:pt x="0" y="135"/>
                  </a:lnTo>
                  <a:lnTo>
                    <a:pt x="276" y="135"/>
                  </a:lnTo>
                  <a:lnTo>
                    <a:pt x="276" y="46"/>
                  </a:lnTo>
                  <a:lnTo>
                    <a:pt x="323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238">
              <a:extLst>
                <a:ext uri="{FF2B5EF4-FFF2-40B4-BE49-F238E27FC236}">
                  <a16:creationId xmlns:a16="http://schemas.microsoft.com/office/drawing/2014/main" id="{B641089B-67AB-4C28-AFF4-B3CD63020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4111626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239">
              <a:extLst>
                <a:ext uri="{FF2B5EF4-FFF2-40B4-BE49-F238E27FC236}">
                  <a16:creationId xmlns:a16="http://schemas.microsoft.com/office/drawing/2014/main" id="{70973784-C679-4423-A807-3E3532FE0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4111626"/>
              <a:ext cx="130649" cy="642972"/>
            </a:xfrm>
            <a:custGeom>
              <a:avLst/>
              <a:gdLst>
                <a:gd name="T0" fmla="*/ 69 w 69"/>
                <a:gd name="T1" fmla="*/ 362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2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240">
              <a:extLst>
                <a:ext uri="{FF2B5EF4-FFF2-40B4-BE49-F238E27FC236}">
                  <a16:creationId xmlns:a16="http://schemas.microsoft.com/office/drawing/2014/main" id="{CF8458F1-C3D6-465D-A250-281C60AB8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111626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241">
              <a:extLst>
                <a:ext uri="{FF2B5EF4-FFF2-40B4-BE49-F238E27FC236}">
                  <a16:creationId xmlns:a16="http://schemas.microsoft.com/office/drawing/2014/main" id="{EA83AF50-E3F7-4F82-857B-09A54DE4D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111626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242">
              <a:extLst>
                <a:ext uri="{FF2B5EF4-FFF2-40B4-BE49-F238E27FC236}">
                  <a16:creationId xmlns:a16="http://schemas.microsoft.com/office/drawing/2014/main" id="{806740AC-5EF0-4D45-A675-1FDD265484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111626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243">
              <a:extLst>
                <a:ext uri="{FF2B5EF4-FFF2-40B4-BE49-F238E27FC236}">
                  <a16:creationId xmlns:a16="http://schemas.microsoft.com/office/drawing/2014/main" id="{1BA9C001-8575-46DF-AE56-A196B27D2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111626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244">
              <a:extLst>
                <a:ext uri="{FF2B5EF4-FFF2-40B4-BE49-F238E27FC236}">
                  <a16:creationId xmlns:a16="http://schemas.microsoft.com/office/drawing/2014/main" id="{3CAC58A7-A48D-4C72-825E-7B4CCC2FF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111626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245">
              <a:extLst>
                <a:ext uri="{FF2B5EF4-FFF2-40B4-BE49-F238E27FC236}">
                  <a16:creationId xmlns:a16="http://schemas.microsoft.com/office/drawing/2014/main" id="{1C79D81A-4A23-487A-85DD-F6330F303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3" y="4996157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9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  <a:lnTo>
                    <a:pt x="90" y="181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246">
              <a:extLst>
                <a:ext uri="{FF2B5EF4-FFF2-40B4-BE49-F238E27FC236}">
                  <a16:creationId xmlns:a16="http://schemas.microsoft.com/office/drawing/2014/main" id="{C8466139-AA85-41C8-B95A-57155C41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7303" y="4996157"/>
              <a:ext cx="176092" cy="321486"/>
            </a:xfrm>
            <a:custGeom>
              <a:avLst/>
              <a:gdLst>
                <a:gd name="T0" fmla="*/ 90 w 93"/>
                <a:gd name="T1" fmla="*/ 181 h 181"/>
                <a:gd name="T2" fmla="*/ 0 w 93"/>
                <a:gd name="T3" fmla="*/ 181 h 181"/>
                <a:gd name="T4" fmla="*/ 0 w 93"/>
                <a:gd name="T5" fmla="*/ 0 h 181"/>
                <a:gd name="T6" fmla="*/ 93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90" y="181"/>
                  </a:moveTo>
                  <a:lnTo>
                    <a:pt x="0" y="181"/>
                  </a:lnTo>
                  <a:lnTo>
                    <a:pt x="0" y="0"/>
                  </a:lnTo>
                  <a:lnTo>
                    <a:pt x="9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Line 247">
              <a:extLst>
                <a:ext uri="{FF2B5EF4-FFF2-40B4-BE49-F238E27FC236}">
                  <a16:creationId xmlns:a16="http://schemas.microsoft.com/office/drawing/2014/main" id="{C0B82320-6E8A-4454-AD40-15FD2DDC21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3806" y="4990829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Line 248">
              <a:extLst>
                <a:ext uri="{FF2B5EF4-FFF2-40B4-BE49-F238E27FC236}">
                  <a16:creationId xmlns:a16="http://schemas.microsoft.com/office/drawing/2014/main" id="{4DE598C4-0A1F-4DAA-B350-8640BBDF46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3927" y="4996157"/>
              <a:ext cx="17987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Line 249">
              <a:extLst>
                <a:ext uri="{FF2B5EF4-FFF2-40B4-BE49-F238E27FC236}">
                  <a16:creationId xmlns:a16="http://schemas.microsoft.com/office/drawing/2014/main" id="{D6BACB80-8F23-4D67-B354-DA107FB3AC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3927" y="5317643"/>
              <a:ext cx="17987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Rectangle 250">
              <a:extLst>
                <a:ext uri="{FF2B5EF4-FFF2-40B4-BE49-F238E27FC236}">
                  <a16:creationId xmlns:a16="http://schemas.microsoft.com/office/drawing/2014/main" id="{7E4D666E-46B2-45A2-8DBA-45104B0B9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194" y="4996157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Rectangle 251">
              <a:extLst>
                <a:ext uri="{FF2B5EF4-FFF2-40B4-BE49-F238E27FC236}">
                  <a16:creationId xmlns:a16="http://schemas.microsoft.com/office/drawing/2014/main" id="{2086086D-CCB1-4BED-A037-F8FD91E80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194" y="4996157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Rectangle 252">
              <a:extLst>
                <a:ext uri="{FF2B5EF4-FFF2-40B4-BE49-F238E27FC236}">
                  <a16:creationId xmlns:a16="http://schemas.microsoft.com/office/drawing/2014/main" id="{6394DC00-4AB2-410D-AB80-022B218108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782" y="4996157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Rectangle 253">
              <a:extLst>
                <a:ext uri="{FF2B5EF4-FFF2-40B4-BE49-F238E27FC236}">
                  <a16:creationId xmlns:a16="http://schemas.microsoft.com/office/drawing/2014/main" id="{D41BF47D-FF12-4D82-B7B7-8904F59D4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882" y="5060099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2" name="Rectangle 254">
              <a:extLst>
                <a:ext uri="{FF2B5EF4-FFF2-40B4-BE49-F238E27FC236}">
                  <a16:creationId xmlns:a16="http://schemas.microsoft.com/office/drawing/2014/main" id="{71CDC3BF-21FD-4969-A603-081E61584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644" y="5060099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3" name="Rectangle 255">
              <a:extLst>
                <a:ext uri="{FF2B5EF4-FFF2-40B4-BE49-F238E27FC236}">
                  <a16:creationId xmlns:a16="http://schemas.microsoft.com/office/drawing/2014/main" id="{C52873E8-39A6-4AB2-B49D-94B85AA04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4996157"/>
              <a:ext cx="176092" cy="32148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4" name="Rectangle 256">
              <a:extLst>
                <a:ext uri="{FF2B5EF4-FFF2-40B4-BE49-F238E27FC236}">
                  <a16:creationId xmlns:a16="http://schemas.microsoft.com/office/drawing/2014/main" id="{70B574EB-75D5-4B7E-BFA3-7780103DA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4996157"/>
              <a:ext cx="176092" cy="32148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5" name="Line 257">
              <a:extLst>
                <a:ext uri="{FF2B5EF4-FFF2-40B4-BE49-F238E27FC236}">
                  <a16:creationId xmlns:a16="http://schemas.microsoft.com/office/drawing/2014/main" id="{6193DB9E-CDA2-4E45-BD45-6141EE6582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4439" y="4990829"/>
              <a:ext cx="1893" cy="3339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" name="Line 258">
              <a:extLst>
                <a:ext uri="{FF2B5EF4-FFF2-40B4-BE49-F238E27FC236}">
                  <a16:creationId xmlns:a16="http://schemas.microsoft.com/office/drawing/2014/main" id="{4EDD17DB-EAFD-4B06-98DD-091478AE3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439" y="4996157"/>
              <a:ext cx="17041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Line 259">
              <a:extLst>
                <a:ext uri="{FF2B5EF4-FFF2-40B4-BE49-F238E27FC236}">
                  <a16:creationId xmlns:a16="http://schemas.microsoft.com/office/drawing/2014/main" id="{70AB9CF5-2982-447D-A46B-605AE21CC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4439" y="5317643"/>
              <a:ext cx="17041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260">
              <a:extLst>
                <a:ext uri="{FF2B5EF4-FFF2-40B4-BE49-F238E27FC236}">
                  <a16:creationId xmlns:a16="http://schemas.microsoft.com/office/drawing/2014/main" id="{E61A7BFC-771F-45FF-8A4D-46348F224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752" y="4836302"/>
              <a:ext cx="265085" cy="639420"/>
            </a:xfrm>
            <a:custGeom>
              <a:avLst/>
              <a:gdLst>
                <a:gd name="T0" fmla="*/ 0 w 140"/>
                <a:gd name="T1" fmla="*/ 0 h 360"/>
                <a:gd name="T2" fmla="*/ 0 w 140"/>
                <a:gd name="T3" fmla="*/ 147 h 360"/>
                <a:gd name="T4" fmla="*/ 44 w 140"/>
                <a:gd name="T5" fmla="*/ 181 h 360"/>
                <a:gd name="T6" fmla="*/ 0 w 140"/>
                <a:gd name="T7" fmla="*/ 215 h 360"/>
                <a:gd name="T8" fmla="*/ 0 w 140"/>
                <a:gd name="T9" fmla="*/ 360 h 360"/>
                <a:gd name="T10" fmla="*/ 140 w 140"/>
                <a:gd name="T11" fmla="*/ 251 h 360"/>
                <a:gd name="T12" fmla="*/ 140 w 140"/>
                <a:gd name="T13" fmla="*/ 111 h 360"/>
                <a:gd name="T14" fmla="*/ 0 w 140"/>
                <a:gd name="T15" fmla="*/ 0 h 360"/>
                <a:gd name="T16" fmla="*/ 0 w 140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360"/>
                <a:gd name="T29" fmla="*/ 140 w 140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40" y="251"/>
                  </a:lnTo>
                  <a:lnTo>
                    <a:pt x="14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Rectangle 261">
              <a:extLst>
                <a:ext uri="{FF2B5EF4-FFF2-40B4-BE49-F238E27FC236}">
                  <a16:creationId xmlns:a16="http://schemas.microsoft.com/office/drawing/2014/main" id="{04D469A3-2F97-4578-8A39-4D971330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343" y="5060099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0" name="Rectangle 262">
              <a:extLst>
                <a:ext uri="{FF2B5EF4-FFF2-40B4-BE49-F238E27FC236}">
                  <a16:creationId xmlns:a16="http://schemas.microsoft.com/office/drawing/2014/main" id="{4C8CCA70-55AF-478F-8DA4-8FF817275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58" y="5060099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1" name="Rectangle 263">
              <a:extLst>
                <a:ext uri="{FF2B5EF4-FFF2-40B4-BE49-F238E27FC236}">
                  <a16:creationId xmlns:a16="http://schemas.microsoft.com/office/drawing/2014/main" id="{F0B60763-B79B-4AF9-825F-5544B1197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2746" y="5060099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2" name="Rectangle 264">
              <a:extLst>
                <a:ext uri="{FF2B5EF4-FFF2-40B4-BE49-F238E27FC236}">
                  <a16:creationId xmlns:a16="http://schemas.microsoft.com/office/drawing/2014/main" id="{59587564-2251-4794-9E33-0B62F6F07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4460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265">
              <a:extLst>
                <a:ext uri="{FF2B5EF4-FFF2-40B4-BE49-F238E27FC236}">
                  <a16:creationId xmlns:a16="http://schemas.microsoft.com/office/drawing/2014/main" id="{5927FC10-790F-4ABD-BCE3-0FD374F2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7772" y="5060099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Line 266">
              <a:extLst>
                <a:ext uri="{FF2B5EF4-FFF2-40B4-BE49-F238E27FC236}">
                  <a16:creationId xmlns:a16="http://schemas.microsoft.com/office/drawing/2014/main" id="{3788ACD4-5E63-499A-8C28-04382FFBE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5157788"/>
              <a:ext cx="480940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5" name="Line 267">
              <a:extLst>
                <a:ext uri="{FF2B5EF4-FFF2-40B4-BE49-F238E27FC236}">
                  <a16:creationId xmlns:a16="http://schemas.microsoft.com/office/drawing/2014/main" id="{06F24D53-096C-465E-90F4-3ED1EF55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9156" y="5157788"/>
              <a:ext cx="52448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6" name="Line 268">
              <a:extLst>
                <a:ext uri="{FF2B5EF4-FFF2-40B4-BE49-F238E27FC236}">
                  <a16:creationId xmlns:a16="http://schemas.microsoft.com/office/drawing/2014/main" id="{9973B5E2-E79B-4F20-8AA7-27D8C12A2C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80150" y="5157788"/>
              <a:ext cx="47715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7" name="Freeform 269">
              <a:extLst>
                <a:ext uri="{FF2B5EF4-FFF2-40B4-BE49-F238E27FC236}">
                  <a16:creationId xmlns:a16="http://schemas.microsoft.com/office/drawing/2014/main" id="{BF2848C4-A6A4-4FD9-B751-70444C0D5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446" y="5076084"/>
              <a:ext cx="88993" cy="81704"/>
            </a:xfrm>
            <a:custGeom>
              <a:avLst/>
              <a:gdLst>
                <a:gd name="T0" fmla="*/ 0 w 47"/>
                <a:gd name="T1" fmla="*/ 46 h 46"/>
                <a:gd name="T2" fmla="*/ 0 w 47"/>
                <a:gd name="T3" fmla="*/ 0 h 46"/>
                <a:gd name="T4" fmla="*/ 47 w 47"/>
                <a:gd name="T5" fmla="*/ 0 h 46"/>
                <a:gd name="T6" fmla="*/ 0 60000 65536"/>
                <a:gd name="T7" fmla="*/ 0 60000 65536"/>
                <a:gd name="T8" fmla="*/ 0 60000 65536"/>
                <a:gd name="T9" fmla="*/ 0 w 47"/>
                <a:gd name="T10" fmla="*/ 0 h 46"/>
                <a:gd name="T11" fmla="*/ 47 w 47"/>
                <a:gd name="T12" fmla="*/ 46 h 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46">
                  <a:moveTo>
                    <a:pt x="0" y="46"/>
                  </a:moveTo>
                  <a:lnTo>
                    <a:pt x="0" y="0"/>
                  </a:lnTo>
                  <a:lnTo>
                    <a:pt x="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270">
              <a:extLst>
                <a:ext uri="{FF2B5EF4-FFF2-40B4-BE49-F238E27FC236}">
                  <a16:creationId xmlns:a16="http://schemas.microsoft.com/office/drawing/2014/main" id="{32E0AD74-A88C-4244-AFE9-65EA3FA4F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4653" y="5157788"/>
              <a:ext cx="611589" cy="239782"/>
            </a:xfrm>
            <a:custGeom>
              <a:avLst/>
              <a:gdLst>
                <a:gd name="T0" fmla="*/ 0 w 323"/>
                <a:gd name="T1" fmla="*/ 0 h 135"/>
                <a:gd name="T2" fmla="*/ 0 w 323"/>
                <a:gd name="T3" fmla="*/ 135 h 135"/>
                <a:gd name="T4" fmla="*/ 277 w 323"/>
                <a:gd name="T5" fmla="*/ 135 h 135"/>
                <a:gd name="T6" fmla="*/ 277 w 323"/>
                <a:gd name="T7" fmla="*/ 46 h 135"/>
                <a:gd name="T8" fmla="*/ 323 w 323"/>
                <a:gd name="T9" fmla="*/ 46 h 1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3"/>
                <a:gd name="T16" fmla="*/ 0 h 135"/>
                <a:gd name="T17" fmla="*/ 323 w 323"/>
                <a:gd name="T18" fmla="*/ 135 h 1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3" h="135">
                  <a:moveTo>
                    <a:pt x="0" y="0"/>
                  </a:moveTo>
                  <a:lnTo>
                    <a:pt x="0" y="135"/>
                  </a:lnTo>
                  <a:lnTo>
                    <a:pt x="277" y="135"/>
                  </a:lnTo>
                  <a:lnTo>
                    <a:pt x="277" y="46"/>
                  </a:lnTo>
                  <a:lnTo>
                    <a:pt x="323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271">
              <a:extLst>
                <a:ext uri="{FF2B5EF4-FFF2-40B4-BE49-F238E27FC236}">
                  <a16:creationId xmlns:a16="http://schemas.microsoft.com/office/drawing/2014/main" id="{563A0CD6-CB91-491C-A15C-B7E9A18BF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836302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272">
              <a:extLst>
                <a:ext uri="{FF2B5EF4-FFF2-40B4-BE49-F238E27FC236}">
                  <a16:creationId xmlns:a16="http://schemas.microsoft.com/office/drawing/2014/main" id="{4B37B42F-D7E0-4E05-897A-7AD67637B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9591" y="4836302"/>
              <a:ext cx="128756" cy="642972"/>
            </a:xfrm>
            <a:custGeom>
              <a:avLst/>
              <a:gdLst>
                <a:gd name="T0" fmla="*/ 68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8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273">
              <a:extLst>
                <a:ext uri="{FF2B5EF4-FFF2-40B4-BE49-F238E27FC236}">
                  <a16:creationId xmlns:a16="http://schemas.microsoft.com/office/drawing/2014/main" id="{A51FF38D-39B8-42CC-9188-0AC03A6678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836302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274">
              <a:extLst>
                <a:ext uri="{FF2B5EF4-FFF2-40B4-BE49-F238E27FC236}">
                  <a16:creationId xmlns:a16="http://schemas.microsoft.com/office/drawing/2014/main" id="{C71DCB0A-1E4B-4F6D-B491-C409AE865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836302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275">
              <a:extLst>
                <a:ext uri="{FF2B5EF4-FFF2-40B4-BE49-F238E27FC236}">
                  <a16:creationId xmlns:a16="http://schemas.microsoft.com/office/drawing/2014/main" id="{B50F1989-AEA1-4B8D-9879-9D992B511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276">
              <a:extLst>
                <a:ext uri="{FF2B5EF4-FFF2-40B4-BE49-F238E27FC236}">
                  <a16:creationId xmlns:a16="http://schemas.microsoft.com/office/drawing/2014/main" id="{CF1DBDF8-3EDA-458D-BEDC-2BE3127FE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5" name="Freeform 277">
              <a:extLst>
                <a:ext uri="{FF2B5EF4-FFF2-40B4-BE49-F238E27FC236}">
                  <a16:creationId xmlns:a16="http://schemas.microsoft.com/office/drawing/2014/main" id="{31E8160D-1DE7-4D23-A872-5C93F1112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2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6" name="Freeform 278">
              <a:extLst>
                <a:ext uri="{FF2B5EF4-FFF2-40B4-BE49-F238E27FC236}">
                  <a16:creationId xmlns:a16="http://schemas.microsoft.com/office/drawing/2014/main" id="{5A4DD0EA-6092-4F20-BD04-8804C35F6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4836302"/>
              <a:ext cx="128756" cy="642972"/>
            </a:xfrm>
            <a:custGeom>
              <a:avLst/>
              <a:gdLst>
                <a:gd name="T0" fmla="*/ 66 w 68"/>
                <a:gd name="T1" fmla="*/ 362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2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" name="Rectangle 279">
              <a:extLst>
                <a:ext uri="{FF2B5EF4-FFF2-40B4-BE49-F238E27FC236}">
                  <a16:creationId xmlns:a16="http://schemas.microsoft.com/office/drawing/2014/main" id="{12A3C3DC-D3F2-4CD0-BFEC-A6CD42FC67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0959" y="5720833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8" name="Line 280">
              <a:extLst>
                <a:ext uri="{FF2B5EF4-FFF2-40B4-BE49-F238E27FC236}">
                  <a16:creationId xmlns:a16="http://schemas.microsoft.com/office/drawing/2014/main" id="{C3E7125B-84E4-4284-83BA-5BD6D94076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29357" y="5715504"/>
              <a:ext cx="1893" cy="3303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9" name="Line 281">
              <a:extLst>
                <a:ext uri="{FF2B5EF4-FFF2-40B4-BE49-F238E27FC236}">
                  <a16:creationId xmlns:a16="http://schemas.microsoft.com/office/drawing/2014/main" id="{AFC99531-67C1-42CC-BBBC-1DA0FB89BA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7584" y="5720833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0" name="Line 282">
              <a:extLst>
                <a:ext uri="{FF2B5EF4-FFF2-40B4-BE49-F238E27FC236}">
                  <a16:creationId xmlns:a16="http://schemas.microsoft.com/office/drawing/2014/main" id="{E94EED97-FF42-4F8A-BF9D-F47351641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547584" y="6042319"/>
              <a:ext cx="181773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1" name="Rectangle 283">
              <a:extLst>
                <a:ext uri="{FF2B5EF4-FFF2-40B4-BE49-F238E27FC236}">
                  <a16:creationId xmlns:a16="http://schemas.microsoft.com/office/drawing/2014/main" id="{4C27EACF-C4E6-4A35-9194-8EA06638F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5720833"/>
              <a:ext cx="176092" cy="32148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2" name="Rectangle 284">
              <a:extLst>
                <a:ext uri="{FF2B5EF4-FFF2-40B4-BE49-F238E27FC236}">
                  <a16:creationId xmlns:a16="http://schemas.microsoft.com/office/drawing/2014/main" id="{241DEBC8-07CF-4020-A932-007816E15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851" y="5720833"/>
              <a:ext cx="17609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3" name="Rectangle 285">
              <a:extLst>
                <a:ext uri="{FF2B5EF4-FFF2-40B4-BE49-F238E27FC236}">
                  <a16:creationId xmlns:a16="http://schemas.microsoft.com/office/drawing/2014/main" id="{417B4687-ECD3-4D97-A523-6BCD62E47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439" y="5720833"/>
              <a:ext cx="170412" cy="32148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4" name="Rectangle 286">
              <a:extLst>
                <a:ext uri="{FF2B5EF4-FFF2-40B4-BE49-F238E27FC236}">
                  <a16:creationId xmlns:a16="http://schemas.microsoft.com/office/drawing/2014/main" id="{7756FB2B-76D5-40FA-9925-6B2248EED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1538" y="5784775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I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5" name="Rectangle 287">
              <a:extLst>
                <a:ext uri="{FF2B5EF4-FFF2-40B4-BE49-F238E27FC236}">
                  <a16:creationId xmlns:a16="http://schemas.microsoft.com/office/drawing/2014/main" id="{DC0C17CA-5C81-4520-8A0D-7C64F7F90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194" y="5784775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6" name="Freeform 288">
              <a:extLst>
                <a:ext uri="{FF2B5EF4-FFF2-40B4-BE49-F238E27FC236}">
                  <a16:creationId xmlns:a16="http://schemas.microsoft.com/office/drawing/2014/main" id="{7B16DD16-993C-4268-B0DE-643698A52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01" y="5720833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2 w 93"/>
                <a:gd name="T7" fmla="*/ 0 h 181"/>
                <a:gd name="T8" fmla="*/ 0 w 93"/>
                <a:gd name="T9" fmla="*/ 181 h 1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181"/>
                <a:gd name="T17" fmla="*/ 93 w 93"/>
                <a:gd name="T18" fmla="*/ 181 h 1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2" y="0"/>
                  </a:lnTo>
                  <a:lnTo>
                    <a:pt x="0" y="181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7" name="Freeform 289">
              <a:extLst>
                <a:ext uri="{FF2B5EF4-FFF2-40B4-BE49-F238E27FC236}">
                  <a16:creationId xmlns:a16="http://schemas.microsoft.com/office/drawing/2014/main" id="{172B3176-7A47-4D60-B0EE-DB8188A4F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01" y="5720833"/>
              <a:ext cx="176092" cy="321486"/>
            </a:xfrm>
            <a:custGeom>
              <a:avLst/>
              <a:gdLst>
                <a:gd name="T0" fmla="*/ 0 w 93"/>
                <a:gd name="T1" fmla="*/ 181 h 181"/>
                <a:gd name="T2" fmla="*/ 93 w 93"/>
                <a:gd name="T3" fmla="*/ 181 h 181"/>
                <a:gd name="T4" fmla="*/ 93 w 93"/>
                <a:gd name="T5" fmla="*/ 0 h 181"/>
                <a:gd name="T6" fmla="*/ 2 w 93"/>
                <a:gd name="T7" fmla="*/ 0 h 18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3"/>
                <a:gd name="T13" fmla="*/ 0 h 181"/>
                <a:gd name="T14" fmla="*/ 93 w 93"/>
                <a:gd name="T15" fmla="*/ 181 h 18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3" h="181">
                  <a:moveTo>
                    <a:pt x="0" y="181"/>
                  </a:moveTo>
                  <a:lnTo>
                    <a:pt x="93" y="181"/>
                  </a:lnTo>
                  <a:lnTo>
                    <a:pt x="93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8" name="Line 290">
              <a:extLst>
                <a:ext uri="{FF2B5EF4-FFF2-40B4-BE49-F238E27FC236}">
                  <a16:creationId xmlns:a16="http://schemas.microsoft.com/office/drawing/2014/main" id="{BC8A1930-EF71-4060-8E29-BD55240630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8096" y="5715504"/>
              <a:ext cx="1893" cy="33036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9" name="Line 291">
              <a:extLst>
                <a:ext uri="{FF2B5EF4-FFF2-40B4-BE49-F238E27FC236}">
                  <a16:creationId xmlns:a16="http://schemas.microsoft.com/office/drawing/2014/main" id="{515E6296-A8EF-4D43-A168-4C0E4227F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096" y="5720833"/>
              <a:ext cx="176092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0" name="Line 292">
              <a:extLst>
                <a:ext uri="{FF2B5EF4-FFF2-40B4-BE49-F238E27FC236}">
                  <a16:creationId xmlns:a16="http://schemas.microsoft.com/office/drawing/2014/main" id="{E45FB10F-55C6-43F4-B4B5-9D2F66661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8096" y="6042319"/>
              <a:ext cx="176092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1" name="Freeform 293">
              <a:extLst>
                <a:ext uri="{FF2B5EF4-FFF2-40B4-BE49-F238E27FC236}">
                  <a16:creationId xmlns:a16="http://schemas.microsoft.com/office/drawing/2014/main" id="{AD50C248-47B7-4DF6-BC7B-00640DF66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302" y="5560978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5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49 h 360"/>
                <a:gd name="T12" fmla="*/ 139 w 139"/>
                <a:gd name="T13" fmla="*/ 111 h 360"/>
                <a:gd name="T14" fmla="*/ 0 w 139"/>
                <a:gd name="T15" fmla="*/ 0 h 360"/>
                <a:gd name="T16" fmla="*/ 0 w 139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0" y="145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49"/>
                  </a:lnTo>
                  <a:lnTo>
                    <a:pt x="139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2" name="Freeform 294">
              <a:extLst>
                <a:ext uri="{FF2B5EF4-FFF2-40B4-BE49-F238E27FC236}">
                  <a16:creationId xmlns:a16="http://schemas.microsoft.com/office/drawing/2014/main" id="{FBE1C0A0-427F-4993-9203-D57CD3A8D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5302" y="5560978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0 w 139"/>
                <a:gd name="T3" fmla="*/ 145 h 360"/>
                <a:gd name="T4" fmla="*/ 44 w 139"/>
                <a:gd name="T5" fmla="*/ 181 h 360"/>
                <a:gd name="T6" fmla="*/ 0 w 139"/>
                <a:gd name="T7" fmla="*/ 215 h 360"/>
                <a:gd name="T8" fmla="*/ 0 w 139"/>
                <a:gd name="T9" fmla="*/ 360 h 360"/>
                <a:gd name="T10" fmla="*/ 139 w 139"/>
                <a:gd name="T11" fmla="*/ 249 h 360"/>
                <a:gd name="T12" fmla="*/ 139 w 139"/>
                <a:gd name="T13" fmla="*/ 111 h 360"/>
                <a:gd name="T14" fmla="*/ 0 w 139"/>
                <a:gd name="T15" fmla="*/ 0 h 360"/>
                <a:gd name="T16" fmla="*/ 0 w 139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0" y="145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39" y="249"/>
                  </a:lnTo>
                  <a:lnTo>
                    <a:pt x="139" y="111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3" name="Rectangle 295">
              <a:extLst>
                <a:ext uri="{FF2B5EF4-FFF2-40B4-BE49-F238E27FC236}">
                  <a16:creationId xmlns:a16="http://schemas.microsoft.com/office/drawing/2014/main" id="{649FB01E-1440-4744-9263-F506338FE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7893" y="5784775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4" name="Rectangle 296">
              <a:extLst>
                <a:ext uri="{FF2B5EF4-FFF2-40B4-BE49-F238E27FC236}">
                  <a16:creationId xmlns:a16="http://schemas.microsoft.com/office/drawing/2014/main" id="{019BD84A-8231-401B-9B85-A27FDCFA5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714" y="5784775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5" name="Rectangle 297">
              <a:extLst>
                <a:ext uri="{FF2B5EF4-FFF2-40B4-BE49-F238E27FC236}">
                  <a16:creationId xmlns:a16="http://schemas.microsoft.com/office/drawing/2014/main" id="{BC2BF0C9-3AD2-454D-B0E6-B441CF3C5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8296" y="5784775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6" name="Rectangle 298">
              <a:extLst>
                <a:ext uri="{FF2B5EF4-FFF2-40B4-BE49-F238E27FC236}">
                  <a16:creationId xmlns:a16="http://schemas.microsoft.com/office/drawing/2014/main" id="{CB91CD10-51E4-4471-93BE-FCE978970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8117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7" name="Rectangle 299">
              <a:extLst>
                <a:ext uri="{FF2B5EF4-FFF2-40B4-BE49-F238E27FC236}">
                  <a16:creationId xmlns:a16="http://schemas.microsoft.com/office/drawing/2014/main" id="{0C90407E-1E4E-4942-A978-689CEC681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3323" y="5784775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8" name="Line 300">
              <a:extLst>
                <a:ext uri="{FF2B5EF4-FFF2-40B4-BE49-F238E27FC236}">
                  <a16:creationId xmlns:a16="http://schemas.microsoft.com/office/drawing/2014/main" id="{C553D7E6-021B-440A-B9E9-4A9CC53AD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0943" y="5878912"/>
              <a:ext cx="477153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9" name="Line 301">
              <a:extLst>
                <a:ext uri="{FF2B5EF4-FFF2-40B4-BE49-F238E27FC236}">
                  <a16:creationId xmlns:a16="http://schemas.microsoft.com/office/drawing/2014/main" id="{535D3822-76ED-414A-AFE9-10225D8DE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8493" y="5878912"/>
              <a:ext cx="518809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0" name="Line 302">
              <a:extLst>
                <a:ext uri="{FF2B5EF4-FFF2-40B4-BE49-F238E27FC236}">
                  <a16:creationId xmlns:a16="http://schemas.microsoft.com/office/drawing/2014/main" id="{0B069118-F54C-44A9-A390-E97B43E25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3806" y="5878912"/>
              <a:ext cx="477153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1" name="Line 303">
              <a:extLst>
                <a:ext uri="{FF2B5EF4-FFF2-40B4-BE49-F238E27FC236}">
                  <a16:creationId xmlns:a16="http://schemas.microsoft.com/office/drawing/2014/main" id="{32FB8E09-DA95-4800-BCE7-007572DEF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6493" y="5960615"/>
              <a:ext cx="518809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304">
              <a:extLst>
                <a:ext uri="{FF2B5EF4-FFF2-40B4-BE49-F238E27FC236}">
                  <a16:creationId xmlns:a16="http://schemas.microsoft.com/office/drawing/2014/main" id="{06FE4D8F-8A90-49F8-95AA-7C9B5DC2F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0996" y="5800760"/>
              <a:ext cx="87099" cy="78151"/>
            </a:xfrm>
            <a:custGeom>
              <a:avLst/>
              <a:gdLst>
                <a:gd name="T0" fmla="*/ 0 w 46"/>
                <a:gd name="T1" fmla="*/ 44 h 44"/>
                <a:gd name="T2" fmla="*/ 0 w 46"/>
                <a:gd name="T3" fmla="*/ 0 h 44"/>
                <a:gd name="T4" fmla="*/ 46 w 46"/>
                <a:gd name="T5" fmla="*/ 0 h 44"/>
                <a:gd name="T6" fmla="*/ 0 60000 65536"/>
                <a:gd name="T7" fmla="*/ 0 60000 65536"/>
                <a:gd name="T8" fmla="*/ 0 60000 65536"/>
                <a:gd name="T9" fmla="*/ 0 w 46"/>
                <a:gd name="T10" fmla="*/ 0 h 44"/>
                <a:gd name="T11" fmla="*/ 46 w 46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6" h="44">
                  <a:moveTo>
                    <a:pt x="0" y="44"/>
                  </a:moveTo>
                  <a:lnTo>
                    <a:pt x="0" y="0"/>
                  </a:lnTo>
                  <a:lnTo>
                    <a:pt x="4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305">
              <a:extLst>
                <a:ext uri="{FF2B5EF4-FFF2-40B4-BE49-F238E27FC236}">
                  <a16:creationId xmlns:a16="http://schemas.microsoft.com/office/drawing/2014/main" id="{E9154EAA-E1E7-4CB4-99EC-C4EDFB0A7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0203" y="5878912"/>
              <a:ext cx="609695" cy="243335"/>
            </a:xfrm>
            <a:custGeom>
              <a:avLst/>
              <a:gdLst>
                <a:gd name="T0" fmla="*/ 0 w 322"/>
                <a:gd name="T1" fmla="*/ 0 h 137"/>
                <a:gd name="T2" fmla="*/ 2 w 322"/>
                <a:gd name="T3" fmla="*/ 137 h 137"/>
                <a:gd name="T4" fmla="*/ 276 w 322"/>
                <a:gd name="T5" fmla="*/ 137 h 137"/>
                <a:gd name="T6" fmla="*/ 276 w 322"/>
                <a:gd name="T7" fmla="*/ 46 h 137"/>
                <a:gd name="T8" fmla="*/ 322 w 322"/>
                <a:gd name="T9" fmla="*/ 46 h 1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"/>
                <a:gd name="T16" fmla="*/ 0 h 137"/>
                <a:gd name="T17" fmla="*/ 322 w 322"/>
                <a:gd name="T18" fmla="*/ 137 h 1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" h="137">
                  <a:moveTo>
                    <a:pt x="0" y="0"/>
                  </a:moveTo>
                  <a:lnTo>
                    <a:pt x="2" y="137"/>
                  </a:lnTo>
                  <a:lnTo>
                    <a:pt x="276" y="137"/>
                  </a:lnTo>
                  <a:lnTo>
                    <a:pt x="276" y="46"/>
                  </a:lnTo>
                  <a:lnTo>
                    <a:pt x="322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306">
              <a:extLst>
                <a:ext uri="{FF2B5EF4-FFF2-40B4-BE49-F238E27FC236}">
                  <a16:creationId xmlns:a16="http://schemas.microsoft.com/office/drawing/2014/main" id="{9190A11C-50B6-4F2C-9C1C-7E1984F0D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5560978"/>
              <a:ext cx="134436" cy="642972"/>
            </a:xfrm>
            <a:custGeom>
              <a:avLst/>
              <a:gdLst>
                <a:gd name="T0" fmla="*/ 68 w 71"/>
                <a:gd name="T1" fmla="*/ 360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68 w 71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1"/>
                <a:gd name="T22" fmla="*/ 0 h 362"/>
                <a:gd name="T23" fmla="*/ 71 w 71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1" h="362">
                  <a:moveTo>
                    <a:pt x="68" y="360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  <a:lnTo>
                    <a:pt x="68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5" name="Freeform 307">
              <a:extLst>
                <a:ext uri="{FF2B5EF4-FFF2-40B4-BE49-F238E27FC236}">
                  <a16:creationId xmlns:a16="http://schemas.microsoft.com/office/drawing/2014/main" id="{C7F56828-C7B5-4C63-9A48-9F50CC815F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5560978"/>
              <a:ext cx="134436" cy="642972"/>
            </a:xfrm>
            <a:custGeom>
              <a:avLst/>
              <a:gdLst>
                <a:gd name="T0" fmla="*/ 68 w 71"/>
                <a:gd name="T1" fmla="*/ 360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0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6" name="Freeform 308">
              <a:extLst>
                <a:ext uri="{FF2B5EF4-FFF2-40B4-BE49-F238E27FC236}">
                  <a16:creationId xmlns:a16="http://schemas.microsoft.com/office/drawing/2014/main" id="{FF4CB9F7-3E83-49FB-AF23-1B54CC339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309">
              <a:extLst>
                <a:ext uri="{FF2B5EF4-FFF2-40B4-BE49-F238E27FC236}">
                  <a16:creationId xmlns:a16="http://schemas.microsoft.com/office/drawing/2014/main" id="{65301DE4-22B6-4262-BA57-15B5E370B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585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" name="Freeform 310">
              <a:extLst>
                <a:ext uri="{FF2B5EF4-FFF2-40B4-BE49-F238E27FC236}">
                  <a16:creationId xmlns:a16="http://schemas.microsoft.com/office/drawing/2014/main" id="{56D8550D-9717-4759-9BBD-37664E899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66 w 68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362"/>
                <a:gd name="T23" fmla="*/ 68 w 68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  <a:lnTo>
                    <a:pt x="66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311">
              <a:extLst>
                <a:ext uri="{FF2B5EF4-FFF2-40B4-BE49-F238E27FC236}">
                  <a16:creationId xmlns:a16="http://schemas.microsoft.com/office/drawing/2014/main" id="{07458BFF-B046-499C-B8B3-0F362BAB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6242" y="5560978"/>
              <a:ext cx="128756" cy="642972"/>
            </a:xfrm>
            <a:custGeom>
              <a:avLst/>
              <a:gdLst>
                <a:gd name="T0" fmla="*/ 66 w 68"/>
                <a:gd name="T1" fmla="*/ 360 h 362"/>
                <a:gd name="T2" fmla="*/ 68 w 68"/>
                <a:gd name="T3" fmla="*/ 0 h 362"/>
                <a:gd name="T4" fmla="*/ 0 w 68"/>
                <a:gd name="T5" fmla="*/ 0 h 362"/>
                <a:gd name="T6" fmla="*/ 0 w 68"/>
                <a:gd name="T7" fmla="*/ 362 h 362"/>
                <a:gd name="T8" fmla="*/ 68 w 68"/>
                <a:gd name="T9" fmla="*/ 362 h 362"/>
                <a:gd name="T10" fmla="*/ 68 w 68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362"/>
                <a:gd name="T20" fmla="*/ 68 w 68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362">
                  <a:moveTo>
                    <a:pt x="66" y="360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8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0" name="Freeform 312">
              <a:extLst>
                <a:ext uri="{FF2B5EF4-FFF2-40B4-BE49-F238E27FC236}">
                  <a16:creationId xmlns:a16="http://schemas.microsoft.com/office/drawing/2014/main" id="{ADF01628-906E-41EB-B8D5-37FF9FEC68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898" y="5560978"/>
              <a:ext cx="130649" cy="642972"/>
            </a:xfrm>
            <a:custGeom>
              <a:avLst/>
              <a:gdLst>
                <a:gd name="T0" fmla="*/ 69 w 69"/>
                <a:gd name="T1" fmla="*/ 360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69 w 69"/>
                <a:gd name="T13" fmla="*/ 360 h 3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362"/>
                <a:gd name="T23" fmla="*/ 69 w 69"/>
                <a:gd name="T24" fmla="*/ 362 h 36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362">
                  <a:moveTo>
                    <a:pt x="69" y="360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  <a:lnTo>
                    <a:pt x="69" y="36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1" name="Freeform 313">
              <a:extLst>
                <a:ext uri="{FF2B5EF4-FFF2-40B4-BE49-F238E27FC236}">
                  <a16:creationId xmlns:a16="http://schemas.microsoft.com/office/drawing/2014/main" id="{58BC3EB5-4F99-4E57-8D45-47FCC23DA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9898" y="5560978"/>
              <a:ext cx="130649" cy="642972"/>
            </a:xfrm>
            <a:custGeom>
              <a:avLst/>
              <a:gdLst>
                <a:gd name="T0" fmla="*/ 69 w 69"/>
                <a:gd name="T1" fmla="*/ 360 h 362"/>
                <a:gd name="T2" fmla="*/ 69 w 69"/>
                <a:gd name="T3" fmla="*/ 0 h 362"/>
                <a:gd name="T4" fmla="*/ 0 w 69"/>
                <a:gd name="T5" fmla="*/ 0 h 362"/>
                <a:gd name="T6" fmla="*/ 0 w 69"/>
                <a:gd name="T7" fmla="*/ 362 h 362"/>
                <a:gd name="T8" fmla="*/ 69 w 69"/>
                <a:gd name="T9" fmla="*/ 362 h 362"/>
                <a:gd name="T10" fmla="*/ 69 w 69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362"/>
                <a:gd name="T20" fmla="*/ 69 w 69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362">
                  <a:moveTo>
                    <a:pt x="69" y="360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69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2" name="Rectangle 352">
              <a:extLst>
                <a:ext uri="{FF2B5EF4-FFF2-40B4-BE49-F238E27FC236}">
                  <a16:creationId xmlns:a16="http://schemas.microsoft.com/office/drawing/2014/main" id="{BFF1BEB8-A296-4D1C-AB36-6F48CBA98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4338976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o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3" name="Rectangle 353">
              <a:extLst>
                <a:ext uri="{FF2B5EF4-FFF2-40B4-BE49-F238E27FC236}">
                  <a16:creationId xmlns:a16="http://schemas.microsoft.com/office/drawing/2014/main" id="{0A2143C5-3013-4793-BF07-EFC00357F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4338976"/>
              <a:ext cx="4923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4" name="Rectangle 354">
              <a:extLst>
                <a:ext uri="{FF2B5EF4-FFF2-40B4-BE49-F238E27FC236}">
                  <a16:creationId xmlns:a16="http://schemas.microsoft.com/office/drawing/2014/main" id="{5CF23D32-5BE7-418F-9212-B32479D32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74" y="4338976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5" name="Rectangle 355">
              <a:extLst>
                <a:ext uri="{FF2B5EF4-FFF2-40B4-BE49-F238E27FC236}">
                  <a16:creationId xmlns:a16="http://schemas.microsoft.com/office/drawing/2014/main" id="{A5A3E403-0BA2-4A17-8722-AFEFC40BA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211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6" name="Rectangle 356">
              <a:extLst>
                <a:ext uri="{FF2B5EF4-FFF2-40B4-BE49-F238E27FC236}">
                  <a16:creationId xmlns:a16="http://schemas.microsoft.com/office/drawing/2014/main" id="{EE4DB20B-2E9C-452F-97A2-4824CC62E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8523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7" name="Rectangle 357">
              <a:extLst>
                <a:ext uri="{FF2B5EF4-FFF2-40B4-BE49-F238E27FC236}">
                  <a16:creationId xmlns:a16="http://schemas.microsoft.com/office/drawing/2014/main" id="{4310390E-881B-4448-931C-2D0A25D7A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623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3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8" name="Rectangle 358">
              <a:extLst>
                <a:ext uri="{FF2B5EF4-FFF2-40B4-BE49-F238E27FC236}">
                  <a16:creationId xmlns:a16="http://schemas.microsoft.com/office/drawing/2014/main" id="{DE280DDE-156B-446D-A20E-BE6783635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829" y="4338976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9" name="Rectangle 359">
              <a:extLst>
                <a:ext uri="{FF2B5EF4-FFF2-40B4-BE49-F238E27FC236}">
                  <a16:creationId xmlns:a16="http://schemas.microsoft.com/office/drawing/2014/main" id="{842D56FE-1301-42B4-97A7-77F3BE9FA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485" y="4338976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0" name="Rectangle 360">
              <a:extLst>
                <a:ext uri="{FF2B5EF4-FFF2-40B4-BE49-F238E27FC236}">
                  <a16:creationId xmlns:a16="http://schemas.microsoft.com/office/drawing/2014/main" id="{4805B21F-A3D8-4B09-A692-DCAF71FF6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928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1" name="Rectangle 361">
              <a:extLst>
                <a:ext uri="{FF2B5EF4-FFF2-40B4-BE49-F238E27FC236}">
                  <a16:creationId xmlns:a16="http://schemas.microsoft.com/office/drawing/2014/main" id="{EF70F140-6324-4694-B3A4-4C5745AD7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9347" y="4338976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6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2" name="Rectangle 362">
              <a:extLst>
                <a:ext uri="{FF2B5EF4-FFF2-40B4-BE49-F238E27FC236}">
                  <a16:creationId xmlns:a16="http://schemas.microsoft.com/office/drawing/2014/main" id="{354F8086-4E9C-4B84-B884-1A97AF169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340" y="4338976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3" name="Rectangle 363">
              <a:extLst>
                <a:ext uri="{FF2B5EF4-FFF2-40B4-BE49-F238E27FC236}">
                  <a16:creationId xmlns:a16="http://schemas.microsoft.com/office/drawing/2014/main" id="{928BD951-F1F9-45E5-9F02-A1D90508F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996" y="4338976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4" name="Rectangle 364">
              <a:extLst>
                <a:ext uri="{FF2B5EF4-FFF2-40B4-BE49-F238E27FC236}">
                  <a16:creationId xmlns:a16="http://schemas.microsoft.com/office/drawing/2014/main" id="{ADEC5B3A-789E-4994-8C9C-BF9A99D4A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546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5" name="Rectangle 365">
              <a:extLst>
                <a:ext uri="{FF2B5EF4-FFF2-40B4-BE49-F238E27FC236}">
                  <a16:creationId xmlns:a16="http://schemas.microsoft.com/office/drawing/2014/main" id="{42E9D6F4-BF5C-49E6-9D8A-6BA7B7D27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45" y="433897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6" name="Rectangle 366">
              <a:extLst>
                <a:ext uri="{FF2B5EF4-FFF2-40B4-BE49-F238E27FC236}">
                  <a16:creationId xmlns:a16="http://schemas.microsoft.com/office/drawing/2014/main" id="{D2F5DBE0-8F61-4680-B90A-835FC04A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a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7" name="Rectangle 367">
              <a:extLst>
                <a:ext uri="{FF2B5EF4-FFF2-40B4-BE49-F238E27FC236}">
                  <a16:creationId xmlns:a16="http://schemas.microsoft.com/office/drawing/2014/main" id="{13678CDE-76F7-4BBF-8155-A19FFF8BB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44" y="5060099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8" name="Rectangle 368">
              <a:extLst>
                <a:ext uri="{FF2B5EF4-FFF2-40B4-BE49-F238E27FC236}">
                  <a16:creationId xmlns:a16="http://schemas.microsoft.com/office/drawing/2014/main" id="{47006F1B-A7C4-4E39-B75F-8CD63F518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957" y="5060099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9" name="Rectangle 369">
              <a:extLst>
                <a:ext uri="{FF2B5EF4-FFF2-40B4-BE49-F238E27FC236}">
                  <a16:creationId xmlns:a16="http://schemas.microsoft.com/office/drawing/2014/main" id="{89CC689C-D424-4DEA-8532-DB82216FD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056" y="5060099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0" name="Rectangle 370">
              <a:extLst>
                <a:ext uri="{FF2B5EF4-FFF2-40B4-BE49-F238E27FC236}">
                  <a16:creationId xmlns:a16="http://schemas.microsoft.com/office/drawing/2014/main" id="{CC5621DA-7D1C-404D-83AD-2F30E600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499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1" name="Rectangle 371">
              <a:extLst>
                <a:ext uri="{FF2B5EF4-FFF2-40B4-BE49-F238E27FC236}">
                  <a16:creationId xmlns:a16="http://schemas.microsoft.com/office/drawing/2014/main" id="{328C565A-7B73-4D81-AA71-360A1994F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05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2" name="Rectangle 372">
              <a:extLst>
                <a:ext uri="{FF2B5EF4-FFF2-40B4-BE49-F238E27FC236}">
                  <a16:creationId xmlns:a16="http://schemas.microsoft.com/office/drawing/2014/main" id="{D20DD12C-B714-4FA3-9CE8-375BA5033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804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4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3" name="Rectangle 373">
              <a:extLst>
                <a:ext uri="{FF2B5EF4-FFF2-40B4-BE49-F238E27FC236}">
                  <a16:creationId xmlns:a16="http://schemas.microsoft.com/office/drawing/2014/main" id="{BD6B438F-5F44-4103-BFEB-70CB4A36C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223" y="5060099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4" name="Rectangle 374">
              <a:extLst>
                <a:ext uri="{FF2B5EF4-FFF2-40B4-BE49-F238E27FC236}">
                  <a16:creationId xmlns:a16="http://schemas.microsoft.com/office/drawing/2014/main" id="{F4D15873-8405-406C-BDF5-A11C18E68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880" y="5060099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5" name="Rectangle 375">
              <a:extLst>
                <a:ext uri="{FF2B5EF4-FFF2-40B4-BE49-F238E27FC236}">
                  <a16:creationId xmlns:a16="http://schemas.microsoft.com/office/drawing/2014/main" id="{457BB1AE-3B3B-4427-8254-0DD42DFC4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9110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6" name="Rectangle 376">
              <a:extLst>
                <a:ext uri="{FF2B5EF4-FFF2-40B4-BE49-F238E27FC236}">
                  <a16:creationId xmlns:a16="http://schemas.microsoft.com/office/drawing/2014/main" id="{B3D09BD6-CAD1-4236-94D5-919F9E4FD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422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7" name="Rectangle 377">
              <a:extLst>
                <a:ext uri="{FF2B5EF4-FFF2-40B4-BE49-F238E27FC236}">
                  <a16:creationId xmlns:a16="http://schemas.microsoft.com/office/drawing/2014/main" id="{B3F8248F-3152-45DA-B209-33039E407A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9521" y="5060099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8" name="Rectangle 378">
              <a:extLst>
                <a:ext uri="{FF2B5EF4-FFF2-40B4-BE49-F238E27FC236}">
                  <a16:creationId xmlns:a16="http://schemas.microsoft.com/office/drawing/2014/main" id="{6D6368A9-CB23-4711-A709-105806B8CD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1178" y="5060099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9" name="Rectangle 379">
              <a:extLst>
                <a:ext uri="{FF2B5EF4-FFF2-40B4-BE49-F238E27FC236}">
                  <a16:creationId xmlns:a16="http://schemas.microsoft.com/office/drawing/2014/main" id="{47D153CD-EB4A-450C-ABCF-1D79087A5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834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0" name="Rectangle 380">
              <a:extLst>
                <a:ext uri="{FF2B5EF4-FFF2-40B4-BE49-F238E27FC236}">
                  <a16:creationId xmlns:a16="http://schemas.microsoft.com/office/drawing/2014/main" id="{C7091C1C-4A6F-4D6F-BC14-35F055B01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1827" y="5060099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1" name="Rectangle 381">
              <a:extLst>
                <a:ext uri="{FF2B5EF4-FFF2-40B4-BE49-F238E27FC236}">
                  <a16:creationId xmlns:a16="http://schemas.microsoft.com/office/drawing/2014/main" id="{E62A9532-8836-404F-B89F-92F2CEE94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332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s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2" name="Rectangle 382">
              <a:extLst>
                <a:ext uri="{FF2B5EF4-FFF2-40B4-BE49-F238E27FC236}">
                  <a16:creationId xmlns:a16="http://schemas.microsoft.com/office/drawing/2014/main" id="{CED8975A-61A3-49BC-8AAE-BAD574392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390" y="5784775"/>
              <a:ext cx="9846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w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3" name="Rectangle 383">
              <a:extLst>
                <a:ext uri="{FF2B5EF4-FFF2-40B4-BE49-F238E27FC236}">
                  <a16:creationId xmlns:a16="http://schemas.microsoft.com/office/drawing/2014/main" id="{03DEE648-1F2E-4CA6-A35F-39671527D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998" y="5784775"/>
              <a:ext cx="35976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4" name="Rectangle 384">
              <a:extLst>
                <a:ext uri="{FF2B5EF4-FFF2-40B4-BE49-F238E27FC236}">
                  <a16:creationId xmlns:a16="http://schemas.microsoft.com/office/drawing/2014/main" id="{6E4332A8-CDEB-4AAA-8CDE-7B925D604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441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5" name="Rectangle 385">
              <a:extLst>
                <a:ext uri="{FF2B5EF4-FFF2-40B4-BE49-F238E27FC236}">
                  <a16:creationId xmlns:a16="http://schemas.microsoft.com/office/drawing/2014/main" id="{4F920CB6-4A7F-481B-A7BD-7DB7B6EE4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647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6" name="Rectangle 386">
              <a:extLst>
                <a:ext uri="{FF2B5EF4-FFF2-40B4-BE49-F238E27FC236}">
                  <a16:creationId xmlns:a16="http://schemas.microsoft.com/office/drawing/2014/main" id="{0BFA2EBA-067E-40E1-AA5F-940A617BD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746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5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7" name="Rectangle 387">
              <a:extLst>
                <a:ext uri="{FF2B5EF4-FFF2-40B4-BE49-F238E27FC236}">
                  <a16:creationId xmlns:a16="http://schemas.microsoft.com/office/drawing/2014/main" id="{C011F5DC-DA47-4797-8A9F-869A580A1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165" y="5784775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,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8" name="Rectangle 388">
              <a:extLst>
                <a:ext uri="{FF2B5EF4-FFF2-40B4-BE49-F238E27FC236}">
                  <a16:creationId xmlns:a16="http://schemas.microsoft.com/office/drawing/2014/main" id="{7A70F2E3-F760-492C-AE0F-27F20E58D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395" y="5784775"/>
              <a:ext cx="3526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 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9" name="Rectangle 389">
              <a:extLst>
                <a:ext uri="{FF2B5EF4-FFF2-40B4-BE49-F238E27FC236}">
                  <a16:creationId xmlns:a16="http://schemas.microsoft.com/office/drawing/2014/main" id="{EB77BF54-28BA-4B71-B03A-BD10AB0EE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051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1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0" name="Rectangle 390">
              <a:extLst>
                <a:ext uri="{FF2B5EF4-FFF2-40B4-BE49-F238E27FC236}">
                  <a16:creationId xmlns:a16="http://schemas.microsoft.com/office/drawing/2014/main" id="{AD66A573-FE7B-4300-91C5-F14F672D8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364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1" name="Rectangle 391">
              <a:extLst>
                <a:ext uri="{FF2B5EF4-FFF2-40B4-BE49-F238E27FC236}">
                  <a16:creationId xmlns:a16="http://schemas.microsoft.com/office/drawing/2014/main" id="{E5CD4812-B21E-4CF2-B7D8-E96B624F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9463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0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2" name="Rectangle 392">
              <a:extLst>
                <a:ext uri="{FF2B5EF4-FFF2-40B4-BE49-F238E27FC236}">
                  <a16:creationId xmlns:a16="http://schemas.microsoft.com/office/drawing/2014/main" id="{13BEECB8-4C42-42BA-ABE9-47BE606AAB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776" y="5784775"/>
              <a:ext cx="4328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(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3" name="Rectangle 393">
              <a:extLst>
                <a:ext uri="{FF2B5EF4-FFF2-40B4-BE49-F238E27FC236}">
                  <a16:creationId xmlns:a16="http://schemas.microsoft.com/office/drawing/2014/main" id="{53781CC5-81FC-4BCD-88FD-44AF684E4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2006" y="5784775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$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4" name="Rectangle 394">
              <a:extLst>
                <a:ext uri="{FF2B5EF4-FFF2-40B4-BE49-F238E27FC236}">
                  <a16:creationId xmlns:a16="http://schemas.microsoft.com/office/drawing/2014/main" id="{177F775A-2867-4648-90EC-4AD24E1F1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892" y="5784775"/>
              <a:ext cx="7053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2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5" name="Rectangle 395">
              <a:extLst>
                <a:ext uri="{FF2B5EF4-FFF2-40B4-BE49-F238E27FC236}">
                  <a16:creationId xmlns:a16="http://schemas.microsoft.com/office/drawing/2014/main" id="{B5017083-7A03-4AF0-87B3-1C133CB46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991" y="5784775"/>
              <a:ext cx="4328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)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6" name="Freeform 418">
              <a:extLst>
                <a:ext uri="{FF2B5EF4-FFF2-40B4-BE49-F238E27FC236}">
                  <a16:creationId xmlns:a16="http://schemas.microsoft.com/office/drawing/2014/main" id="{16957600-8E42-4236-A9D4-B343F82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0782" y="2825682"/>
              <a:ext cx="346504" cy="321486"/>
            </a:xfrm>
            <a:custGeom>
              <a:avLst/>
              <a:gdLst>
                <a:gd name="T0" fmla="*/ 181 w 183"/>
                <a:gd name="T1" fmla="*/ 181 h 181"/>
                <a:gd name="T2" fmla="*/ 183 w 183"/>
                <a:gd name="T3" fmla="*/ 0 h 181"/>
                <a:gd name="T4" fmla="*/ 0 w 183"/>
                <a:gd name="T5" fmla="*/ 0 h 181"/>
                <a:gd name="T6" fmla="*/ 0 w 183"/>
                <a:gd name="T7" fmla="*/ 181 h 181"/>
                <a:gd name="T8" fmla="*/ 183 w 183"/>
                <a:gd name="T9" fmla="*/ 181 h 181"/>
                <a:gd name="T10" fmla="*/ 183 w 183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"/>
                <a:gd name="T19" fmla="*/ 0 h 181"/>
                <a:gd name="T20" fmla="*/ 183 w 183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" h="181">
                  <a:moveTo>
                    <a:pt x="181" y="181"/>
                  </a:moveTo>
                  <a:lnTo>
                    <a:pt x="183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7" name="Rectangle 419">
              <a:extLst>
                <a:ext uri="{FF2B5EF4-FFF2-40B4-BE49-F238E27FC236}">
                  <a16:creationId xmlns:a16="http://schemas.microsoft.com/office/drawing/2014/main" id="{A35D27F8-0249-4EDF-B400-C40DFD2EB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5692" y="2889624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8" name="Rectangle 420">
              <a:extLst>
                <a:ext uri="{FF2B5EF4-FFF2-40B4-BE49-F238E27FC236}">
                  <a16:creationId xmlns:a16="http://schemas.microsoft.com/office/drawing/2014/main" id="{00ADB124-D538-4212-873A-B45937084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407" y="2889624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9" name="Line 421">
              <a:extLst>
                <a:ext uri="{FF2B5EF4-FFF2-40B4-BE49-F238E27FC236}">
                  <a16:creationId xmlns:a16="http://schemas.microsoft.com/office/drawing/2014/main" id="{EACEDB55-D61F-4DFB-AEC8-87B2B108D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3499" y="2983761"/>
              <a:ext cx="176092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0" name="Rectangle 422">
              <a:extLst>
                <a:ext uri="{FF2B5EF4-FFF2-40B4-BE49-F238E27FC236}">
                  <a16:creationId xmlns:a16="http://schemas.microsoft.com/office/drawing/2014/main" id="{54B08A31-A2FB-4420-9798-B80EDB56B7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882" y="2834563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1" name="Rectangle 423">
              <a:extLst>
                <a:ext uri="{FF2B5EF4-FFF2-40B4-BE49-F238E27FC236}">
                  <a16:creationId xmlns:a16="http://schemas.microsoft.com/office/drawing/2014/main" id="{0F6BEAD7-C61F-4A8E-A966-6BEFF8770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596" y="2834563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2" name="Rectangle 424">
              <a:extLst>
                <a:ext uri="{FF2B5EF4-FFF2-40B4-BE49-F238E27FC236}">
                  <a16:creationId xmlns:a16="http://schemas.microsoft.com/office/drawing/2014/main" id="{474B5C35-2F26-4910-9BC6-D80BF1E4D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589" y="2834563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3" name="Rectangle 425">
              <a:extLst>
                <a:ext uri="{FF2B5EF4-FFF2-40B4-BE49-F238E27FC236}">
                  <a16:creationId xmlns:a16="http://schemas.microsoft.com/office/drawing/2014/main" id="{5E92F766-F57C-431D-9015-B03745AFC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2568" y="3662256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4" name="Rectangle 426">
              <a:extLst>
                <a:ext uri="{FF2B5EF4-FFF2-40B4-BE49-F238E27FC236}">
                  <a16:creationId xmlns:a16="http://schemas.microsoft.com/office/drawing/2014/main" id="{81F009AE-45D5-4AD9-A37C-CD245D783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2389" y="3662256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5" name="Rectangle 427">
              <a:extLst>
                <a:ext uri="{FF2B5EF4-FFF2-40B4-BE49-F238E27FC236}">
                  <a16:creationId xmlns:a16="http://schemas.microsoft.com/office/drawing/2014/main" id="{18450819-B0BA-4CD2-A5FF-7FC95F3E5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702" y="3662256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6" name="Line 428">
              <a:extLst>
                <a:ext uri="{FF2B5EF4-FFF2-40B4-BE49-F238E27FC236}">
                  <a16:creationId xmlns:a16="http://schemas.microsoft.com/office/drawing/2014/main" id="{02FADCB5-A83C-4AE4-9C2E-763DC8D19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4690" y="3626733"/>
              <a:ext cx="217748" cy="53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7" name="Line 429">
              <a:extLst>
                <a:ext uri="{FF2B5EF4-FFF2-40B4-BE49-F238E27FC236}">
                  <a16:creationId xmlns:a16="http://schemas.microsoft.com/office/drawing/2014/main" id="{5110B369-D9DC-4625-8FF4-202B7B8FD8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8347" y="4514816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8" name="Rectangle 430">
              <a:extLst>
                <a:ext uri="{FF2B5EF4-FFF2-40B4-BE49-F238E27FC236}">
                  <a16:creationId xmlns:a16="http://schemas.microsoft.com/office/drawing/2014/main" id="{388C5427-B18D-46F6-981E-573E92504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2" y="5818522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9" name="Rectangle 431">
              <a:extLst>
                <a:ext uri="{FF2B5EF4-FFF2-40B4-BE49-F238E27FC236}">
                  <a16:creationId xmlns:a16="http://schemas.microsoft.com/office/drawing/2014/main" id="{9F1D77A4-BD92-483F-B4E7-13FB2CF6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253" y="5818522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0" name="Rectangle 432">
              <a:extLst>
                <a:ext uri="{FF2B5EF4-FFF2-40B4-BE49-F238E27FC236}">
                  <a16:creationId xmlns:a16="http://schemas.microsoft.com/office/drawing/2014/main" id="{E4990C14-97B4-4597-B7D7-8DA986B7B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8565" y="5818522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1" name="Rectangle 433">
              <a:extLst>
                <a:ext uri="{FF2B5EF4-FFF2-40B4-BE49-F238E27FC236}">
                  <a16:creationId xmlns:a16="http://schemas.microsoft.com/office/drawing/2014/main" id="{89770F43-6791-471F-BD68-1161E0319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095" y="5097398"/>
              <a:ext cx="92780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R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2" name="Rectangle 434">
              <a:extLst>
                <a:ext uri="{FF2B5EF4-FFF2-40B4-BE49-F238E27FC236}">
                  <a16:creationId xmlns:a16="http://schemas.microsoft.com/office/drawing/2014/main" id="{5FC97EB6-70AD-484E-BFF6-B62405670E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7809" y="5097398"/>
              <a:ext cx="70058" cy="152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e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3" name="Rectangle 435">
              <a:extLst>
                <a:ext uri="{FF2B5EF4-FFF2-40B4-BE49-F238E27FC236}">
                  <a16:creationId xmlns:a16="http://schemas.microsoft.com/office/drawing/2014/main" id="{B1D6825B-3EAE-498D-BFD9-FB601D61CC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4909" y="5097398"/>
              <a:ext cx="78548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EB7500"/>
                  </a:solidFill>
                </a:rPr>
                <a:t>g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4" name="Line 436">
              <a:extLst>
                <a:ext uri="{FF2B5EF4-FFF2-40B4-BE49-F238E27FC236}">
                  <a16:creationId xmlns:a16="http://schemas.microsoft.com/office/drawing/2014/main" id="{DDE47C10-FF5B-41F5-B446-C4748CDF0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57554" y="5800760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5" name="Line 437">
              <a:extLst>
                <a:ext uri="{FF2B5EF4-FFF2-40B4-BE49-F238E27FC236}">
                  <a16:creationId xmlns:a16="http://schemas.microsoft.com/office/drawing/2014/main" id="{816621B6-B953-4D28-A418-024ED59AAF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98070" y="3022836"/>
              <a:ext cx="1652994" cy="59146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6" name="Line 438">
              <a:extLst>
                <a:ext uri="{FF2B5EF4-FFF2-40B4-BE49-F238E27FC236}">
                  <a16:creationId xmlns:a16="http://schemas.microsoft.com/office/drawing/2014/main" id="{F57750B2-5CC3-416A-81B6-E3F52E80D0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08472" y="3022836"/>
              <a:ext cx="852059" cy="1298378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7" name="Line 439">
              <a:extLst>
                <a:ext uri="{FF2B5EF4-FFF2-40B4-BE49-F238E27FC236}">
                  <a16:creationId xmlns:a16="http://schemas.microsoft.com/office/drawing/2014/main" id="{290869E5-EAF9-4162-B3FE-8C081BCAB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4851" y="3013955"/>
              <a:ext cx="5680" cy="2046144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prstDash val="dash"/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8" name="Line 440">
              <a:extLst>
                <a:ext uri="{FF2B5EF4-FFF2-40B4-BE49-F238E27FC236}">
                  <a16:creationId xmlns:a16="http://schemas.microsoft.com/office/drawing/2014/main" id="{70A0B0F7-04AE-428B-9DAE-5F9DC0303C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64318" y="3010403"/>
              <a:ext cx="835018" cy="2786805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triangle"/>
            </a:ln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399" name="Freeform 441">
              <a:extLst>
                <a:ext uri="{FF2B5EF4-FFF2-40B4-BE49-F238E27FC236}">
                  <a16:creationId xmlns:a16="http://schemas.microsoft.com/office/drawing/2014/main" id="{CD730BDC-9240-4ADA-A41C-191B93776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9668" y="3580552"/>
              <a:ext cx="70058" cy="63942"/>
            </a:xfrm>
            <a:custGeom>
              <a:avLst/>
              <a:gdLst>
                <a:gd name="T0" fmla="*/ 17 w 37"/>
                <a:gd name="T1" fmla="*/ 34 h 36"/>
                <a:gd name="T2" fmla="*/ 22 w 37"/>
                <a:gd name="T3" fmla="*/ 34 h 36"/>
                <a:gd name="T4" fmla="*/ 25 w 37"/>
                <a:gd name="T5" fmla="*/ 34 h 36"/>
                <a:gd name="T6" fmla="*/ 27 w 37"/>
                <a:gd name="T7" fmla="*/ 34 h 36"/>
                <a:gd name="T8" fmla="*/ 30 w 37"/>
                <a:gd name="T9" fmla="*/ 31 h 36"/>
                <a:gd name="T10" fmla="*/ 32 w 37"/>
                <a:gd name="T11" fmla="*/ 29 h 36"/>
                <a:gd name="T12" fmla="*/ 34 w 37"/>
                <a:gd name="T13" fmla="*/ 26 h 36"/>
                <a:gd name="T14" fmla="*/ 34 w 37"/>
                <a:gd name="T15" fmla="*/ 24 h 36"/>
                <a:gd name="T16" fmla="*/ 37 w 37"/>
                <a:gd name="T17" fmla="*/ 22 h 36"/>
                <a:gd name="T18" fmla="*/ 37 w 37"/>
                <a:gd name="T19" fmla="*/ 19 h 36"/>
                <a:gd name="T20" fmla="*/ 37 w 37"/>
                <a:gd name="T21" fmla="*/ 17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9 h 36"/>
                <a:gd name="T28" fmla="*/ 34 w 37"/>
                <a:gd name="T29" fmla="*/ 7 h 36"/>
                <a:gd name="T30" fmla="*/ 32 w 37"/>
                <a:gd name="T31" fmla="*/ 5 h 36"/>
                <a:gd name="T32" fmla="*/ 30 w 37"/>
                <a:gd name="T33" fmla="*/ 2 h 36"/>
                <a:gd name="T34" fmla="*/ 27 w 37"/>
                <a:gd name="T35" fmla="*/ 0 h 36"/>
                <a:gd name="T36" fmla="*/ 25 w 37"/>
                <a:gd name="T37" fmla="*/ 0 h 36"/>
                <a:gd name="T38" fmla="*/ 22 w 37"/>
                <a:gd name="T39" fmla="*/ 0 h 36"/>
                <a:gd name="T40" fmla="*/ 17 w 37"/>
                <a:gd name="T41" fmla="*/ 0 h 36"/>
                <a:gd name="T42" fmla="*/ 15 w 37"/>
                <a:gd name="T43" fmla="*/ 0 h 36"/>
                <a:gd name="T44" fmla="*/ 12 w 37"/>
                <a:gd name="T45" fmla="*/ 0 h 36"/>
                <a:gd name="T46" fmla="*/ 10 w 37"/>
                <a:gd name="T47" fmla="*/ 0 h 36"/>
                <a:gd name="T48" fmla="*/ 7 w 37"/>
                <a:gd name="T49" fmla="*/ 2 h 36"/>
                <a:gd name="T50" fmla="*/ 5 w 37"/>
                <a:gd name="T51" fmla="*/ 5 h 36"/>
                <a:gd name="T52" fmla="*/ 3 w 37"/>
                <a:gd name="T53" fmla="*/ 7 h 36"/>
                <a:gd name="T54" fmla="*/ 3 w 37"/>
                <a:gd name="T55" fmla="*/ 9 h 36"/>
                <a:gd name="T56" fmla="*/ 0 w 37"/>
                <a:gd name="T57" fmla="*/ 12 h 36"/>
                <a:gd name="T58" fmla="*/ 0 w 37"/>
                <a:gd name="T59" fmla="*/ 14 h 36"/>
                <a:gd name="T60" fmla="*/ 0 w 37"/>
                <a:gd name="T61" fmla="*/ 17 h 36"/>
                <a:gd name="T62" fmla="*/ 0 w 37"/>
                <a:gd name="T63" fmla="*/ 19 h 36"/>
                <a:gd name="T64" fmla="*/ 0 w 37"/>
                <a:gd name="T65" fmla="*/ 22 h 36"/>
                <a:gd name="T66" fmla="*/ 3 w 37"/>
                <a:gd name="T67" fmla="*/ 24 h 36"/>
                <a:gd name="T68" fmla="*/ 3 w 37"/>
                <a:gd name="T69" fmla="*/ 26 h 36"/>
                <a:gd name="T70" fmla="*/ 5 w 37"/>
                <a:gd name="T71" fmla="*/ 29 h 36"/>
                <a:gd name="T72" fmla="*/ 7 w 37"/>
                <a:gd name="T73" fmla="*/ 31 h 36"/>
                <a:gd name="T74" fmla="*/ 10 w 37"/>
                <a:gd name="T75" fmla="*/ 34 h 36"/>
                <a:gd name="T76" fmla="*/ 12 w 37"/>
                <a:gd name="T77" fmla="*/ 34 h 36"/>
                <a:gd name="T78" fmla="*/ 15 w 37"/>
                <a:gd name="T79" fmla="*/ 34 h 36"/>
                <a:gd name="T80" fmla="*/ 17 w 37"/>
                <a:gd name="T81" fmla="*/ 36 h 36"/>
                <a:gd name="T82" fmla="*/ 17 w 37"/>
                <a:gd name="T83" fmla="*/ 36 h 36"/>
                <a:gd name="T84" fmla="*/ 17 w 37"/>
                <a:gd name="T85" fmla="*/ 34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4"/>
                  </a:moveTo>
                  <a:lnTo>
                    <a:pt x="22" y="34"/>
                  </a:lnTo>
                  <a:lnTo>
                    <a:pt x="25" y="34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32" y="29"/>
                  </a:lnTo>
                  <a:lnTo>
                    <a:pt x="34" y="26"/>
                  </a:lnTo>
                  <a:lnTo>
                    <a:pt x="34" y="24"/>
                  </a:lnTo>
                  <a:lnTo>
                    <a:pt x="37" y="22"/>
                  </a:lnTo>
                  <a:lnTo>
                    <a:pt x="37" y="19"/>
                  </a:lnTo>
                  <a:lnTo>
                    <a:pt x="37" y="17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9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30" y="2"/>
                  </a:lnTo>
                  <a:lnTo>
                    <a:pt x="27" y="0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2"/>
                  </a:lnTo>
                  <a:lnTo>
                    <a:pt x="5" y="5"/>
                  </a:lnTo>
                  <a:lnTo>
                    <a:pt x="3" y="7"/>
                  </a:lnTo>
                  <a:lnTo>
                    <a:pt x="3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7" y="31"/>
                  </a:lnTo>
                  <a:lnTo>
                    <a:pt x="10" y="34"/>
                  </a:lnTo>
                  <a:lnTo>
                    <a:pt x="12" y="34"/>
                  </a:lnTo>
                  <a:lnTo>
                    <a:pt x="15" y="34"/>
                  </a:lnTo>
                  <a:lnTo>
                    <a:pt x="17" y="36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0" name="Freeform 442">
              <a:extLst>
                <a:ext uri="{FF2B5EF4-FFF2-40B4-BE49-F238E27FC236}">
                  <a16:creationId xmlns:a16="http://schemas.microsoft.com/office/drawing/2014/main" id="{BCD243EE-EE9C-4369-83DE-058DEEE35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6816" y="4296347"/>
              <a:ext cx="70058" cy="63942"/>
            </a:xfrm>
            <a:custGeom>
              <a:avLst/>
              <a:gdLst>
                <a:gd name="T0" fmla="*/ 17 w 37"/>
                <a:gd name="T1" fmla="*/ 36 h 36"/>
                <a:gd name="T2" fmla="*/ 22 w 37"/>
                <a:gd name="T3" fmla="*/ 36 h 36"/>
                <a:gd name="T4" fmla="*/ 24 w 37"/>
                <a:gd name="T5" fmla="*/ 36 h 36"/>
                <a:gd name="T6" fmla="*/ 27 w 37"/>
                <a:gd name="T7" fmla="*/ 34 h 36"/>
                <a:gd name="T8" fmla="*/ 29 w 37"/>
                <a:gd name="T9" fmla="*/ 34 h 36"/>
                <a:gd name="T10" fmla="*/ 32 w 37"/>
                <a:gd name="T11" fmla="*/ 31 h 36"/>
                <a:gd name="T12" fmla="*/ 34 w 37"/>
                <a:gd name="T13" fmla="*/ 29 h 36"/>
                <a:gd name="T14" fmla="*/ 34 w 37"/>
                <a:gd name="T15" fmla="*/ 27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19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7 h 36"/>
                <a:gd name="T30" fmla="*/ 32 w 37"/>
                <a:gd name="T31" fmla="*/ 5 h 36"/>
                <a:gd name="T32" fmla="*/ 29 w 37"/>
                <a:gd name="T33" fmla="*/ 2 h 36"/>
                <a:gd name="T34" fmla="*/ 27 w 37"/>
                <a:gd name="T35" fmla="*/ 2 h 36"/>
                <a:gd name="T36" fmla="*/ 24 w 37"/>
                <a:gd name="T37" fmla="*/ 0 h 36"/>
                <a:gd name="T38" fmla="*/ 22 w 37"/>
                <a:gd name="T39" fmla="*/ 0 h 36"/>
                <a:gd name="T40" fmla="*/ 19 w 37"/>
                <a:gd name="T41" fmla="*/ 0 h 36"/>
                <a:gd name="T42" fmla="*/ 17 w 37"/>
                <a:gd name="T43" fmla="*/ 0 h 36"/>
                <a:gd name="T44" fmla="*/ 12 w 37"/>
                <a:gd name="T45" fmla="*/ 0 h 36"/>
                <a:gd name="T46" fmla="*/ 10 w 37"/>
                <a:gd name="T47" fmla="*/ 2 h 36"/>
                <a:gd name="T48" fmla="*/ 7 w 37"/>
                <a:gd name="T49" fmla="*/ 2 h 36"/>
                <a:gd name="T50" fmla="*/ 5 w 37"/>
                <a:gd name="T51" fmla="*/ 5 h 36"/>
                <a:gd name="T52" fmla="*/ 5 w 37"/>
                <a:gd name="T53" fmla="*/ 7 h 36"/>
                <a:gd name="T54" fmla="*/ 2 w 37"/>
                <a:gd name="T55" fmla="*/ 10 h 36"/>
                <a:gd name="T56" fmla="*/ 2 w 37"/>
                <a:gd name="T57" fmla="*/ 12 h 36"/>
                <a:gd name="T58" fmla="*/ 0 w 37"/>
                <a:gd name="T59" fmla="*/ 14 h 36"/>
                <a:gd name="T60" fmla="*/ 0 w 37"/>
                <a:gd name="T61" fmla="*/ 19 h 36"/>
                <a:gd name="T62" fmla="*/ 0 w 37"/>
                <a:gd name="T63" fmla="*/ 22 h 36"/>
                <a:gd name="T64" fmla="*/ 2 w 37"/>
                <a:gd name="T65" fmla="*/ 24 h 36"/>
                <a:gd name="T66" fmla="*/ 2 w 37"/>
                <a:gd name="T67" fmla="*/ 27 h 36"/>
                <a:gd name="T68" fmla="*/ 5 w 37"/>
                <a:gd name="T69" fmla="*/ 29 h 36"/>
                <a:gd name="T70" fmla="*/ 5 w 37"/>
                <a:gd name="T71" fmla="*/ 31 h 36"/>
                <a:gd name="T72" fmla="*/ 7 w 37"/>
                <a:gd name="T73" fmla="*/ 34 h 36"/>
                <a:gd name="T74" fmla="*/ 10 w 37"/>
                <a:gd name="T75" fmla="*/ 34 h 36"/>
                <a:gd name="T76" fmla="*/ 12 w 37"/>
                <a:gd name="T77" fmla="*/ 36 h 36"/>
                <a:gd name="T78" fmla="*/ 17 w 37"/>
                <a:gd name="T79" fmla="*/ 36 h 36"/>
                <a:gd name="T80" fmla="*/ 19 w 37"/>
                <a:gd name="T81" fmla="*/ 36 h 36"/>
                <a:gd name="T82" fmla="*/ 19 w 37"/>
                <a:gd name="T83" fmla="*/ 36 h 36"/>
                <a:gd name="T84" fmla="*/ 17 w 37"/>
                <a:gd name="T85" fmla="*/ 36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6"/>
                  </a:moveTo>
                  <a:lnTo>
                    <a:pt x="22" y="36"/>
                  </a:lnTo>
                  <a:lnTo>
                    <a:pt x="24" y="36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19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29" y="2"/>
                  </a:lnTo>
                  <a:lnTo>
                    <a:pt x="27" y="2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5" y="5"/>
                  </a:lnTo>
                  <a:lnTo>
                    <a:pt x="5" y="7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7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7" y="34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7" y="36"/>
                  </a:lnTo>
                  <a:lnTo>
                    <a:pt x="19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1" name="Freeform 443">
              <a:extLst>
                <a:ext uri="{FF2B5EF4-FFF2-40B4-BE49-F238E27FC236}">
                  <a16:creationId xmlns:a16="http://schemas.microsoft.com/office/drawing/2014/main" id="{05ED17E8-FC70-46B8-B3D7-9556B87D2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662" y="5024576"/>
              <a:ext cx="70058" cy="65718"/>
            </a:xfrm>
            <a:custGeom>
              <a:avLst/>
              <a:gdLst>
                <a:gd name="T0" fmla="*/ 17 w 37"/>
                <a:gd name="T1" fmla="*/ 37 h 37"/>
                <a:gd name="T2" fmla="*/ 22 w 37"/>
                <a:gd name="T3" fmla="*/ 37 h 37"/>
                <a:gd name="T4" fmla="*/ 25 w 37"/>
                <a:gd name="T5" fmla="*/ 37 h 37"/>
                <a:gd name="T6" fmla="*/ 27 w 37"/>
                <a:gd name="T7" fmla="*/ 37 h 37"/>
                <a:gd name="T8" fmla="*/ 30 w 37"/>
                <a:gd name="T9" fmla="*/ 34 h 37"/>
                <a:gd name="T10" fmla="*/ 32 w 37"/>
                <a:gd name="T11" fmla="*/ 32 h 37"/>
                <a:gd name="T12" fmla="*/ 32 w 37"/>
                <a:gd name="T13" fmla="*/ 29 h 37"/>
                <a:gd name="T14" fmla="*/ 35 w 37"/>
                <a:gd name="T15" fmla="*/ 27 h 37"/>
                <a:gd name="T16" fmla="*/ 37 w 37"/>
                <a:gd name="T17" fmla="*/ 25 h 37"/>
                <a:gd name="T18" fmla="*/ 37 w 37"/>
                <a:gd name="T19" fmla="*/ 22 h 37"/>
                <a:gd name="T20" fmla="*/ 37 w 37"/>
                <a:gd name="T21" fmla="*/ 20 h 37"/>
                <a:gd name="T22" fmla="*/ 37 w 37"/>
                <a:gd name="T23" fmla="*/ 17 h 37"/>
                <a:gd name="T24" fmla="*/ 37 w 37"/>
                <a:gd name="T25" fmla="*/ 13 h 37"/>
                <a:gd name="T26" fmla="*/ 35 w 37"/>
                <a:gd name="T27" fmla="*/ 10 h 37"/>
                <a:gd name="T28" fmla="*/ 32 w 37"/>
                <a:gd name="T29" fmla="*/ 8 h 37"/>
                <a:gd name="T30" fmla="*/ 32 w 37"/>
                <a:gd name="T31" fmla="*/ 8 h 37"/>
                <a:gd name="T32" fmla="*/ 30 w 37"/>
                <a:gd name="T33" fmla="*/ 5 h 37"/>
                <a:gd name="T34" fmla="*/ 27 w 37"/>
                <a:gd name="T35" fmla="*/ 3 h 37"/>
                <a:gd name="T36" fmla="*/ 25 w 37"/>
                <a:gd name="T37" fmla="*/ 3 h 37"/>
                <a:gd name="T38" fmla="*/ 22 w 37"/>
                <a:gd name="T39" fmla="*/ 0 h 37"/>
                <a:gd name="T40" fmla="*/ 17 w 37"/>
                <a:gd name="T41" fmla="*/ 0 h 37"/>
                <a:gd name="T42" fmla="*/ 15 w 37"/>
                <a:gd name="T43" fmla="*/ 0 h 37"/>
                <a:gd name="T44" fmla="*/ 13 w 37"/>
                <a:gd name="T45" fmla="*/ 3 h 37"/>
                <a:gd name="T46" fmla="*/ 10 w 37"/>
                <a:gd name="T47" fmla="*/ 3 h 37"/>
                <a:gd name="T48" fmla="*/ 8 w 37"/>
                <a:gd name="T49" fmla="*/ 5 h 37"/>
                <a:gd name="T50" fmla="*/ 5 w 37"/>
                <a:gd name="T51" fmla="*/ 8 h 37"/>
                <a:gd name="T52" fmla="*/ 3 w 37"/>
                <a:gd name="T53" fmla="*/ 8 h 37"/>
                <a:gd name="T54" fmla="*/ 3 w 37"/>
                <a:gd name="T55" fmla="*/ 10 h 37"/>
                <a:gd name="T56" fmla="*/ 0 w 37"/>
                <a:gd name="T57" fmla="*/ 13 h 37"/>
                <a:gd name="T58" fmla="*/ 0 w 37"/>
                <a:gd name="T59" fmla="*/ 17 h 37"/>
                <a:gd name="T60" fmla="*/ 0 w 37"/>
                <a:gd name="T61" fmla="*/ 20 h 37"/>
                <a:gd name="T62" fmla="*/ 0 w 37"/>
                <a:gd name="T63" fmla="*/ 22 h 37"/>
                <a:gd name="T64" fmla="*/ 0 w 37"/>
                <a:gd name="T65" fmla="*/ 25 h 37"/>
                <a:gd name="T66" fmla="*/ 3 w 37"/>
                <a:gd name="T67" fmla="*/ 27 h 37"/>
                <a:gd name="T68" fmla="*/ 3 w 37"/>
                <a:gd name="T69" fmla="*/ 29 h 37"/>
                <a:gd name="T70" fmla="*/ 5 w 37"/>
                <a:gd name="T71" fmla="*/ 32 h 37"/>
                <a:gd name="T72" fmla="*/ 8 w 37"/>
                <a:gd name="T73" fmla="*/ 34 h 37"/>
                <a:gd name="T74" fmla="*/ 10 w 37"/>
                <a:gd name="T75" fmla="*/ 37 h 37"/>
                <a:gd name="T76" fmla="*/ 13 w 37"/>
                <a:gd name="T77" fmla="*/ 37 h 37"/>
                <a:gd name="T78" fmla="*/ 15 w 37"/>
                <a:gd name="T79" fmla="*/ 37 h 37"/>
                <a:gd name="T80" fmla="*/ 17 w 37"/>
                <a:gd name="T81" fmla="*/ 37 h 37"/>
                <a:gd name="T82" fmla="*/ 17 w 37"/>
                <a:gd name="T83" fmla="*/ 37 h 3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7"/>
                <a:gd name="T127" fmla="*/ 0 h 37"/>
                <a:gd name="T128" fmla="*/ 37 w 37"/>
                <a:gd name="T129" fmla="*/ 37 h 3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7" h="37">
                  <a:moveTo>
                    <a:pt x="17" y="37"/>
                  </a:moveTo>
                  <a:lnTo>
                    <a:pt x="22" y="37"/>
                  </a:lnTo>
                  <a:lnTo>
                    <a:pt x="25" y="37"/>
                  </a:lnTo>
                  <a:lnTo>
                    <a:pt x="27" y="37"/>
                  </a:lnTo>
                  <a:lnTo>
                    <a:pt x="30" y="34"/>
                  </a:lnTo>
                  <a:lnTo>
                    <a:pt x="32" y="32"/>
                  </a:lnTo>
                  <a:lnTo>
                    <a:pt x="32" y="29"/>
                  </a:lnTo>
                  <a:lnTo>
                    <a:pt x="35" y="27"/>
                  </a:lnTo>
                  <a:lnTo>
                    <a:pt x="37" y="25"/>
                  </a:lnTo>
                  <a:lnTo>
                    <a:pt x="37" y="22"/>
                  </a:lnTo>
                  <a:lnTo>
                    <a:pt x="37" y="20"/>
                  </a:lnTo>
                  <a:lnTo>
                    <a:pt x="37" y="17"/>
                  </a:lnTo>
                  <a:lnTo>
                    <a:pt x="37" y="13"/>
                  </a:lnTo>
                  <a:lnTo>
                    <a:pt x="35" y="10"/>
                  </a:lnTo>
                  <a:lnTo>
                    <a:pt x="32" y="8"/>
                  </a:lnTo>
                  <a:lnTo>
                    <a:pt x="30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3"/>
                  </a:lnTo>
                  <a:lnTo>
                    <a:pt x="10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3" y="8"/>
                  </a:lnTo>
                  <a:lnTo>
                    <a:pt x="3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3" y="27"/>
                  </a:lnTo>
                  <a:lnTo>
                    <a:pt x="3" y="29"/>
                  </a:lnTo>
                  <a:lnTo>
                    <a:pt x="5" y="32"/>
                  </a:lnTo>
                  <a:lnTo>
                    <a:pt x="8" y="34"/>
                  </a:lnTo>
                  <a:lnTo>
                    <a:pt x="10" y="37"/>
                  </a:lnTo>
                  <a:lnTo>
                    <a:pt x="13" y="37"/>
                  </a:lnTo>
                  <a:lnTo>
                    <a:pt x="15" y="37"/>
                  </a:lnTo>
                  <a:lnTo>
                    <a:pt x="17" y="3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2" name="Freeform 444">
              <a:extLst>
                <a:ext uri="{FF2B5EF4-FFF2-40B4-BE49-F238E27FC236}">
                  <a16:creationId xmlns:a16="http://schemas.microsoft.com/office/drawing/2014/main" id="{0CF13840-59B3-47D1-8635-5AD2CBB715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1466" y="5758132"/>
              <a:ext cx="70058" cy="63942"/>
            </a:xfrm>
            <a:custGeom>
              <a:avLst/>
              <a:gdLst>
                <a:gd name="T0" fmla="*/ 17 w 37"/>
                <a:gd name="T1" fmla="*/ 36 h 36"/>
                <a:gd name="T2" fmla="*/ 22 w 37"/>
                <a:gd name="T3" fmla="*/ 36 h 36"/>
                <a:gd name="T4" fmla="*/ 24 w 37"/>
                <a:gd name="T5" fmla="*/ 36 h 36"/>
                <a:gd name="T6" fmla="*/ 27 w 37"/>
                <a:gd name="T7" fmla="*/ 34 h 36"/>
                <a:gd name="T8" fmla="*/ 29 w 37"/>
                <a:gd name="T9" fmla="*/ 34 h 36"/>
                <a:gd name="T10" fmla="*/ 32 w 37"/>
                <a:gd name="T11" fmla="*/ 32 h 36"/>
                <a:gd name="T12" fmla="*/ 34 w 37"/>
                <a:gd name="T13" fmla="*/ 29 h 36"/>
                <a:gd name="T14" fmla="*/ 34 w 37"/>
                <a:gd name="T15" fmla="*/ 27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20 h 36"/>
                <a:gd name="T22" fmla="*/ 37 w 37"/>
                <a:gd name="T23" fmla="*/ 15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8 h 36"/>
                <a:gd name="T30" fmla="*/ 32 w 37"/>
                <a:gd name="T31" fmla="*/ 5 h 36"/>
                <a:gd name="T32" fmla="*/ 29 w 37"/>
                <a:gd name="T33" fmla="*/ 5 h 36"/>
                <a:gd name="T34" fmla="*/ 27 w 37"/>
                <a:gd name="T35" fmla="*/ 3 h 36"/>
                <a:gd name="T36" fmla="*/ 24 w 37"/>
                <a:gd name="T37" fmla="*/ 3 h 36"/>
                <a:gd name="T38" fmla="*/ 22 w 37"/>
                <a:gd name="T39" fmla="*/ 0 h 36"/>
                <a:gd name="T40" fmla="*/ 20 w 37"/>
                <a:gd name="T41" fmla="*/ 0 h 36"/>
                <a:gd name="T42" fmla="*/ 15 w 37"/>
                <a:gd name="T43" fmla="*/ 0 h 36"/>
                <a:gd name="T44" fmla="*/ 12 w 37"/>
                <a:gd name="T45" fmla="*/ 3 h 36"/>
                <a:gd name="T46" fmla="*/ 10 w 37"/>
                <a:gd name="T47" fmla="*/ 3 h 36"/>
                <a:gd name="T48" fmla="*/ 7 w 37"/>
                <a:gd name="T49" fmla="*/ 5 h 36"/>
                <a:gd name="T50" fmla="*/ 5 w 37"/>
                <a:gd name="T51" fmla="*/ 5 h 36"/>
                <a:gd name="T52" fmla="*/ 5 w 37"/>
                <a:gd name="T53" fmla="*/ 8 h 36"/>
                <a:gd name="T54" fmla="*/ 2 w 37"/>
                <a:gd name="T55" fmla="*/ 10 h 36"/>
                <a:gd name="T56" fmla="*/ 2 w 37"/>
                <a:gd name="T57" fmla="*/ 12 h 36"/>
                <a:gd name="T58" fmla="*/ 0 w 37"/>
                <a:gd name="T59" fmla="*/ 15 h 36"/>
                <a:gd name="T60" fmla="*/ 0 w 37"/>
                <a:gd name="T61" fmla="*/ 20 h 36"/>
                <a:gd name="T62" fmla="*/ 0 w 37"/>
                <a:gd name="T63" fmla="*/ 22 h 36"/>
                <a:gd name="T64" fmla="*/ 2 w 37"/>
                <a:gd name="T65" fmla="*/ 24 h 36"/>
                <a:gd name="T66" fmla="*/ 2 w 37"/>
                <a:gd name="T67" fmla="*/ 27 h 36"/>
                <a:gd name="T68" fmla="*/ 5 w 37"/>
                <a:gd name="T69" fmla="*/ 29 h 36"/>
                <a:gd name="T70" fmla="*/ 5 w 37"/>
                <a:gd name="T71" fmla="*/ 32 h 36"/>
                <a:gd name="T72" fmla="*/ 7 w 37"/>
                <a:gd name="T73" fmla="*/ 34 h 36"/>
                <a:gd name="T74" fmla="*/ 10 w 37"/>
                <a:gd name="T75" fmla="*/ 34 h 36"/>
                <a:gd name="T76" fmla="*/ 12 w 37"/>
                <a:gd name="T77" fmla="*/ 36 h 36"/>
                <a:gd name="T78" fmla="*/ 15 w 37"/>
                <a:gd name="T79" fmla="*/ 36 h 36"/>
                <a:gd name="T80" fmla="*/ 20 w 37"/>
                <a:gd name="T81" fmla="*/ 36 h 36"/>
                <a:gd name="T82" fmla="*/ 20 w 37"/>
                <a:gd name="T83" fmla="*/ 36 h 36"/>
                <a:gd name="T84" fmla="*/ 17 w 37"/>
                <a:gd name="T85" fmla="*/ 36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6"/>
                  </a:moveTo>
                  <a:lnTo>
                    <a:pt x="22" y="36"/>
                  </a:lnTo>
                  <a:lnTo>
                    <a:pt x="24" y="36"/>
                  </a:lnTo>
                  <a:lnTo>
                    <a:pt x="27" y="34"/>
                  </a:lnTo>
                  <a:lnTo>
                    <a:pt x="29" y="34"/>
                  </a:lnTo>
                  <a:lnTo>
                    <a:pt x="32" y="32"/>
                  </a:lnTo>
                  <a:lnTo>
                    <a:pt x="34" y="29"/>
                  </a:lnTo>
                  <a:lnTo>
                    <a:pt x="34" y="27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20"/>
                  </a:lnTo>
                  <a:lnTo>
                    <a:pt x="37" y="15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8"/>
                  </a:lnTo>
                  <a:lnTo>
                    <a:pt x="32" y="5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4" y="3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3"/>
                  </a:lnTo>
                  <a:lnTo>
                    <a:pt x="10" y="3"/>
                  </a:lnTo>
                  <a:lnTo>
                    <a:pt x="7" y="5"/>
                  </a:lnTo>
                  <a:lnTo>
                    <a:pt x="5" y="5"/>
                  </a:lnTo>
                  <a:lnTo>
                    <a:pt x="5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2" y="24"/>
                  </a:lnTo>
                  <a:lnTo>
                    <a:pt x="2" y="27"/>
                  </a:lnTo>
                  <a:lnTo>
                    <a:pt x="5" y="29"/>
                  </a:lnTo>
                  <a:lnTo>
                    <a:pt x="5" y="32"/>
                  </a:lnTo>
                  <a:lnTo>
                    <a:pt x="7" y="34"/>
                  </a:lnTo>
                  <a:lnTo>
                    <a:pt x="10" y="34"/>
                  </a:lnTo>
                  <a:lnTo>
                    <a:pt x="12" y="36"/>
                  </a:lnTo>
                  <a:lnTo>
                    <a:pt x="15" y="36"/>
                  </a:lnTo>
                  <a:lnTo>
                    <a:pt x="20" y="36"/>
                  </a:lnTo>
                  <a:lnTo>
                    <a:pt x="17" y="3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3" name="Freeform 445">
              <a:extLst>
                <a:ext uri="{FF2B5EF4-FFF2-40B4-BE49-F238E27FC236}">
                  <a16:creationId xmlns:a16="http://schemas.microsoft.com/office/drawing/2014/main" id="{DD58240B-EAD4-45C1-B3AE-8688065A1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2129" y="2980208"/>
              <a:ext cx="70058" cy="63942"/>
            </a:xfrm>
            <a:custGeom>
              <a:avLst/>
              <a:gdLst>
                <a:gd name="T0" fmla="*/ 17 w 37"/>
                <a:gd name="T1" fmla="*/ 34 h 36"/>
                <a:gd name="T2" fmla="*/ 22 w 37"/>
                <a:gd name="T3" fmla="*/ 36 h 36"/>
                <a:gd name="T4" fmla="*/ 25 w 37"/>
                <a:gd name="T5" fmla="*/ 34 h 36"/>
                <a:gd name="T6" fmla="*/ 27 w 37"/>
                <a:gd name="T7" fmla="*/ 34 h 36"/>
                <a:gd name="T8" fmla="*/ 30 w 37"/>
                <a:gd name="T9" fmla="*/ 31 h 36"/>
                <a:gd name="T10" fmla="*/ 32 w 37"/>
                <a:gd name="T11" fmla="*/ 31 h 36"/>
                <a:gd name="T12" fmla="*/ 34 w 37"/>
                <a:gd name="T13" fmla="*/ 29 h 36"/>
                <a:gd name="T14" fmla="*/ 34 w 37"/>
                <a:gd name="T15" fmla="*/ 26 h 36"/>
                <a:gd name="T16" fmla="*/ 37 w 37"/>
                <a:gd name="T17" fmla="*/ 24 h 36"/>
                <a:gd name="T18" fmla="*/ 37 w 37"/>
                <a:gd name="T19" fmla="*/ 22 h 36"/>
                <a:gd name="T20" fmla="*/ 37 w 37"/>
                <a:gd name="T21" fmla="*/ 17 h 36"/>
                <a:gd name="T22" fmla="*/ 37 w 37"/>
                <a:gd name="T23" fmla="*/ 14 h 36"/>
                <a:gd name="T24" fmla="*/ 37 w 37"/>
                <a:gd name="T25" fmla="*/ 12 h 36"/>
                <a:gd name="T26" fmla="*/ 34 w 37"/>
                <a:gd name="T27" fmla="*/ 10 h 36"/>
                <a:gd name="T28" fmla="*/ 34 w 37"/>
                <a:gd name="T29" fmla="*/ 7 h 36"/>
                <a:gd name="T30" fmla="*/ 32 w 37"/>
                <a:gd name="T31" fmla="*/ 5 h 36"/>
                <a:gd name="T32" fmla="*/ 30 w 37"/>
                <a:gd name="T33" fmla="*/ 2 h 36"/>
                <a:gd name="T34" fmla="*/ 27 w 37"/>
                <a:gd name="T35" fmla="*/ 2 h 36"/>
                <a:gd name="T36" fmla="*/ 25 w 37"/>
                <a:gd name="T37" fmla="*/ 0 h 36"/>
                <a:gd name="T38" fmla="*/ 22 w 37"/>
                <a:gd name="T39" fmla="*/ 0 h 36"/>
                <a:gd name="T40" fmla="*/ 20 w 37"/>
                <a:gd name="T41" fmla="*/ 0 h 36"/>
                <a:gd name="T42" fmla="*/ 15 w 37"/>
                <a:gd name="T43" fmla="*/ 0 h 36"/>
                <a:gd name="T44" fmla="*/ 12 w 37"/>
                <a:gd name="T45" fmla="*/ 0 h 36"/>
                <a:gd name="T46" fmla="*/ 10 w 37"/>
                <a:gd name="T47" fmla="*/ 2 h 36"/>
                <a:gd name="T48" fmla="*/ 8 w 37"/>
                <a:gd name="T49" fmla="*/ 2 h 36"/>
                <a:gd name="T50" fmla="*/ 5 w 37"/>
                <a:gd name="T51" fmla="*/ 5 h 36"/>
                <a:gd name="T52" fmla="*/ 5 w 37"/>
                <a:gd name="T53" fmla="*/ 7 h 36"/>
                <a:gd name="T54" fmla="*/ 3 w 37"/>
                <a:gd name="T55" fmla="*/ 10 h 36"/>
                <a:gd name="T56" fmla="*/ 3 w 37"/>
                <a:gd name="T57" fmla="*/ 12 h 36"/>
                <a:gd name="T58" fmla="*/ 0 w 37"/>
                <a:gd name="T59" fmla="*/ 14 h 36"/>
                <a:gd name="T60" fmla="*/ 0 w 37"/>
                <a:gd name="T61" fmla="*/ 17 h 36"/>
                <a:gd name="T62" fmla="*/ 0 w 37"/>
                <a:gd name="T63" fmla="*/ 22 h 36"/>
                <a:gd name="T64" fmla="*/ 3 w 37"/>
                <a:gd name="T65" fmla="*/ 24 h 36"/>
                <a:gd name="T66" fmla="*/ 3 w 37"/>
                <a:gd name="T67" fmla="*/ 26 h 36"/>
                <a:gd name="T68" fmla="*/ 5 w 37"/>
                <a:gd name="T69" fmla="*/ 29 h 36"/>
                <a:gd name="T70" fmla="*/ 5 w 37"/>
                <a:gd name="T71" fmla="*/ 31 h 36"/>
                <a:gd name="T72" fmla="*/ 8 w 37"/>
                <a:gd name="T73" fmla="*/ 31 h 36"/>
                <a:gd name="T74" fmla="*/ 10 w 37"/>
                <a:gd name="T75" fmla="*/ 34 h 36"/>
                <a:gd name="T76" fmla="*/ 12 w 37"/>
                <a:gd name="T77" fmla="*/ 34 h 36"/>
                <a:gd name="T78" fmla="*/ 15 w 37"/>
                <a:gd name="T79" fmla="*/ 36 h 36"/>
                <a:gd name="T80" fmla="*/ 20 w 37"/>
                <a:gd name="T81" fmla="*/ 36 h 36"/>
                <a:gd name="T82" fmla="*/ 20 w 37"/>
                <a:gd name="T83" fmla="*/ 36 h 36"/>
                <a:gd name="T84" fmla="*/ 17 w 37"/>
                <a:gd name="T85" fmla="*/ 34 h 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7"/>
                <a:gd name="T130" fmla="*/ 0 h 36"/>
                <a:gd name="T131" fmla="*/ 37 w 37"/>
                <a:gd name="T132" fmla="*/ 36 h 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7" h="36">
                  <a:moveTo>
                    <a:pt x="17" y="34"/>
                  </a:moveTo>
                  <a:lnTo>
                    <a:pt x="22" y="36"/>
                  </a:lnTo>
                  <a:lnTo>
                    <a:pt x="25" y="34"/>
                  </a:lnTo>
                  <a:lnTo>
                    <a:pt x="27" y="34"/>
                  </a:lnTo>
                  <a:lnTo>
                    <a:pt x="30" y="31"/>
                  </a:lnTo>
                  <a:lnTo>
                    <a:pt x="32" y="31"/>
                  </a:lnTo>
                  <a:lnTo>
                    <a:pt x="34" y="29"/>
                  </a:lnTo>
                  <a:lnTo>
                    <a:pt x="34" y="26"/>
                  </a:lnTo>
                  <a:lnTo>
                    <a:pt x="37" y="24"/>
                  </a:lnTo>
                  <a:lnTo>
                    <a:pt x="37" y="22"/>
                  </a:lnTo>
                  <a:lnTo>
                    <a:pt x="37" y="17"/>
                  </a:lnTo>
                  <a:lnTo>
                    <a:pt x="37" y="14"/>
                  </a:lnTo>
                  <a:lnTo>
                    <a:pt x="37" y="12"/>
                  </a:lnTo>
                  <a:lnTo>
                    <a:pt x="34" y="10"/>
                  </a:lnTo>
                  <a:lnTo>
                    <a:pt x="34" y="7"/>
                  </a:lnTo>
                  <a:lnTo>
                    <a:pt x="32" y="5"/>
                  </a:lnTo>
                  <a:lnTo>
                    <a:pt x="30" y="2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8" y="2"/>
                  </a:lnTo>
                  <a:lnTo>
                    <a:pt x="5" y="5"/>
                  </a:lnTo>
                  <a:lnTo>
                    <a:pt x="5" y="7"/>
                  </a:lnTo>
                  <a:lnTo>
                    <a:pt x="3" y="10"/>
                  </a:lnTo>
                  <a:lnTo>
                    <a:pt x="3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3" y="24"/>
                  </a:lnTo>
                  <a:lnTo>
                    <a:pt x="3" y="26"/>
                  </a:lnTo>
                  <a:lnTo>
                    <a:pt x="5" y="29"/>
                  </a:lnTo>
                  <a:lnTo>
                    <a:pt x="5" y="31"/>
                  </a:lnTo>
                  <a:lnTo>
                    <a:pt x="8" y="31"/>
                  </a:lnTo>
                  <a:lnTo>
                    <a:pt x="10" y="34"/>
                  </a:lnTo>
                  <a:lnTo>
                    <a:pt x="12" y="34"/>
                  </a:lnTo>
                  <a:lnTo>
                    <a:pt x="15" y="36"/>
                  </a:lnTo>
                  <a:lnTo>
                    <a:pt x="20" y="36"/>
                  </a:lnTo>
                  <a:lnTo>
                    <a:pt x="17" y="34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4" name="Line 446">
              <a:extLst>
                <a:ext uri="{FF2B5EF4-FFF2-40B4-BE49-F238E27FC236}">
                  <a16:creationId xmlns:a16="http://schemas.microsoft.com/office/drawing/2014/main" id="{E85BE0F6-E5C8-47C6-84AE-B9F43043D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003" y="5076084"/>
              <a:ext cx="217748" cy="17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5" name="Line 447">
              <a:extLst>
                <a:ext uri="{FF2B5EF4-FFF2-40B4-BE49-F238E27FC236}">
                  <a16:creationId xmlns:a16="http://schemas.microsoft.com/office/drawing/2014/main" id="{DE8EACD2-BC5A-4B49-89D8-15156B2E7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2003" y="5235939"/>
              <a:ext cx="217748" cy="355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6" name="Freeform 448">
              <a:extLst>
                <a:ext uri="{FF2B5EF4-FFF2-40B4-BE49-F238E27FC236}">
                  <a16:creationId xmlns:a16="http://schemas.microsoft.com/office/drawing/2014/main" id="{2DCFA54D-6646-4EA9-BCF0-C07FE81BB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5446" y="3708436"/>
              <a:ext cx="607802" cy="245111"/>
            </a:xfrm>
            <a:custGeom>
              <a:avLst/>
              <a:gdLst>
                <a:gd name="T0" fmla="*/ 0 w 321"/>
                <a:gd name="T1" fmla="*/ 0 h 138"/>
                <a:gd name="T2" fmla="*/ 0 w 321"/>
                <a:gd name="T3" fmla="*/ 138 h 138"/>
                <a:gd name="T4" fmla="*/ 277 w 321"/>
                <a:gd name="T5" fmla="*/ 138 h 138"/>
                <a:gd name="T6" fmla="*/ 277 w 321"/>
                <a:gd name="T7" fmla="*/ 46 h 138"/>
                <a:gd name="T8" fmla="*/ 321 w 321"/>
                <a:gd name="T9" fmla="*/ 46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138"/>
                <a:gd name="T17" fmla="*/ 321 w 321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138">
                  <a:moveTo>
                    <a:pt x="0" y="0"/>
                  </a:moveTo>
                  <a:lnTo>
                    <a:pt x="0" y="138"/>
                  </a:lnTo>
                  <a:lnTo>
                    <a:pt x="277" y="138"/>
                  </a:lnTo>
                  <a:lnTo>
                    <a:pt x="277" y="46"/>
                  </a:lnTo>
                  <a:lnTo>
                    <a:pt x="321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7" name="Freeform 449">
              <a:extLst>
                <a:ext uri="{FF2B5EF4-FFF2-40B4-BE49-F238E27FC236}">
                  <a16:creationId xmlns:a16="http://schemas.microsoft.com/office/drawing/2014/main" id="{2EE4E5F2-F235-448B-A8CC-14A2FB342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789" y="2983761"/>
              <a:ext cx="607802" cy="245111"/>
            </a:xfrm>
            <a:custGeom>
              <a:avLst/>
              <a:gdLst>
                <a:gd name="T0" fmla="*/ 0 w 321"/>
                <a:gd name="T1" fmla="*/ 0 h 138"/>
                <a:gd name="T2" fmla="*/ 0 w 321"/>
                <a:gd name="T3" fmla="*/ 138 h 138"/>
                <a:gd name="T4" fmla="*/ 276 w 321"/>
                <a:gd name="T5" fmla="*/ 138 h 138"/>
                <a:gd name="T6" fmla="*/ 276 w 321"/>
                <a:gd name="T7" fmla="*/ 46 h 138"/>
                <a:gd name="T8" fmla="*/ 321 w 321"/>
                <a:gd name="T9" fmla="*/ 46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1"/>
                <a:gd name="T16" fmla="*/ 0 h 138"/>
                <a:gd name="T17" fmla="*/ 321 w 321"/>
                <a:gd name="T18" fmla="*/ 138 h 1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1" h="138">
                  <a:moveTo>
                    <a:pt x="0" y="0"/>
                  </a:moveTo>
                  <a:lnTo>
                    <a:pt x="0" y="138"/>
                  </a:lnTo>
                  <a:lnTo>
                    <a:pt x="276" y="138"/>
                  </a:lnTo>
                  <a:lnTo>
                    <a:pt x="276" y="46"/>
                  </a:lnTo>
                  <a:lnTo>
                    <a:pt x="321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8" name="Freeform 450">
              <a:extLst>
                <a:ext uri="{FF2B5EF4-FFF2-40B4-BE49-F238E27FC236}">
                  <a16:creationId xmlns:a16="http://schemas.microsoft.com/office/drawing/2014/main" id="{6CB1BB9E-D5A7-4082-8636-C4FF27EB9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4041" y="3386950"/>
              <a:ext cx="134436" cy="642972"/>
            </a:xfrm>
            <a:custGeom>
              <a:avLst/>
              <a:gdLst>
                <a:gd name="T0" fmla="*/ 69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9" name="Freeform 451">
              <a:extLst>
                <a:ext uri="{FF2B5EF4-FFF2-40B4-BE49-F238E27FC236}">
                  <a16:creationId xmlns:a16="http://schemas.microsoft.com/office/drawing/2014/main" id="{1AF3ED54-974D-4863-9E2C-4A6D26A83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11" y="2667603"/>
              <a:ext cx="134436" cy="642972"/>
            </a:xfrm>
            <a:custGeom>
              <a:avLst/>
              <a:gdLst>
                <a:gd name="T0" fmla="*/ 69 w 71"/>
                <a:gd name="T1" fmla="*/ 359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59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0" name="Freeform 452">
              <a:extLst>
                <a:ext uri="{FF2B5EF4-FFF2-40B4-BE49-F238E27FC236}">
                  <a16:creationId xmlns:a16="http://schemas.microsoft.com/office/drawing/2014/main" id="{605B7F8D-3783-47EF-9324-DBF6C7027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3911" y="3386950"/>
              <a:ext cx="134436" cy="642972"/>
            </a:xfrm>
            <a:custGeom>
              <a:avLst/>
              <a:gdLst>
                <a:gd name="T0" fmla="*/ 69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9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1" name="Freeform 453">
              <a:extLst>
                <a:ext uri="{FF2B5EF4-FFF2-40B4-BE49-F238E27FC236}">
                  <a16:creationId xmlns:a16="http://schemas.microsoft.com/office/drawing/2014/main" id="{73C8C3A5-A163-4243-9F7E-186034E0B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4439" y="3550358"/>
              <a:ext cx="346504" cy="321486"/>
            </a:xfrm>
            <a:custGeom>
              <a:avLst/>
              <a:gdLst>
                <a:gd name="T0" fmla="*/ 183 w 183"/>
                <a:gd name="T1" fmla="*/ 181 h 181"/>
                <a:gd name="T2" fmla="*/ 183 w 183"/>
                <a:gd name="T3" fmla="*/ 0 h 181"/>
                <a:gd name="T4" fmla="*/ 0 w 183"/>
                <a:gd name="T5" fmla="*/ 0 h 181"/>
                <a:gd name="T6" fmla="*/ 0 w 183"/>
                <a:gd name="T7" fmla="*/ 181 h 181"/>
                <a:gd name="T8" fmla="*/ 183 w 183"/>
                <a:gd name="T9" fmla="*/ 181 h 181"/>
                <a:gd name="T10" fmla="*/ 183 w 183"/>
                <a:gd name="T11" fmla="*/ 181 h 18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3"/>
                <a:gd name="T19" fmla="*/ 0 h 181"/>
                <a:gd name="T20" fmla="*/ 183 w 183"/>
                <a:gd name="T21" fmla="*/ 181 h 18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3" h="181">
                  <a:moveTo>
                    <a:pt x="183" y="181"/>
                  </a:moveTo>
                  <a:lnTo>
                    <a:pt x="183" y="0"/>
                  </a:lnTo>
                  <a:lnTo>
                    <a:pt x="0" y="0"/>
                  </a:lnTo>
                  <a:lnTo>
                    <a:pt x="0" y="181"/>
                  </a:lnTo>
                  <a:lnTo>
                    <a:pt x="183" y="181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2" name="Rectangle 454">
              <a:extLst>
                <a:ext uri="{FF2B5EF4-FFF2-40B4-BE49-F238E27FC236}">
                  <a16:creationId xmlns:a16="http://schemas.microsoft.com/office/drawing/2014/main" id="{D7FF50F8-5693-4C75-BB88-321505841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9349" y="3614300"/>
              <a:ext cx="9297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D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3" name="Rectangle 455">
              <a:extLst>
                <a:ext uri="{FF2B5EF4-FFF2-40B4-BE49-F238E27FC236}">
                  <a16:creationId xmlns:a16="http://schemas.microsoft.com/office/drawing/2014/main" id="{4BB65CA4-3D11-42B8-898C-B45CC0BEA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064" y="3614300"/>
              <a:ext cx="107402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b="1">
                  <a:solidFill>
                    <a:srgbClr val="000000"/>
                  </a:solidFill>
                </a:rPr>
                <a:t>M</a:t>
              </a:r>
              <a:endParaRPr lang="en-US" b="1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4" name="Freeform 456">
              <a:extLst>
                <a:ext uri="{FF2B5EF4-FFF2-40B4-BE49-F238E27FC236}">
                  <a16:creationId xmlns:a16="http://schemas.microsoft.com/office/drawing/2014/main" id="{5210288B-8D68-4D27-9929-FA927B971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308" y="4111626"/>
              <a:ext cx="263191" cy="639420"/>
            </a:xfrm>
            <a:custGeom>
              <a:avLst/>
              <a:gdLst>
                <a:gd name="T0" fmla="*/ 0 w 139"/>
                <a:gd name="T1" fmla="*/ 0 h 360"/>
                <a:gd name="T2" fmla="*/ 2 w 139"/>
                <a:gd name="T3" fmla="*/ 147 h 360"/>
                <a:gd name="T4" fmla="*/ 46 w 139"/>
                <a:gd name="T5" fmla="*/ 181 h 360"/>
                <a:gd name="T6" fmla="*/ 2 w 139"/>
                <a:gd name="T7" fmla="*/ 215 h 360"/>
                <a:gd name="T8" fmla="*/ 2 w 139"/>
                <a:gd name="T9" fmla="*/ 360 h 360"/>
                <a:gd name="T10" fmla="*/ 139 w 139"/>
                <a:gd name="T11" fmla="*/ 251 h 360"/>
                <a:gd name="T12" fmla="*/ 139 w 139"/>
                <a:gd name="T13" fmla="*/ 111 h 360"/>
                <a:gd name="T14" fmla="*/ 2 w 139"/>
                <a:gd name="T15" fmla="*/ 3 h 360"/>
                <a:gd name="T16" fmla="*/ 2 w 139"/>
                <a:gd name="T17" fmla="*/ 3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9"/>
                <a:gd name="T28" fmla="*/ 0 h 360"/>
                <a:gd name="T29" fmla="*/ 139 w 139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9" h="360">
                  <a:moveTo>
                    <a:pt x="0" y="0"/>
                  </a:moveTo>
                  <a:lnTo>
                    <a:pt x="2" y="147"/>
                  </a:lnTo>
                  <a:lnTo>
                    <a:pt x="46" y="181"/>
                  </a:lnTo>
                  <a:lnTo>
                    <a:pt x="2" y="215"/>
                  </a:lnTo>
                  <a:lnTo>
                    <a:pt x="2" y="360"/>
                  </a:lnTo>
                  <a:lnTo>
                    <a:pt x="139" y="251"/>
                  </a:lnTo>
                  <a:lnTo>
                    <a:pt x="139" y="111"/>
                  </a:lnTo>
                  <a:lnTo>
                    <a:pt x="2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5" name="Freeform 457">
              <a:extLst>
                <a:ext uri="{FF2B5EF4-FFF2-40B4-BE49-F238E27FC236}">
                  <a16:creationId xmlns:a16="http://schemas.microsoft.com/office/drawing/2014/main" id="{687546D6-34AB-4C0A-97B3-29B4C3BD7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3248" y="4111626"/>
              <a:ext cx="134436" cy="642972"/>
            </a:xfrm>
            <a:custGeom>
              <a:avLst/>
              <a:gdLst>
                <a:gd name="T0" fmla="*/ 68 w 71"/>
                <a:gd name="T1" fmla="*/ 362 h 362"/>
                <a:gd name="T2" fmla="*/ 71 w 71"/>
                <a:gd name="T3" fmla="*/ 0 h 362"/>
                <a:gd name="T4" fmla="*/ 0 w 71"/>
                <a:gd name="T5" fmla="*/ 0 h 362"/>
                <a:gd name="T6" fmla="*/ 0 w 71"/>
                <a:gd name="T7" fmla="*/ 362 h 362"/>
                <a:gd name="T8" fmla="*/ 71 w 71"/>
                <a:gd name="T9" fmla="*/ 362 h 362"/>
                <a:gd name="T10" fmla="*/ 71 w 71"/>
                <a:gd name="T11" fmla="*/ 362 h 3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362"/>
                <a:gd name="T20" fmla="*/ 71 w 71"/>
                <a:gd name="T21" fmla="*/ 362 h 3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362">
                  <a:moveTo>
                    <a:pt x="68" y="362"/>
                  </a:moveTo>
                  <a:lnTo>
                    <a:pt x="71" y="0"/>
                  </a:lnTo>
                  <a:lnTo>
                    <a:pt x="0" y="0"/>
                  </a:lnTo>
                  <a:lnTo>
                    <a:pt x="0" y="362"/>
                  </a:lnTo>
                  <a:lnTo>
                    <a:pt x="71" y="36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6" name="Freeform 458">
              <a:extLst>
                <a:ext uri="{FF2B5EF4-FFF2-40B4-BE49-F238E27FC236}">
                  <a16:creationId xmlns:a16="http://schemas.microsoft.com/office/drawing/2014/main" id="{FEDDE3E0-2CA3-48A9-B220-0B7C07FEFA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9752" y="4836302"/>
              <a:ext cx="265085" cy="639420"/>
            </a:xfrm>
            <a:custGeom>
              <a:avLst/>
              <a:gdLst>
                <a:gd name="T0" fmla="*/ 0 w 140"/>
                <a:gd name="T1" fmla="*/ 0 h 360"/>
                <a:gd name="T2" fmla="*/ 0 w 140"/>
                <a:gd name="T3" fmla="*/ 147 h 360"/>
                <a:gd name="T4" fmla="*/ 44 w 140"/>
                <a:gd name="T5" fmla="*/ 181 h 360"/>
                <a:gd name="T6" fmla="*/ 0 w 140"/>
                <a:gd name="T7" fmla="*/ 215 h 360"/>
                <a:gd name="T8" fmla="*/ 0 w 140"/>
                <a:gd name="T9" fmla="*/ 360 h 360"/>
                <a:gd name="T10" fmla="*/ 140 w 140"/>
                <a:gd name="T11" fmla="*/ 251 h 360"/>
                <a:gd name="T12" fmla="*/ 140 w 140"/>
                <a:gd name="T13" fmla="*/ 111 h 360"/>
                <a:gd name="T14" fmla="*/ 0 w 140"/>
                <a:gd name="T15" fmla="*/ 0 h 360"/>
                <a:gd name="T16" fmla="*/ 0 w 140"/>
                <a:gd name="T17" fmla="*/ 0 h 3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360"/>
                <a:gd name="T29" fmla="*/ 140 w 140"/>
                <a:gd name="T30" fmla="*/ 360 h 3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360">
                  <a:moveTo>
                    <a:pt x="0" y="0"/>
                  </a:moveTo>
                  <a:lnTo>
                    <a:pt x="0" y="147"/>
                  </a:lnTo>
                  <a:lnTo>
                    <a:pt x="44" y="181"/>
                  </a:lnTo>
                  <a:lnTo>
                    <a:pt x="0" y="215"/>
                  </a:lnTo>
                  <a:lnTo>
                    <a:pt x="0" y="360"/>
                  </a:lnTo>
                  <a:lnTo>
                    <a:pt x="140" y="251"/>
                  </a:lnTo>
                  <a:lnTo>
                    <a:pt x="140" y="111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17" name="Group 464">
              <a:extLst>
                <a:ext uri="{FF2B5EF4-FFF2-40B4-BE49-F238E27FC236}">
                  <a16:creationId xmlns:a16="http://schemas.microsoft.com/office/drawing/2014/main" id="{24AC929A-060E-4BDD-8212-20660F428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8862" y="2989263"/>
              <a:ext cx="1662113" cy="1362075"/>
              <a:chOff x="2324" y="1979"/>
              <a:chExt cx="1047" cy="858"/>
            </a:xfrm>
          </p:grpSpPr>
          <p:sp>
            <p:nvSpPr>
              <p:cNvPr id="418" name="Line 459">
                <a:extLst>
                  <a:ext uri="{FF2B5EF4-FFF2-40B4-BE49-F238E27FC236}">
                    <a16:creationId xmlns:a16="http://schemas.microsoft.com/office/drawing/2014/main" id="{2B77E79B-34DD-44CF-9EC3-D578EEF70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24" y="1979"/>
                <a:ext cx="1047" cy="40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Line 460">
                <a:extLst>
                  <a:ext uri="{FF2B5EF4-FFF2-40B4-BE49-F238E27FC236}">
                    <a16:creationId xmlns:a16="http://schemas.microsoft.com/office/drawing/2014/main" id="{8EE79485-83C0-4DCB-91B1-3F8F371A5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14" y="1995"/>
                <a:ext cx="557" cy="84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20" name="Group 467">
            <a:extLst>
              <a:ext uri="{FF2B5EF4-FFF2-40B4-BE49-F238E27FC236}">
                <a16:creationId xmlns:a16="http://schemas.microsoft.com/office/drawing/2014/main" id="{0C3639E7-2F06-47EB-8C44-5CBAFF9AA531}"/>
              </a:ext>
            </a:extLst>
          </p:cNvPr>
          <p:cNvGrpSpPr/>
          <p:nvPr/>
        </p:nvGrpSpPr>
        <p:grpSpPr>
          <a:xfrm>
            <a:off x="8367855" y="2980544"/>
            <a:ext cx="2107909" cy="1143000"/>
            <a:chOff x="6807491" y="2590800"/>
            <a:chExt cx="2107909" cy="1143000"/>
          </a:xfrm>
        </p:grpSpPr>
        <p:sp>
          <p:nvSpPr>
            <p:cNvPr id="421" name="Rounded Rectangle 466">
              <a:extLst>
                <a:ext uri="{FF2B5EF4-FFF2-40B4-BE49-F238E27FC236}">
                  <a16:creationId xmlns:a16="http://schemas.microsoft.com/office/drawing/2014/main" id="{192529E9-C2EF-42BB-AC09-17A81CDE9597}"/>
                </a:ext>
              </a:extLst>
            </p:cNvPr>
            <p:cNvSpPr/>
            <p:nvPr/>
          </p:nvSpPr>
          <p:spPr>
            <a:xfrm>
              <a:off x="6807491" y="2590800"/>
              <a:ext cx="2107909" cy="1143000"/>
            </a:xfrm>
            <a:prstGeom prst="roundRect">
              <a:avLst/>
            </a:prstGeom>
            <a:solidFill>
              <a:srgbClr val="FFFFCC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prstClr val="black"/>
                  </a:solidFill>
                </a:rPr>
                <a:t>        Data </a:t>
              </a:r>
            </a:p>
            <a:p>
              <a:r>
                <a:rPr lang="en-US" sz="1600" b="1" dirty="0">
                  <a:solidFill>
                    <a:prstClr val="black"/>
                  </a:solidFill>
                </a:rPr>
                <a:t>         dependency</a:t>
              </a:r>
              <a:br>
                <a:rPr lang="en-US" sz="1600" b="1" dirty="0">
                  <a:solidFill>
                    <a:prstClr val="black"/>
                  </a:solidFill>
                </a:rPr>
              </a:br>
              <a:endParaRPr lang="en-US" sz="1600" b="1" dirty="0">
                <a:solidFill>
                  <a:prstClr val="black"/>
                </a:solidFill>
              </a:endParaRPr>
            </a:p>
            <a:p>
              <a:r>
                <a:rPr lang="en-US" sz="1600" b="1" dirty="0">
                  <a:solidFill>
                    <a:prstClr val="black"/>
                  </a:solidFill>
                </a:rPr>
                <a:t>        No problem</a:t>
              </a:r>
              <a:endParaRPr lang="en-SG" sz="1600" b="1" dirty="0">
                <a:solidFill>
                  <a:prstClr val="black"/>
                </a:solidFill>
              </a:endParaRPr>
            </a:p>
          </p:txBody>
        </p:sp>
        <p:cxnSp>
          <p:nvCxnSpPr>
            <p:cNvPr id="422" name="Straight Arrow Connector 421">
              <a:extLst>
                <a:ext uri="{FF2B5EF4-FFF2-40B4-BE49-F238E27FC236}">
                  <a16:creationId xmlns:a16="http://schemas.microsoft.com/office/drawing/2014/main" id="{B34FF1C4-59C5-4078-8A04-7E449CD0BD68}"/>
                </a:ext>
              </a:extLst>
            </p:cNvPr>
            <p:cNvCxnSpPr/>
            <p:nvPr/>
          </p:nvCxnSpPr>
          <p:spPr>
            <a:xfrm>
              <a:off x="6960861" y="2805114"/>
              <a:ext cx="381000" cy="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Arrow Connector 422">
              <a:extLst>
                <a:ext uri="{FF2B5EF4-FFF2-40B4-BE49-F238E27FC236}">
                  <a16:creationId xmlns:a16="http://schemas.microsoft.com/office/drawing/2014/main" id="{E4197C0D-263A-4E6E-AD3C-55E305F336D5}"/>
                </a:ext>
              </a:extLst>
            </p:cNvPr>
            <p:cNvCxnSpPr/>
            <p:nvPr/>
          </p:nvCxnSpPr>
          <p:spPr>
            <a:xfrm>
              <a:off x="6935274" y="3554656"/>
              <a:ext cx="381000" cy="0"/>
            </a:xfrm>
            <a:prstGeom prst="straightConnector1">
              <a:avLst/>
            </a:prstGeom>
            <a:ln w="22225">
              <a:solidFill>
                <a:srgbClr val="0000FF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697E45-F4F6-4A82-BC47-0F42CA44F1E2}"/>
                  </a:ext>
                </a:extLst>
              </p14:cNvPr>
              <p14:cNvContentPartPr/>
              <p14:nvPr/>
            </p14:nvContentPartPr>
            <p14:xfrm>
              <a:off x="1624680" y="1840320"/>
              <a:ext cx="6099120" cy="471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697E45-F4F6-4A82-BC47-0F42CA44F1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15320" y="1830960"/>
                <a:ext cx="6117840" cy="47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204776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RAW Data Hazards: Observations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53CD600-536A-445A-A390-BD192F49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46416"/>
            <a:ext cx="8229600" cy="4893746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Questions: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200" dirty="0"/>
              <a:t>When is the result from </a:t>
            </a:r>
            <a:r>
              <a:rPr lang="en-SG" sz="2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SG" sz="2200" dirty="0"/>
              <a:t> instruction actually produced?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End of EX stage for </a:t>
            </a:r>
            <a:r>
              <a: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SG" sz="2000" dirty="0"/>
              <a:t> or clock cycle 3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200" dirty="0"/>
              <a:t>When is the data actually needed by </a:t>
            </a:r>
            <a:r>
              <a:rPr lang="en-SG" sz="2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SG" sz="2200" dirty="0"/>
              <a:t>?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Beginning of </a:t>
            </a:r>
            <a:r>
              <a:rPr lang="en-SG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SG" sz="2000" dirty="0" err="1"/>
              <a:t>’s</a:t>
            </a:r>
            <a:r>
              <a:rPr lang="en-SG" sz="2000" dirty="0"/>
              <a:t> EX stage or clock cycle 4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200" dirty="0"/>
              <a:t>When is the data actually needed by </a:t>
            </a:r>
            <a:r>
              <a:rPr lang="en-SG" sz="2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SG" sz="2200" dirty="0"/>
              <a:t>?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Beginning of </a:t>
            </a:r>
            <a:r>
              <a: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SG" sz="2000" dirty="0"/>
              <a:t>’s EX stage or clock cycle 5</a:t>
            </a:r>
          </a:p>
          <a:p>
            <a:pPr marL="271463" indent="-271463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600" b="1" dirty="0"/>
              <a:t>Solution: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C00000"/>
                </a:solidFill>
              </a:rPr>
              <a:t>Forward</a:t>
            </a:r>
            <a:r>
              <a:rPr lang="en-US" sz="2200" b="1" dirty="0"/>
              <a:t> </a:t>
            </a:r>
            <a:r>
              <a:rPr lang="en-US" sz="2200" dirty="0"/>
              <a:t>the result to any trailing (later) instructions before it is reflected in register file</a:t>
            </a:r>
          </a:p>
          <a:p>
            <a:pPr lvl="1">
              <a:spcBef>
                <a:spcPts val="600"/>
              </a:spcBef>
              <a:buNone/>
            </a:pPr>
            <a:r>
              <a:rPr lang="en-US" b="1" dirty="0">
                <a:sym typeface="Wingdings" pitchFamily="2" charset="2"/>
              </a:rPr>
              <a:t> </a:t>
            </a:r>
            <a:r>
              <a:rPr lang="en-US" sz="2200" b="1" dirty="0">
                <a:sym typeface="Wingdings" pitchFamily="2" charset="2"/>
              </a:rPr>
              <a:t>Bypass (replace) </a:t>
            </a:r>
            <a:r>
              <a:rPr lang="en-US" sz="2200" dirty="0">
                <a:sym typeface="Wingdings" pitchFamily="2" charset="2"/>
              </a:rPr>
              <a:t>the data read from register file</a:t>
            </a:r>
            <a:endParaRPr lang="en-SG" sz="2200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2337115-23FC-4469-9466-7B8C444B9815}"/>
                  </a:ext>
                </a:extLst>
              </p14:cNvPr>
              <p14:cNvContentPartPr/>
              <p14:nvPr/>
            </p14:nvContentPartPr>
            <p14:xfrm>
              <a:off x="2356200" y="4824720"/>
              <a:ext cx="1032480" cy="43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2337115-23FC-4469-9466-7B8C444B98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46840" y="4815360"/>
                <a:ext cx="1051200" cy="4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4.1 RAW Data Hazards: </a:t>
            </a:r>
            <a:r>
              <a:rPr lang="en-GB" sz="3600" b="1" dirty="0">
                <a:solidFill>
                  <a:srgbClr val="0000FF"/>
                </a:solidFill>
              </a:rPr>
              <a:t>Forwarding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EB0157-29F0-41FF-9B23-53A49EF69070}"/>
              </a:ext>
            </a:extLst>
          </p:cNvPr>
          <p:cNvGrpSpPr/>
          <p:nvPr/>
        </p:nvGrpSpPr>
        <p:grpSpPr>
          <a:xfrm>
            <a:off x="1942642" y="1346417"/>
            <a:ext cx="7324472" cy="4724400"/>
            <a:chOff x="633412" y="1773195"/>
            <a:chExt cx="7324472" cy="47244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9FA69CB-4F4B-457E-9230-C4EEBD6807BB}"/>
                </a:ext>
              </a:extLst>
            </p:cNvPr>
            <p:cNvGrpSpPr/>
            <p:nvPr/>
          </p:nvGrpSpPr>
          <p:grpSpPr>
            <a:xfrm>
              <a:off x="633412" y="1773195"/>
              <a:ext cx="7324472" cy="1397041"/>
              <a:chOff x="633412" y="1773195"/>
              <a:chExt cx="7324472" cy="1397041"/>
            </a:xfrm>
          </p:grpSpPr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4D860BEE-4EDC-487A-B341-5CE1A11669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5210" y="3085330"/>
                <a:ext cx="150223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Line 32">
                <a:extLst>
                  <a:ext uri="{FF2B5EF4-FFF2-40B4-BE49-F238E27FC236}">
                    <a16:creationId xmlns:a16="http://schemas.microsoft.com/office/drawing/2014/main" id="{7BD8B89F-67E7-4281-8C20-A984F95932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6290" y="3085330"/>
                <a:ext cx="15697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Line 45">
                <a:extLst>
                  <a:ext uri="{FF2B5EF4-FFF2-40B4-BE49-F238E27FC236}">
                    <a16:creationId xmlns:a16="http://schemas.microsoft.com/office/drawing/2014/main" id="{CC787838-80CE-480E-9FAC-DAE6DD296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736" y="3168429"/>
                <a:ext cx="450669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75">
                <a:extLst>
                  <a:ext uri="{FF2B5EF4-FFF2-40B4-BE49-F238E27FC236}">
                    <a16:creationId xmlns:a16="http://schemas.microsoft.com/office/drawing/2014/main" id="{9EA234F7-99F3-4AA8-A55E-F93443480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5685" y="2015267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0" name="Rectangle 76">
                <a:extLst>
                  <a:ext uri="{FF2B5EF4-FFF2-40B4-BE49-F238E27FC236}">
                    <a16:creationId xmlns:a16="http://schemas.microsoft.com/office/drawing/2014/main" id="{A6B26F38-FC0B-4BEF-9938-3BA6FD53E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0207" y="2015267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1" name="Rectangle 77">
                <a:extLst>
                  <a:ext uri="{FF2B5EF4-FFF2-40B4-BE49-F238E27FC236}">
                    <a16:creationId xmlns:a16="http://schemas.microsoft.com/office/drawing/2014/main" id="{BA963961-DA46-4500-93F3-3742FEBBA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417" y="2015267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" name="Rectangle 78">
                <a:extLst>
                  <a:ext uri="{FF2B5EF4-FFF2-40B4-BE49-F238E27FC236}">
                    <a16:creationId xmlns:a16="http://schemas.microsoft.com/office/drawing/2014/main" id="{6C1AB66A-7F06-45E8-A85B-772B185F6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6927" y="2015267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3" name="Rectangle 79">
                <a:extLst>
                  <a:ext uri="{FF2B5EF4-FFF2-40B4-BE49-F238E27FC236}">
                    <a16:creationId xmlns:a16="http://schemas.microsoft.com/office/drawing/2014/main" id="{F7FCE38F-84F3-4D43-A40C-BD95AC870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666" y="2015267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4" name="Rectangle 80">
                <a:extLst>
                  <a:ext uri="{FF2B5EF4-FFF2-40B4-BE49-F238E27FC236}">
                    <a16:creationId xmlns:a16="http://schemas.microsoft.com/office/drawing/2014/main" id="{A02B962B-87D2-4BE0-B260-710E63ADB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5876" y="2015267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5" name="Rectangle 81">
                <a:extLst>
                  <a:ext uri="{FF2B5EF4-FFF2-40B4-BE49-F238E27FC236}">
                    <a16:creationId xmlns:a16="http://schemas.microsoft.com/office/drawing/2014/main" id="{EE359D52-4D68-48C6-B276-1FF20BC3A4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838" y="2015267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6" name="Rectangle 82">
                <a:extLst>
                  <a:ext uri="{FF2B5EF4-FFF2-40B4-BE49-F238E27FC236}">
                    <a16:creationId xmlns:a16="http://schemas.microsoft.com/office/drawing/2014/main" id="{FB0DC1F2-8452-4FE2-8CA5-807A3A0D3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596" y="2015267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7" name="Rectangle 83">
                <a:extLst>
                  <a:ext uri="{FF2B5EF4-FFF2-40B4-BE49-F238E27FC236}">
                    <a16:creationId xmlns:a16="http://schemas.microsoft.com/office/drawing/2014/main" id="{4AB444C1-92A6-4D03-825C-593C3EEE03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7023" y="2015267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" name="Rectangle 84">
                <a:extLst>
                  <a:ext uri="{FF2B5EF4-FFF2-40B4-BE49-F238E27FC236}">
                    <a16:creationId xmlns:a16="http://schemas.microsoft.com/office/drawing/2014/main" id="{EF98021F-FDE6-4663-AB6D-96B51AA2A5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4922" y="2015267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9" name="Rectangle 85">
                <a:extLst>
                  <a:ext uri="{FF2B5EF4-FFF2-40B4-BE49-F238E27FC236}">
                    <a16:creationId xmlns:a16="http://schemas.microsoft.com/office/drawing/2014/main" id="{CCF819D3-76C3-429F-ADA2-EB23F597C1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820" y="2015267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" name="Rectangle 86">
                <a:extLst>
                  <a:ext uri="{FF2B5EF4-FFF2-40B4-BE49-F238E27FC236}">
                    <a16:creationId xmlns:a16="http://schemas.microsoft.com/office/drawing/2014/main" id="{6B95B836-60BE-4D1C-97FA-1F49E601C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8266" y="2015267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1" name="Rectangle 87">
                <a:extLst>
                  <a:ext uri="{FF2B5EF4-FFF2-40B4-BE49-F238E27FC236}">
                    <a16:creationId xmlns:a16="http://schemas.microsoft.com/office/drawing/2014/main" id="{47DE9092-B8E0-4D66-BD30-DF4169FAC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7757" y="2015267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2" name="Rectangle 88">
                <a:extLst>
                  <a:ext uri="{FF2B5EF4-FFF2-40B4-BE49-F238E27FC236}">
                    <a16:creationId xmlns:a16="http://schemas.microsoft.com/office/drawing/2014/main" id="{D53532E5-2FE7-493A-B134-488DB22B1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2279" y="2015267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3" name="Rectangle 89">
                <a:extLst>
                  <a:ext uri="{FF2B5EF4-FFF2-40B4-BE49-F238E27FC236}">
                    <a16:creationId xmlns:a16="http://schemas.microsoft.com/office/drawing/2014/main" id="{CA6D6D96-0141-403A-A44F-CEAA4EF26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489" y="2015267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4" name="Rectangle 90">
                <a:extLst>
                  <a:ext uri="{FF2B5EF4-FFF2-40B4-BE49-F238E27FC236}">
                    <a16:creationId xmlns:a16="http://schemas.microsoft.com/office/drawing/2014/main" id="{3B06554D-7EC1-44D9-B736-A26D6C967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3935" y="2015267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4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5" name="Rectangle 91">
                <a:extLst>
                  <a:ext uri="{FF2B5EF4-FFF2-40B4-BE49-F238E27FC236}">
                    <a16:creationId xmlns:a16="http://schemas.microsoft.com/office/drawing/2014/main" id="{E25CE0A5-AC66-4BEE-A91F-C35CE4530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0050" y="2015267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" name="Rectangle 92">
                <a:extLst>
                  <a:ext uri="{FF2B5EF4-FFF2-40B4-BE49-F238E27FC236}">
                    <a16:creationId xmlns:a16="http://schemas.microsoft.com/office/drawing/2014/main" id="{12C29EC3-3E6C-421C-8BDC-5CC809C719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7948" y="2015267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7" name="Rectangle 93">
                <a:extLst>
                  <a:ext uri="{FF2B5EF4-FFF2-40B4-BE49-F238E27FC236}">
                    <a16:creationId xmlns:a16="http://schemas.microsoft.com/office/drawing/2014/main" id="{3F475928-3EF5-4E1C-9597-30E339615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2471" y="2015267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" name="Rectangle 94">
                <a:extLst>
                  <a:ext uri="{FF2B5EF4-FFF2-40B4-BE49-F238E27FC236}">
                    <a16:creationId xmlns:a16="http://schemas.microsoft.com/office/drawing/2014/main" id="{00CAEDB2-365B-42DD-B314-5F6EB84428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9605" y="2015267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9" name="Rectangle 95">
                <a:extLst>
                  <a:ext uri="{FF2B5EF4-FFF2-40B4-BE49-F238E27FC236}">
                    <a16:creationId xmlns:a16="http://schemas.microsoft.com/office/drawing/2014/main" id="{7D777015-9BCF-450A-A937-8B12C3929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05720" y="2015267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0" name="Rectangle 96">
                <a:extLst>
                  <a:ext uri="{FF2B5EF4-FFF2-40B4-BE49-F238E27FC236}">
                    <a16:creationId xmlns:a16="http://schemas.microsoft.com/office/drawing/2014/main" id="{D4855F3E-A65A-4B2E-A121-CF8D3F4A7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1930" y="2015267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1" name="Rectangle 97">
                <a:extLst>
                  <a:ext uri="{FF2B5EF4-FFF2-40B4-BE49-F238E27FC236}">
                    <a16:creationId xmlns:a16="http://schemas.microsoft.com/office/drawing/2014/main" id="{D2246963-479F-434C-B244-F03C5DE16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98140" y="2015267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2" name="Rectangle 98">
                <a:extLst>
                  <a:ext uri="{FF2B5EF4-FFF2-40B4-BE49-F238E27FC236}">
                    <a16:creationId xmlns:a16="http://schemas.microsoft.com/office/drawing/2014/main" id="{7439B794-C6E0-48C8-9813-3BCFA2CC58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3586" y="2015267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3" name="Rectangle 99">
                <a:extLst>
                  <a:ext uri="{FF2B5EF4-FFF2-40B4-BE49-F238E27FC236}">
                    <a16:creationId xmlns:a16="http://schemas.microsoft.com/office/drawing/2014/main" id="{31A14D3F-B4B9-44E2-A234-FB365A649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168" y="1773195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" name="Rectangle 100">
                <a:extLst>
                  <a:ext uri="{FF2B5EF4-FFF2-40B4-BE49-F238E27FC236}">
                    <a16:creationId xmlns:a16="http://schemas.microsoft.com/office/drawing/2014/main" id="{47C868BD-B76A-46B2-A9E1-8ACC96C99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875" y="177319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" name="Rectangle 101">
                <a:extLst>
                  <a:ext uri="{FF2B5EF4-FFF2-40B4-BE49-F238E27FC236}">
                    <a16:creationId xmlns:a16="http://schemas.microsoft.com/office/drawing/2014/main" id="{D8A7E120-EF69-4626-A68A-C004AA9D1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7945" y="1773195"/>
                <a:ext cx="11381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6" name="Rectangle 102">
                <a:extLst>
                  <a:ext uri="{FF2B5EF4-FFF2-40B4-BE49-F238E27FC236}">
                    <a16:creationId xmlns:a16="http://schemas.microsoft.com/office/drawing/2014/main" id="{F3891C7E-923F-4B44-A7DA-90DAD103D1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5971" y="177319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7" name="Rectangle 103">
                <a:extLst>
                  <a:ext uri="{FF2B5EF4-FFF2-40B4-BE49-F238E27FC236}">
                    <a16:creationId xmlns:a16="http://schemas.microsoft.com/office/drawing/2014/main" id="{A67D3B8E-481D-453B-B6A7-33D2826B2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239" y="177319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8" name="Rectangle 104">
                <a:extLst>
                  <a:ext uri="{FF2B5EF4-FFF2-40B4-BE49-F238E27FC236}">
                    <a16:creationId xmlns:a16="http://schemas.microsoft.com/office/drawing/2014/main" id="{F044D5DD-255D-4FB3-A67E-9C70C7CEC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060" y="1773195"/>
                <a:ext cx="4328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(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9" name="Rectangle 105">
                <a:extLst>
                  <a:ext uri="{FF2B5EF4-FFF2-40B4-BE49-F238E27FC236}">
                    <a16:creationId xmlns:a16="http://schemas.microsoft.com/office/drawing/2014/main" id="{A67A7EF6-B908-41B6-AFFE-A127951BA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1258" y="177319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0" name="Rectangle 106">
                <a:extLst>
                  <a:ext uri="{FF2B5EF4-FFF2-40B4-BE49-F238E27FC236}">
                    <a16:creationId xmlns:a16="http://schemas.microsoft.com/office/drawing/2014/main" id="{FB052A4C-8A12-4CC3-A64F-DD4F014D2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392" y="1773195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1" name="Rectangle 107">
                <a:extLst>
                  <a:ext uri="{FF2B5EF4-FFF2-40B4-BE49-F238E27FC236}">
                    <a16:creationId xmlns:a16="http://schemas.microsoft.com/office/drawing/2014/main" id="{1BBA6399-A6DE-4B54-9A54-EA16BC25D9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4220" y="177319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2" name="Rectangle 108">
                <a:extLst>
                  <a:ext uri="{FF2B5EF4-FFF2-40B4-BE49-F238E27FC236}">
                    <a16:creationId xmlns:a16="http://schemas.microsoft.com/office/drawing/2014/main" id="{9390B821-1827-4A40-AFCB-F20CA4786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417" y="177319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" name="Rectangle 109">
                <a:extLst>
                  <a:ext uri="{FF2B5EF4-FFF2-40B4-BE49-F238E27FC236}">
                    <a16:creationId xmlns:a16="http://schemas.microsoft.com/office/drawing/2014/main" id="{F951EDA5-1170-4C67-98D2-9AA8A7A549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933" y="177319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" name="Rectangle 110">
                <a:extLst>
                  <a:ext uri="{FF2B5EF4-FFF2-40B4-BE49-F238E27FC236}">
                    <a16:creationId xmlns:a16="http://schemas.microsoft.com/office/drawing/2014/main" id="{C2BE75F7-EE1A-4FA7-84B5-A9AC15042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627" y="1773195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5" name="Rectangle 111">
                <a:extLst>
                  <a:ext uri="{FF2B5EF4-FFF2-40B4-BE49-F238E27FC236}">
                    <a16:creationId xmlns:a16="http://schemas.microsoft.com/office/drawing/2014/main" id="{CC39E6EC-BAF1-4605-B3DA-29EF399F84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8583" y="177319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6" name="Rectangle 112">
                <a:extLst>
                  <a:ext uri="{FF2B5EF4-FFF2-40B4-BE49-F238E27FC236}">
                    <a16:creationId xmlns:a16="http://schemas.microsoft.com/office/drawing/2014/main" id="{35DBC4CA-926B-40DF-A0BB-6731B0267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723" y="177319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k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7" name="Rectangle 113">
                <a:extLst>
                  <a:ext uri="{FF2B5EF4-FFF2-40B4-BE49-F238E27FC236}">
                    <a16:creationId xmlns:a16="http://schemas.microsoft.com/office/drawing/2014/main" id="{97B01956-7015-4B97-B8C9-91C96B85F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551" y="177319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8" name="Rectangle 114">
                <a:extLst>
                  <a:ext uri="{FF2B5EF4-FFF2-40B4-BE49-F238E27FC236}">
                    <a16:creationId xmlns:a16="http://schemas.microsoft.com/office/drawing/2014/main" id="{5BC717C3-EB82-4156-8D93-E2C819AB5C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0749" y="177319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" name="Rectangle 115">
                <a:extLst>
                  <a:ext uri="{FF2B5EF4-FFF2-40B4-BE49-F238E27FC236}">
                    <a16:creationId xmlns:a16="http://schemas.microsoft.com/office/drawing/2014/main" id="{3AD7D1D2-07A7-4D8F-925A-8E3274D8F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1513" y="177319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y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" name="Rectangle 116">
                <a:extLst>
                  <a:ext uri="{FF2B5EF4-FFF2-40B4-BE49-F238E27FC236}">
                    <a16:creationId xmlns:a16="http://schemas.microsoft.com/office/drawing/2014/main" id="{461C7C92-DC65-4C89-946C-23EDF07549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4093" y="177319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1" name="Rectangle 117">
                <a:extLst>
                  <a:ext uri="{FF2B5EF4-FFF2-40B4-BE49-F238E27FC236}">
                    <a16:creationId xmlns:a16="http://schemas.microsoft.com/office/drawing/2014/main" id="{09D33B45-A42C-4A72-B71D-36CF7AC91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3297" y="177319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" name="Rectangle 118">
                <a:extLst>
                  <a:ext uri="{FF2B5EF4-FFF2-40B4-BE49-F238E27FC236}">
                    <a16:creationId xmlns:a16="http://schemas.microsoft.com/office/drawing/2014/main" id="{CB554905-C8E8-4B32-9586-7D9B26C17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615" y="177319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3" name="Rectangle 119">
                <a:extLst>
                  <a:ext uri="{FF2B5EF4-FFF2-40B4-BE49-F238E27FC236}">
                    <a16:creationId xmlns:a16="http://schemas.microsoft.com/office/drawing/2014/main" id="{03B46246-6A83-4784-BFAC-BC11D7B40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2883" y="177319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4" name="Rectangle 120">
                <a:extLst>
                  <a:ext uri="{FF2B5EF4-FFF2-40B4-BE49-F238E27FC236}">
                    <a16:creationId xmlns:a16="http://schemas.microsoft.com/office/drawing/2014/main" id="{0B67223A-92BF-4910-BCBC-F573D7224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7023" y="1773195"/>
                <a:ext cx="4328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)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1" name="Line 178">
                <a:extLst>
                  <a:ext uri="{FF2B5EF4-FFF2-40B4-BE49-F238E27FC236}">
                    <a16:creationId xmlns:a16="http://schemas.microsoft.com/office/drawing/2014/main" id="{983F31F2-78CA-4B26-A9DB-EAA8BE6CB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6227" y="1868940"/>
                <a:ext cx="5023189" cy="3613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2" name="Freeform 179">
                <a:extLst>
                  <a:ext uri="{FF2B5EF4-FFF2-40B4-BE49-F238E27FC236}">
                    <a16:creationId xmlns:a16="http://schemas.microsoft.com/office/drawing/2014/main" id="{C7C9452E-6588-4F0F-B358-D01BE915AE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4225" y="1841842"/>
                <a:ext cx="52325" cy="56002"/>
              </a:xfrm>
              <a:custGeom>
                <a:avLst/>
                <a:gdLst>
                  <a:gd name="T0" fmla="*/ 0 w 31"/>
                  <a:gd name="T1" fmla="*/ 0 h 31"/>
                  <a:gd name="T2" fmla="*/ 2 w 31"/>
                  <a:gd name="T3" fmla="*/ 31 h 31"/>
                  <a:gd name="T4" fmla="*/ 31 w 31"/>
                  <a:gd name="T5" fmla="*/ 17 h 31"/>
                  <a:gd name="T6" fmla="*/ 2 w 31"/>
                  <a:gd name="T7" fmla="*/ 0 h 31"/>
                  <a:gd name="T8" fmla="*/ 2 w 31"/>
                  <a:gd name="T9" fmla="*/ 0 h 31"/>
                  <a:gd name="T10" fmla="*/ 0 w 31"/>
                  <a:gd name="T11" fmla="*/ 0 h 3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31"/>
                  <a:gd name="T20" fmla="*/ 31 w 31"/>
                  <a:gd name="T21" fmla="*/ 31 h 3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31">
                    <a:moveTo>
                      <a:pt x="0" y="0"/>
                    </a:moveTo>
                    <a:lnTo>
                      <a:pt x="2" y="31"/>
                    </a:lnTo>
                    <a:lnTo>
                      <a:pt x="31" y="17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Rectangle 317">
                <a:extLst>
                  <a:ext uri="{FF2B5EF4-FFF2-40B4-BE49-F238E27FC236}">
                    <a16:creationId xmlns:a16="http://schemas.microsoft.com/office/drawing/2014/main" id="{2B2E4C1D-B972-42F4-98CE-000749942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3233" y="2014495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0" name="Rectangle 318">
                <a:extLst>
                  <a:ext uri="{FF2B5EF4-FFF2-40B4-BE49-F238E27FC236}">
                    <a16:creationId xmlns:a16="http://schemas.microsoft.com/office/drawing/2014/main" id="{63E1C714-FD63-42C5-A6AB-4B8A75539E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9435" y="2014495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1" name="Rectangle 319">
                <a:extLst>
                  <a:ext uri="{FF2B5EF4-FFF2-40B4-BE49-F238E27FC236}">
                    <a16:creationId xmlns:a16="http://schemas.microsoft.com/office/drawing/2014/main" id="{5F5BE729-CDFA-44BE-B33E-50FE408F70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5636" y="201449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2" name="Rectangle 320">
                <a:extLst>
                  <a:ext uri="{FF2B5EF4-FFF2-40B4-BE49-F238E27FC236}">
                    <a16:creationId xmlns:a16="http://schemas.microsoft.com/office/drawing/2014/main" id="{11F74D93-2C9D-4167-AAA3-76947007A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1079" y="201449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7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3" name="Rectangle 321">
                <a:extLst>
                  <a:ext uri="{FF2B5EF4-FFF2-40B4-BE49-F238E27FC236}">
                    <a16:creationId xmlns:a16="http://schemas.microsoft.com/office/drawing/2014/main" id="{F566E85A-367A-4936-A1B7-182B3C58D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5463" y="2014495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4" name="Rectangle 322">
                <a:extLst>
                  <a:ext uri="{FF2B5EF4-FFF2-40B4-BE49-F238E27FC236}">
                    <a16:creationId xmlns:a16="http://schemas.microsoft.com/office/drawing/2014/main" id="{606F7FBB-6FC6-4A73-8F9C-CB7E03C42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3352" y="2014495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5" name="Rectangle 323">
                <a:extLst>
                  <a:ext uri="{FF2B5EF4-FFF2-40B4-BE49-F238E27FC236}">
                    <a16:creationId xmlns:a16="http://schemas.microsoft.com/office/drawing/2014/main" id="{20DDB7F7-C791-4B3E-9482-DF830A4E7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9554" y="201449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6" name="Rectangle 324">
                <a:extLst>
                  <a:ext uri="{FF2B5EF4-FFF2-40B4-BE49-F238E27FC236}">
                    <a16:creationId xmlns:a16="http://schemas.microsoft.com/office/drawing/2014/main" id="{F1AD2DFC-3F52-45BC-8774-CAD43AA98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1747" y="201449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8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7" name="Rectangle 325">
                <a:extLst>
                  <a:ext uri="{FF2B5EF4-FFF2-40B4-BE49-F238E27FC236}">
                    <a16:creationId xmlns:a16="http://schemas.microsoft.com/office/drawing/2014/main" id="{1D0B8BBE-FCCB-4183-9F47-62697DC18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4443" y="2014495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8" name="Rectangle 326">
                <a:extLst>
                  <a:ext uri="{FF2B5EF4-FFF2-40B4-BE49-F238E27FC236}">
                    <a16:creationId xmlns:a16="http://schemas.microsoft.com/office/drawing/2014/main" id="{2A20A626-5143-414D-91C1-C76C1091F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50645" y="2014495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C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89" name="Rectangle 327">
                <a:extLst>
                  <a:ext uri="{FF2B5EF4-FFF2-40B4-BE49-F238E27FC236}">
                    <a16:creationId xmlns:a16="http://schemas.microsoft.com/office/drawing/2014/main" id="{A2D3F51C-A310-4102-BC86-C03BB89BD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5159" y="201449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0" name="Rectangle 328">
                <a:extLst>
                  <a:ext uri="{FF2B5EF4-FFF2-40B4-BE49-F238E27FC236}">
                    <a16:creationId xmlns:a16="http://schemas.microsoft.com/office/drawing/2014/main" id="{EF266CBF-EC73-4EB9-95A7-0D08132E7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87352" y="201449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9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1" name="Rectangle 329">
                <a:extLst>
                  <a:ext uri="{FF2B5EF4-FFF2-40B4-BE49-F238E27FC236}">
                    <a16:creationId xmlns:a16="http://schemas.microsoft.com/office/drawing/2014/main" id="{9B09D984-F728-4F38-9E26-D07687C6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8674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2" name="Rectangle 330">
                <a:extLst>
                  <a:ext uri="{FF2B5EF4-FFF2-40B4-BE49-F238E27FC236}">
                    <a16:creationId xmlns:a16="http://schemas.microsoft.com/office/drawing/2014/main" id="{6611CC44-D21A-439E-A49C-DF4012F8D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9559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3" name="Rectangle 331">
                <a:extLst>
                  <a:ext uri="{FF2B5EF4-FFF2-40B4-BE49-F238E27FC236}">
                    <a16:creationId xmlns:a16="http://schemas.microsoft.com/office/drawing/2014/main" id="{5DDEC677-3502-4817-BBCF-8A2867E29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4279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4" name="Rectangle 332">
                <a:extLst>
                  <a:ext uri="{FF2B5EF4-FFF2-40B4-BE49-F238E27FC236}">
                    <a16:creationId xmlns:a16="http://schemas.microsoft.com/office/drawing/2014/main" id="{D5F5C631-FA37-4FC7-B64F-B54FFF09F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227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5" name="Rectangle 333">
                <a:extLst>
                  <a:ext uri="{FF2B5EF4-FFF2-40B4-BE49-F238E27FC236}">
                    <a16:creationId xmlns:a16="http://schemas.microsoft.com/office/drawing/2014/main" id="{CC7EA9A4-4056-4C21-B520-F8ECF95BC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9884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6" name="Rectangle 334">
                <a:extLst>
                  <a:ext uri="{FF2B5EF4-FFF2-40B4-BE49-F238E27FC236}">
                    <a16:creationId xmlns:a16="http://schemas.microsoft.com/office/drawing/2014/main" id="{D506293D-2FDF-4FD6-AC15-7F020ADA0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832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" name="Rectangle 335">
                <a:extLst>
                  <a:ext uri="{FF2B5EF4-FFF2-40B4-BE49-F238E27FC236}">
                    <a16:creationId xmlns:a16="http://schemas.microsoft.com/office/drawing/2014/main" id="{3485043E-CB77-4ABD-95BE-E6FDFC6A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5489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8" name="Rectangle 336">
                <a:extLst>
                  <a:ext uri="{FF2B5EF4-FFF2-40B4-BE49-F238E27FC236}">
                    <a16:creationId xmlns:a16="http://schemas.microsoft.com/office/drawing/2014/main" id="{C28603E0-5F39-4765-AE80-9B7FFD02C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125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" name="Rectangle 337">
                <a:extLst>
                  <a:ext uri="{FF2B5EF4-FFF2-40B4-BE49-F238E27FC236}">
                    <a16:creationId xmlns:a16="http://schemas.microsoft.com/office/drawing/2014/main" id="{1A1F7FA5-37E6-47E3-801C-B91C45906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2572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0" name="Rectangle 338">
                <a:extLst>
                  <a:ext uri="{FF2B5EF4-FFF2-40B4-BE49-F238E27FC236}">
                    <a16:creationId xmlns:a16="http://schemas.microsoft.com/office/drawing/2014/main" id="{36C21727-58F8-48D5-8A7E-3A000B1C4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8521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1" name="Rectangle 339">
                <a:extLst>
                  <a:ext uri="{FF2B5EF4-FFF2-40B4-BE49-F238E27FC236}">
                    <a16:creationId xmlns:a16="http://schemas.microsoft.com/office/drawing/2014/main" id="{B2B026F0-7E13-4B0F-B21A-FC3504B1D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1094" y="2256593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/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2" name="Rectangle 340">
                <a:extLst>
                  <a:ext uri="{FF2B5EF4-FFF2-40B4-BE49-F238E27FC236}">
                    <a16:creationId xmlns:a16="http://schemas.microsoft.com/office/drawing/2014/main" id="{C4BCD521-9AA6-4E0D-9B36-A864412DE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3288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3" name="Rectangle 341">
                <a:extLst>
                  <a:ext uri="{FF2B5EF4-FFF2-40B4-BE49-F238E27FC236}">
                    <a16:creationId xmlns:a16="http://schemas.microsoft.com/office/drawing/2014/main" id="{34D2ED12-710F-43D6-8FBB-A50A5D40BB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552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4" name="Rectangle 342">
                <a:extLst>
                  <a:ext uri="{FF2B5EF4-FFF2-40B4-BE49-F238E27FC236}">
                    <a16:creationId xmlns:a16="http://schemas.microsoft.com/office/drawing/2014/main" id="{DB0BA83F-02DC-4B41-8860-9452AEC79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750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5" name="Rectangle 343">
                <a:extLst>
                  <a:ext uri="{FF2B5EF4-FFF2-40B4-BE49-F238E27FC236}">
                    <a16:creationId xmlns:a16="http://schemas.microsoft.com/office/drawing/2014/main" id="{9908159E-455A-4AF7-987D-6F895FB0FA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944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6" name="Rectangle 344">
                <a:extLst>
                  <a:ext uri="{FF2B5EF4-FFF2-40B4-BE49-F238E27FC236}">
                    <a16:creationId xmlns:a16="http://schemas.microsoft.com/office/drawing/2014/main" id="{DF0EFB5D-4D3B-4E1D-9B90-75439D4B5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209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" name="Rectangle 345">
                <a:extLst>
                  <a:ext uri="{FF2B5EF4-FFF2-40B4-BE49-F238E27FC236}">
                    <a16:creationId xmlns:a16="http://schemas.microsoft.com/office/drawing/2014/main" id="{6E83F2DD-CBC5-4158-89AA-188C911CE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1845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8" name="Rectangle 346">
                <a:extLst>
                  <a:ext uri="{FF2B5EF4-FFF2-40B4-BE49-F238E27FC236}">
                    <a16:creationId xmlns:a16="http://schemas.microsoft.com/office/drawing/2014/main" id="{27691E9D-2CE9-4940-B125-A3CEDF22B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0237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" name="Rectangle 347">
                <a:extLst>
                  <a:ext uri="{FF2B5EF4-FFF2-40B4-BE49-F238E27FC236}">
                    <a16:creationId xmlns:a16="http://schemas.microsoft.com/office/drawing/2014/main" id="{5FA1BA34-C0CB-40B4-87DD-9941F5155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1502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" name="Rectangle 348">
                <a:extLst>
                  <a:ext uri="{FF2B5EF4-FFF2-40B4-BE49-F238E27FC236}">
                    <a16:creationId xmlns:a16="http://schemas.microsoft.com/office/drawing/2014/main" id="{5428823B-E5E9-4F5F-BEFC-62A6DC4D6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7450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1" name="Rectangle 349">
                <a:extLst>
                  <a:ext uri="{FF2B5EF4-FFF2-40B4-BE49-F238E27FC236}">
                    <a16:creationId xmlns:a16="http://schemas.microsoft.com/office/drawing/2014/main" id="{4C3E6C2F-4A22-411A-9798-982974F39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7530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2" name="Rectangle 350">
                <a:extLst>
                  <a:ext uri="{FF2B5EF4-FFF2-40B4-BE49-F238E27FC236}">
                    <a16:creationId xmlns:a16="http://schemas.microsoft.com/office/drawing/2014/main" id="{994332DC-9359-45F3-9372-24FD982B0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107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3" name="Rectangle 351">
                <a:extLst>
                  <a:ext uri="{FF2B5EF4-FFF2-40B4-BE49-F238E27FC236}">
                    <a16:creationId xmlns:a16="http://schemas.microsoft.com/office/drawing/2014/main" id="{75E942A5-61EA-4997-81BE-16F79DA684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056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4" name="Rectangle 352">
                <a:extLst>
                  <a:ext uri="{FF2B5EF4-FFF2-40B4-BE49-F238E27FC236}">
                    <a16:creationId xmlns:a16="http://schemas.microsoft.com/office/drawing/2014/main" id="{721C7A66-DEA8-40E2-8221-BC312610C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6510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5" name="Rectangle 353">
                <a:extLst>
                  <a:ext uri="{FF2B5EF4-FFF2-40B4-BE49-F238E27FC236}">
                    <a16:creationId xmlns:a16="http://schemas.microsoft.com/office/drawing/2014/main" id="{13E240FD-F403-4512-AB7E-25D97CF8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7775" y="2256593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6" name="Rectangle 354">
                <a:extLst>
                  <a:ext uri="{FF2B5EF4-FFF2-40B4-BE49-F238E27FC236}">
                    <a16:creationId xmlns:a16="http://schemas.microsoft.com/office/drawing/2014/main" id="{E303D3BB-4EF1-4C35-91B3-6EC34B621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661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1" name="Rectangle 399">
                <a:extLst>
                  <a:ext uri="{FF2B5EF4-FFF2-40B4-BE49-F238E27FC236}">
                    <a16:creationId xmlns:a16="http://schemas.microsoft.com/office/drawing/2014/main" id="{73FB07DC-7DF2-4090-A124-E0F11AA8C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412" y="2256593"/>
                <a:ext cx="84387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V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2" name="Rectangle 400">
                <a:extLst>
                  <a:ext uri="{FF2B5EF4-FFF2-40B4-BE49-F238E27FC236}">
                    <a16:creationId xmlns:a16="http://schemas.microsoft.com/office/drawing/2014/main" id="{B4C06E3D-30D6-4D1D-B017-6D121BF88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4550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3" name="Rectangle 401">
                <a:extLst>
                  <a:ext uri="{FF2B5EF4-FFF2-40B4-BE49-F238E27FC236}">
                    <a16:creationId xmlns:a16="http://schemas.microsoft.com/office/drawing/2014/main" id="{D40E495A-0073-41A1-96CE-D0E87C5606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748" y="2256593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4" name="Rectangle 402">
                <a:extLst>
                  <a:ext uri="{FF2B5EF4-FFF2-40B4-BE49-F238E27FC236}">
                    <a16:creationId xmlns:a16="http://schemas.microsoft.com/office/drawing/2014/main" id="{72524228-D5F3-4615-9F2C-F874709B7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879" y="2256593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5" name="Rectangle 403">
                <a:extLst>
                  <a:ext uri="{FF2B5EF4-FFF2-40B4-BE49-F238E27FC236}">
                    <a16:creationId xmlns:a16="http://schemas.microsoft.com/office/drawing/2014/main" id="{7A3B5F4E-EFF1-4B0B-88E0-99C1E04B7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8388" y="2256593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6" name="Rectangle 404">
                <a:extLst>
                  <a:ext uri="{FF2B5EF4-FFF2-40B4-BE49-F238E27FC236}">
                    <a16:creationId xmlns:a16="http://schemas.microsoft.com/office/drawing/2014/main" id="{2FC3DB87-BEF5-4C9B-9E16-701D28791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713" y="2256593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7" name="Rectangle 405">
                <a:extLst>
                  <a:ext uri="{FF2B5EF4-FFF2-40B4-BE49-F238E27FC236}">
                    <a16:creationId xmlns:a16="http://schemas.microsoft.com/office/drawing/2014/main" id="{79F52F17-9883-4327-B289-2DAB90405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1468" y="2256593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8" name="Rectangle 406">
                <a:extLst>
                  <a:ext uri="{FF2B5EF4-FFF2-40B4-BE49-F238E27FC236}">
                    <a16:creationId xmlns:a16="http://schemas.microsoft.com/office/drawing/2014/main" id="{9FE57E1F-353B-4BC6-91F3-D020E7F05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7416" y="2256593"/>
                <a:ext cx="4328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" name="Rectangle 407">
                <a:extLst>
                  <a:ext uri="{FF2B5EF4-FFF2-40B4-BE49-F238E27FC236}">
                    <a16:creationId xmlns:a16="http://schemas.microsoft.com/office/drawing/2014/main" id="{07EDAEFE-347A-4119-A683-EAF26BE04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2859" y="2256593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0" name="Rectangle 408">
                <a:extLst>
                  <a:ext uri="{FF2B5EF4-FFF2-40B4-BE49-F238E27FC236}">
                    <a16:creationId xmlns:a16="http://schemas.microsoft.com/office/drawing/2014/main" id="{7ACBBE7F-808D-437F-8EC7-1D6EEE016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0462" y="2258970"/>
                <a:ext cx="4921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1" name="Rectangle 409">
                <a:extLst>
                  <a:ext uri="{FF2B5EF4-FFF2-40B4-BE49-F238E27FC236}">
                    <a16:creationId xmlns:a16="http://schemas.microsoft.com/office/drawing/2014/main" id="{063447F6-0899-43CC-8506-5D3162154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4912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" name="Rectangle 410">
                <a:extLst>
                  <a:ext uri="{FF2B5EF4-FFF2-40B4-BE49-F238E27FC236}">
                    <a16:creationId xmlns:a16="http://schemas.microsoft.com/office/drawing/2014/main" id="{18CD1006-4A3B-48EA-AB82-7609711E3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287" y="2258970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3" name="Rectangle 411">
                <a:extLst>
                  <a:ext uri="{FF2B5EF4-FFF2-40B4-BE49-F238E27FC236}">
                    <a16:creationId xmlns:a16="http://schemas.microsoft.com/office/drawing/2014/main" id="{C34EB830-CBFC-43BA-862A-6F048568E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7312" y="2258970"/>
                <a:ext cx="3492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4" name="Rectangle 412">
                <a:extLst>
                  <a:ext uri="{FF2B5EF4-FFF2-40B4-BE49-F238E27FC236}">
                    <a16:creationId xmlns:a16="http://schemas.microsoft.com/office/drawing/2014/main" id="{E3DD6433-034B-45DE-81E7-7A8BAD616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5887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5" name="Rectangle 413">
                <a:extLst>
                  <a:ext uri="{FF2B5EF4-FFF2-40B4-BE49-F238E27FC236}">
                    <a16:creationId xmlns:a16="http://schemas.microsoft.com/office/drawing/2014/main" id="{26734232-B727-4827-8EFD-CCD65BC93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0975" y="2258970"/>
                <a:ext cx="428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t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6" name="Rectangle 414">
                <a:extLst>
                  <a:ext uri="{FF2B5EF4-FFF2-40B4-BE49-F238E27FC236}">
                    <a16:creationId xmlns:a16="http://schemas.microsoft.com/office/drawing/2014/main" id="{915421D2-4795-4578-8E55-9C76B793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0662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7" name="Rectangle 415">
                <a:extLst>
                  <a:ext uri="{FF2B5EF4-FFF2-40B4-BE49-F238E27FC236}">
                    <a16:creationId xmlns:a16="http://schemas.microsoft.com/office/drawing/2014/main" id="{CDC7849A-1550-4C50-AEF7-5775C9E7D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687" y="2258970"/>
                <a:ext cx="4921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8" name="Rectangle 416">
                <a:extLst>
                  <a:ext uri="{FF2B5EF4-FFF2-40B4-BE49-F238E27FC236}">
                    <a16:creationId xmlns:a16="http://schemas.microsoft.com/office/drawing/2014/main" id="{9C27C516-6A06-4DF5-BEB4-F2289A4DA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962" y="2258970"/>
                <a:ext cx="3492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" name="Rectangle 417">
                <a:extLst>
                  <a:ext uri="{FF2B5EF4-FFF2-40B4-BE49-F238E27FC236}">
                    <a16:creationId xmlns:a16="http://schemas.microsoft.com/office/drawing/2014/main" id="{CEF42BAD-2E2A-4C4C-9F9B-8FF675C9B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3062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0" name="Rectangle 418">
                <a:extLst>
                  <a:ext uri="{FF2B5EF4-FFF2-40B4-BE49-F238E27FC236}">
                    <a16:creationId xmlns:a16="http://schemas.microsoft.com/office/drawing/2014/main" id="{B7453BFA-E8CB-4A17-ADA4-FAC004B56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62" y="225897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1" name="Rectangle 419">
                <a:extLst>
                  <a:ext uri="{FF2B5EF4-FFF2-40B4-BE49-F238E27FC236}">
                    <a16:creationId xmlns:a16="http://schemas.microsoft.com/office/drawing/2014/main" id="{A4A7CC11-24EF-406A-B324-37ABE09E6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0700" y="2258970"/>
                <a:ext cx="3492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2" name="Rectangle 420">
                <a:extLst>
                  <a:ext uri="{FF2B5EF4-FFF2-40B4-BE49-F238E27FC236}">
                    <a16:creationId xmlns:a16="http://schemas.microsoft.com/office/drawing/2014/main" id="{5E8D80BB-15EB-4029-BAED-5CAAACEBB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1975" y="2258970"/>
                <a:ext cx="428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: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0" name="Rectangle 438">
                <a:extLst>
                  <a:ext uri="{FF2B5EF4-FFF2-40B4-BE49-F238E27FC236}">
                    <a16:creationId xmlns:a16="http://schemas.microsoft.com/office/drawing/2014/main" id="{C6A0EAB5-CE97-4D62-B3D0-CF2BDA369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000" y="2439945"/>
                <a:ext cx="849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1" name="Rectangle 439">
                <a:extLst>
                  <a:ext uri="{FF2B5EF4-FFF2-40B4-BE49-F238E27FC236}">
                    <a16:creationId xmlns:a16="http://schemas.microsoft.com/office/drawing/2014/main" id="{1E843108-B2F4-453E-8A12-D7B80A3A5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550" y="2439945"/>
                <a:ext cx="849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2" name="Rectangle 440">
                <a:extLst>
                  <a:ext uri="{FF2B5EF4-FFF2-40B4-BE49-F238E27FC236}">
                    <a16:creationId xmlns:a16="http://schemas.microsoft.com/office/drawing/2014/main" id="{2585EEC0-F446-42E8-AD73-4994C6BB5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925" y="2439945"/>
                <a:ext cx="849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3" name="Rectangle 441">
                <a:extLst>
                  <a:ext uri="{FF2B5EF4-FFF2-40B4-BE49-F238E27FC236}">
                    <a16:creationId xmlns:a16="http://schemas.microsoft.com/office/drawing/2014/main" id="{3FC2D777-6F48-4598-92BF-78A2BBB2D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687" y="243994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4" name="Rectangle 442">
                <a:extLst>
                  <a:ext uri="{FF2B5EF4-FFF2-40B4-BE49-F238E27FC236}">
                    <a16:creationId xmlns:a16="http://schemas.microsoft.com/office/drawing/2014/main" id="{2B4D3729-C9E1-47BA-ADE6-0CE256FF7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287" y="243994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5" name="Rectangle 443">
                <a:extLst>
                  <a:ext uri="{FF2B5EF4-FFF2-40B4-BE49-F238E27FC236}">
                    <a16:creationId xmlns:a16="http://schemas.microsoft.com/office/drawing/2014/main" id="{62B83A85-D9A3-4572-B47D-3F304B56B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6725" y="243994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6" name="Rectangle 444">
                <a:extLst>
                  <a:ext uri="{FF2B5EF4-FFF2-40B4-BE49-F238E27FC236}">
                    <a16:creationId xmlns:a16="http://schemas.microsoft.com/office/drawing/2014/main" id="{38B640DE-E29A-41F1-A146-BCC6803E26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437" y="2439945"/>
                <a:ext cx="849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7" name="Rectangle 445">
                <a:extLst>
                  <a:ext uri="{FF2B5EF4-FFF2-40B4-BE49-F238E27FC236}">
                    <a16:creationId xmlns:a16="http://schemas.microsoft.com/office/drawing/2014/main" id="{99456F35-1639-487E-A51B-2572717BD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4987" y="2439945"/>
                <a:ext cx="849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8" name="Rectangle 446">
                <a:extLst>
                  <a:ext uri="{FF2B5EF4-FFF2-40B4-BE49-F238E27FC236}">
                    <a16:creationId xmlns:a16="http://schemas.microsoft.com/office/drawing/2014/main" id="{94E02B44-4783-4E52-BD1D-E74C6D7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0950" y="2439945"/>
                <a:ext cx="849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9" name="Rectangle 447">
                <a:extLst>
                  <a:ext uri="{FF2B5EF4-FFF2-40B4-BE49-F238E27FC236}">
                    <a16:creationId xmlns:a16="http://schemas.microsoft.com/office/drawing/2014/main" id="{6FC12E43-73DB-4D0F-A201-1D372E59B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2" y="2439945"/>
                <a:ext cx="849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0" name="Rectangle 448">
                <a:extLst>
                  <a:ext uri="{FF2B5EF4-FFF2-40B4-BE49-F238E27FC236}">
                    <a16:creationId xmlns:a16="http://schemas.microsoft.com/office/drawing/2014/main" id="{1E6C3F3C-C3D9-4426-9069-6389492EA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75" y="2439945"/>
                <a:ext cx="849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" name="Rectangle 449">
                <a:extLst>
                  <a:ext uri="{FF2B5EF4-FFF2-40B4-BE49-F238E27FC236}">
                    <a16:creationId xmlns:a16="http://schemas.microsoft.com/office/drawing/2014/main" id="{BB5A8956-3A37-42AD-9879-F94C2DD3E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0412" y="2439945"/>
                <a:ext cx="849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V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2" name="Rectangle 450">
                <a:extLst>
                  <a:ext uri="{FF2B5EF4-FFF2-40B4-BE49-F238E27FC236}">
                    <a16:creationId xmlns:a16="http://schemas.microsoft.com/office/drawing/2014/main" id="{D3D6AE16-A1C1-4BC5-9824-F0CE16D508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0900" y="243994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3" name="Rectangle 451">
                <a:extLst>
                  <a:ext uri="{FF2B5EF4-FFF2-40B4-BE49-F238E27FC236}">
                    <a16:creationId xmlns:a16="http://schemas.microsoft.com/office/drawing/2014/main" id="{6703D766-A394-4CFC-8A94-A19137F6B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275" y="243994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4" name="Rectangle 452">
                <a:extLst>
                  <a:ext uri="{FF2B5EF4-FFF2-40B4-BE49-F238E27FC236}">
                    <a16:creationId xmlns:a16="http://schemas.microsoft.com/office/drawing/2014/main" id="{B28B5926-B039-4E73-82FE-882CBC806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675" y="2439945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5" name="Rectangle 453">
                <a:extLst>
                  <a:ext uri="{FF2B5EF4-FFF2-40B4-BE49-F238E27FC236}">
                    <a16:creationId xmlns:a16="http://schemas.microsoft.com/office/drawing/2014/main" id="{6F1AF27F-77FD-474A-9AC2-062A1ECF9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875" y="243994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6" name="Rectangle 454">
                <a:extLst>
                  <a:ext uri="{FF2B5EF4-FFF2-40B4-BE49-F238E27FC236}">
                    <a16:creationId xmlns:a16="http://schemas.microsoft.com/office/drawing/2014/main" id="{4FF15C1B-FBCC-49B7-93A7-68BAA86C4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487" y="243994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7" name="Rectangle 455">
                <a:extLst>
                  <a:ext uri="{FF2B5EF4-FFF2-40B4-BE49-F238E27FC236}">
                    <a16:creationId xmlns:a16="http://schemas.microsoft.com/office/drawing/2014/main" id="{8859C409-167B-43C0-A813-85F3E945DA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000" y="2439945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8" name="Rectangle 456">
                <a:extLst>
                  <a:ext uri="{FF2B5EF4-FFF2-40B4-BE49-F238E27FC236}">
                    <a16:creationId xmlns:a16="http://schemas.microsoft.com/office/drawing/2014/main" id="{B9869CE2-315D-4D48-8600-26EA5D4B8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6025" y="2439945"/>
                <a:ext cx="4328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9" name="Rectangle 457">
                <a:extLst>
                  <a:ext uri="{FF2B5EF4-FFF2-40B4-BE49-F238E27FC236}">
                    <a16:creationId xmlns:a16="http://schemas.microsoft.com/office/drawing/2014/main" id="{02A96DD6-5A64-4EFC-94A1-2F23771B37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4125" y="243994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0" name="Rectangle 458">
                <a:extLst>
                  <a:ext uri="{FF2B5EF4-FFF2-40B4-BE49-F238E27FC236}">
                    <a16:creationId xmlns:a16="http://schemas.microsoft.com/office/drawing/2014/main" id="{88990BD4-CBA7-408C-97F3-A3D1C3918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812" y="2439945"/>
                <a:ext cx="849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1" name="Rectangle 459">
                <a:extLst>
                  <a:ext uri="{FF2B5EF4-FFF2-40B4-BE49-F238E27FC236}">
                    <a16:creationId xmlns:a16="http://schemas.microsoft.com/office/drawing/2014/main" id="{DC8A09C0-E88D-49A4-A855-2E7185681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712" y="2439945"/>
                <a:ext cx="849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2" name="Rectangle 460">
                <a:extLst>
                  <a:ext uri="{FF2B5EF4-FFF2-40B4-BE49-F238E27FC236}">
                    <a16:creationId xmlns:a16="http://schemas.microsoft.com/office/drawing/2014/main" id="{FA0C2A71-3712-4380-8EA7-0900237B74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025" y="243994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/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3" name="Rectangle 461">
                <a:extLst>
                  <a:ext uri="{FF2B5EF4-FFF2-40B4-BE49-F238E27FC236}">
                    <a16:creationId xmlns:a16="http://schemas.microsoft.com/office/drawing/2014/main" id="{A03CB904-E6B8-4CAF-8A54-3419E29AA4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950" y="2439945"/>
                <a:ext cx="10740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4" name="Rectangle 462">
                <a:extLst>
                  <a:ext uri="{FF2B5EF4-FFF2-40B4-BE49-F238E27FC236}">
                    <a16:creationId xmlns:a16="http://schemas.microsoft.com/office/drawing/2014/main" id="{8BA8CB02-0E28-4F00-9E34-FB662A559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250" y="2439945"/>
                <a:ext cx="84960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5" name="Rectangle 463">
                <a:extLst>
                  <a:ext uri="{FF2B5EF4-FFF2-40B4-BE49-F238E27FC236}">
                    <a16:creationId xmlns:a16="http://schemas.microsoft.com/office/drawing/2014/main" id="{B5DB6B27-5CAB-4A6E-97EE-B744245CB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4975" y="2439945"/>
                <a:ext cx="10740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6" name="Rectangle 464">
                <a:extLst>
                  <a:ext uri="{FF2B5EF4-FFF2-40B4-BE49-F238E27FC236}">
                    <a16:creationId xmlns:a16="http://schemas.microsoft.com/office/drawing/2014/main" id="{C1BA452E-BFF0-44A9-A069-1933678AFA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9275" y="243994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7" name="Rectangle 465">
                <a:extLst>
                  <a:ext uri="{FF2B5EF4-FFF2-40B4-BE49-F238E27FC236}">
                    <a16:creationId xmlns:a16="http://schemas.microsoft.com/office/drawing/2014/main" id="{1125840F-C40A-4FDB-A169-619A972E2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5787" y="2439945"/>
                <a:ext cx="4328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: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8" name="Rectangle 466">
                <a:extLst>
                  <a:ext uri="{FF2B5EF4-FFF2-40B4-BE49-F238E27FC236}">
                    <a16:creationId xmlns:a16="http://schemas.microsoft.com/office/drawing/2014/main" id="{28E18CE2-4FB6-45DC-B995-BE04EC1E5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2000" y="2622508"/>
                <a:ext cx="857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9" name="Rectangle 467">
                <a:extLst>
                  <a:ext uri="{FF2B5EF4-FFF2-40B4-BE49-F238E27FC236}">
                    <a16:creationId xmlns:a16="http://schemas.microsoft.com/office/drawing/2014/main" id="{6B858D5E-040C-4435-ABFA-344AE4209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9550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0" name="Rectangle 468">
                <a:extLst>
                  <a:ext uri="{FF2B5EF4-FFF2-40B4-BE49-F238E27FC236}">
                    <a16:creationId xmlns:a16="http://schemas.microsoft.com/office/drawing/2014/main" id="{FC503374-CC82-43B6-9ABC-45059BB528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3925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1" name="Rectangle 469">
                <a:extLst>
                  <a:ext uri="{FF2B5EF4-FFF2-40B4-BE49-F238E27FC236}">
                    <a16:creationId xmlns:a16="http://schemas.microsoft.com/office/drawing/2014/main" id="{25F34379-83FD-4A00-87E9-D7BF166D5D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9887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2" name="Rectangle 470">
                <a:extLst>
                  <a:ext uri="{FF2B5EF4-FFF2-40B4-BE49-F238E27FC236}">
                    <a16:creationId xmlns:a16="http://schemas.microsoft.com/office/drawing/2014/main" id="{698885B7-2EFC-48E4-8EDD-EE2BD0E65F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9650" y="262250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–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3" name="Rectangle 471">
                <a:extLst>
                  <a:ext uri="{FF2B5EF4-FFF2-40B4-BE49-F238E27FC236}">
                    <a16:creationId xmlns:a16="http://schemas.microsoft.com/office/drawing/2014/main" id="{E10EAE86-C3A0-4F8F-BB64-A12AB5628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662" y="2622508"/>
                <a:ext cx="69850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4" name="Rectangle 472">
                <a:extLst>
                  <a:ext uri="{FF2B5EF4-FFF2-40B4-BE49-F238E27FC236}">
                    <a16:creationId xmlns:a16="http://schemas.microsoft.com/office/drawing/2014/main" id="{12A030D7-565C-4AAE-822E-8FA2B1751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5862" y="2622508"/>
                <a:ext cx="69850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5" name="Rectangle 473">
                <a:extLst>
                  <a:ext uri="{FF2B5EF4-FFF2-40B4-BE49-F238E27FC236}">
                    <a16:creationId xmlns:a16="http://schemas.microsoft.com/office/drawing/2014/main" id="{F5013440-44C8-4EC3-AAF0-1DC655F9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14987" y="2622508"/>
                <a:ext cx="857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6" name="Rectangle 474">
                <a:extLst>
                  <a:ext uri="{FF2B5EF4-FFF2-40B4-BE49-F238E27FC236}">
                    <a16:creationId xmlns:a16="http://schemas.microsoft.com/office/drawing/2014/main" id="{BFCFBCF2-1C3D-4F85-B411-CB032B86A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0950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7" name="Rectangle 475">
                <a:extLst>
                  <a:ext uri="{FF2B5EF4-FFF2-40B4-BE49-F238E27FC236}">
                    <a16:creationId xmlns:a16="http://schemas.microsoft.com/office/drawing/2014/main" id="{2180CD4F-36FE-4149-80A9-43F89BC10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46912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8" name="Rectangle 476">
                <a:extLst>
                  <a:ext uri="{FF2B5EF4-FFF2-40B4-BE49-F238E27FC236}">
                    <a16:creationId xmlns:a16="http://schemas.microsoft.com/office/drawing/2014/main" id="{A1FAD668-2F54-4272-8F95-75DCF59FC3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75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X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9" name="Rectangle 477">
                <a:extLst>
                  <a:ext uri="{FF2B5EF4-FFF2-40B4-BE49-F238E27FC236}">
                    <a16:creationId xmlns:a16="http://schemas.microsoft.com/office/drawing/2014/main" id="{131DF48B-76F9-400F-A995-BC79EBA80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550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V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0" name="Rectangle 478">
                <a:extLst>
                  <a:ext uri="{FF2B5EF4-FFF2-40B4-BE49-F238E27FC236}">
                    <a16:creationId xmlns:a16="http://schemas.microsoft.com/office/drawing/2014/main" id="{93C8E15F-B3F1-49FF-A890-0405A475D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037" y="262250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1" name="Rectangle 479">
                <a:extLst>
                  <a:ext uri="{FF2B5EF4-FFF2-40B4-BE49-F238E27FC236}">
                    <a16:creationId xmlns:a16="http://schemas.microsoft.com/office/drawing/2014/main" id="{0F5BF589-72BA-405E-B9C3-2BF07C371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2650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l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2" name="Rectangle 480">
                <a:extLst>
                  <a:ext uri="{FF2B5EF4-FFF2-40B4-BE49-F238E27FC236}">
                    <a16:creationId xmlns:a16="http://schemas.microsoft.com/office/drawing/2014/main" id="{96759F4B-7CD8-4BF5-86E7-99129535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25" y="2622508"/>
                <a:ext cx="7778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3" name="Rectangle 481">
                <a:extLst>
                  <a:ext uri="{FF2B5EF4-FFF2-40B4-BE49-F238E27FC236}">
                    <a16:creationId xmlns:a16="http://schemas.microsoft.com/office/drawing/2014/main" id="{5A873C58-1E61-45A4-B5F9-067508C2A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425" y="2622508"/>
                <a:ext cx="69850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4" name="Rectangle 482">
                <a:extLst>
                  <a:ext uri="{FF2B5EF4-FFF2-40B4-BE49-F238E27FC236}">
                    <a16:creationId xmlns:a16="http://schemas.microsoft.com/office/drawing/2014/main" id="{ACA07725-E94E-4555-8DD0-420A5A7CD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450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5" name="Rectangle 483">
                <a:extLst>
                  <a:ext uri="{FF2B5EF4-FFF2-40B4-BE49-F238E27FC236}">
                    <a16:creationId xmlns:a16="http://schemas.microsoft.com/office/drawing/2014/main" id="{C9E2C728-C17C-456B-8DB8-5D67A3A14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375" y="2622508"/>
                <a:ext cx="7778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6" name="Rectangle 484">
                <a:extLst>
                  <a:ext uri="{FF2B5EF4-FFF2-40B4-BE49-F238E27FC236}">
                    <a16:creationId xmlns:a16="http://schemas.microsoft.com/office/drawing/2014/main" id="{7EBC78DA-64F5-4E43-A314-64CC708A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575" y="2622508"/>
                <a:ext cx="428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f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7" name="Rectangle 485">
                <a:extLst>
                  <a:ext uri="{FF2B5EF4-FFF2-40B4-BE49-F238E27FC236}">
                    <a16:creationId xmlns:a16="http://schemas.microsoft.com/office/drawing/2014/main" id="{A5AD3DA6-FE45-414A-9D5B-1E00A2735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1262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8" name="Rectangle 486">
                <a:extLst>
                  <a:ext uri="{FF2B5EF4-FFF2-40B4-BE49-F238E27FC236}">
                    <a16:creationId xmlns:a16="http://schemas.microsoft.com/office/drawing/2014/main" id="{A4693BEE-B4D4-45E5-B186-2C8A954A2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4600" y="2622508"/>
                <a:ext cx="1063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9" name="Rectangle 487">
                <a:extLst>
                  <a:ext uri="{FF2B5EF4-FFF2-40B4-BE49-F238E27FC236}">
                    <a16:creationId xmlns:a16="http://schemas.microsoft.com/office/drawing/2014/main" id="{5EEDFBA5-EC5E-45B0-83B4-110BF157C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900" y="2622508"/>
                <a:ext cx="84138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0" name="Rectangle 488">
                <a:extLst>
                  <a:ext uri="{FF2B5EF4-FFF2-40B4-BE49-F238E27FC236}">
                    <a16:creationId xmlns:a16="http://schemas.microsoft.com/office/drawing/2014/main" id="{88F42637-12C0-47BC-9D21-B2312B91F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625" y="2622508"/>
                <a:ext cx="1063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1" name="Rectangle 489">
                <a:extLst>
                  <a:ext uri="{FF2B5EF4-FFF2-40B4-BE49-F238E27FC236}">
                    <a16:creationId xmlns:a16="http://schemas.microsoft.com/office/drawing/2014/main" id="{F1D3EB26-6742-4B8F-BE3E-08CC7C5D5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512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/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2" name="Rectangle 490">
                <a:extLst>
                  <a:ext uri="{FF2B5EF4-FFF2-40B4-BE49-F238E27FC236}">
                    <a16:creationId xmlns:a16="http://schemas.microsoft.com/office/drawing/2014/main" id="{6135B877-81B8-4E80-844C-6B3C436FE8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3850" y="2622508"/>
                <a:ext cx="120650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3" name="Rectangle 491">
                <a:extLst>
                  <a:ext uri="{FF2B5EF4-FFF2-40B4-BE49-F238E27FC236}">
                    <a16:creationId xmlns:a16="http://schemas.microsoft.com/office/drawing/2014/main" id="{4E89C953-A3C1-43F2-A9FA-F56413BEFE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4025" y="2622508"/>
                <a:ext cx="9207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B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4" name="Rectangle 492">
                <a:extLst>
                  <a:ext uri="{FF2B5EF4-FFF2-40B4-BE49-F238E27FC236}">
                    <a16:creationId xmlns:a16="http://schemas.microsoft.com/office/drawing/2014/main" id="{A45D8ED6-F825-4A14-83FC-6C3DECAD7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2925" y="2622508"/>
                <a:ext cx="34925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5" name="Rectangle 493">
                <a:extLst>
                  <a:ext uri="{FF2B5EF4-FFF2-40B4-BE49-F238E27FC236}">
                    <a16:creationId xmlns:a16="http://schemas.microsoft.com/office/drawing/2014/main" id="{6521A36F-BC69-4668-9B16-CC1A54D48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7850" y="2622508"/>
                <a:ext cx="42863" cy="153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: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8C268A2-4CFF-47C8-8610-F1E75A70B2AE}"/>
                </a:ext>
              </a:extLst>
            </p:cNvPr>
            <p:cNvGrpSpPr/>
            <p:nvPr/>
          </p:nvGrpSpPr>
          <p:grpSpPr>
            <a:xfrm>
              <a:off x="737403" y="2924133"/>
              <a:ext cx="7214083" cy="3573462"/>
              <a:chOff x="737403" y="2924133"/>
              <a:chExt cx="7214083" cy="3573462"/>
            </a:xfrm>
          </p:grpSpPr>
          <p:sp>
            <p:nvSpPr>
              <p:cNvPr id="8" name="Line 7">
                <a:extLst>
                  <a:ext uri="{FF2B5EF4-FFF2-40B4-BE49-F238E27FC236}">
                    <a16:creationId xmlns:a16="http://schemas.microsoft.com/office/drawing/2014/main" id="{BC33018F-D3A0-4BAC-B9F2-E05F7832C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0433" y="5359719"/>
                <a:ext cx="189045" cy="3613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Line 8">
                <a:extLst>
                  <a:ext uri="{FF2B5EF4-FFF2-40B4-BE49-F238E27FC236}">
                    <a16:creationId xmlns:a16="http://schemas.microsoft.com/office/drawing/2014/main" id="{B8F627EC-34B5-4639-AF9E-A87A7CE97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0433" y="5524111"/>
                <a:ext cx="189045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Line 9">
                <a:extLst>
                  <a:ext uri="{FF2B5EF4-FFF2-40B4-BE49-F238E27FC236}">
                    <a16:creationId xmlns:a16="http://schemas.microsoft.com/office/drawing/2014/main" id="{E4247188-223A-4A00-AB58-EE278AE2A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700" y="4792477"/>
                <a:ext cx="189045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Line 10">
                <a:extLst>
                  <a:ext uri="{FF2B5EF4-FFF2-40B4-BE49-F238E27FC236}">
                    <a16:creationId xmlns:a16="http://schemas.microsoft.com/office/drawing/2014/main" id="{30497EC9-41FE-45C8-831C-80EE458A6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4030" y="3900064"/>
                <a:ext cx="189045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4E0E0F18-72ED-42DB-AFC8-D8496AA075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683" y="6013674"/>
                <a:ext cx="150223" cy="325171"/>
              </a:xfrm>
              <a:custGeom>
                <a:avLst/>
                <a:gdLst>
                  <a:gd name="T0" fmla="*/ 89 w 89"/>
                  <a:gd name="T1" fmla="*/ 177 h 180"/>
                  <a:gd name="T2" fmla="*/ 0 w 89"/>
                  <a:gd name="T3" fmla="*/ 180 h 180"/>
                  <a:gd name="T4" fmla="*/ 0 w 89"/>
                  <a:gd name="T5" fmla="*/ 0 h 180"/>
                  <a:gd name="T6" fmla="*/ 89 w 89"/>
                  <a:gd name="T7" fmla="*/ 0 h 180"/>
                  <a:gd name="T8" fmla="*/ 89 w 89"/>
                  <a:gd name="T9" fmla="*/ 177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80"/>
                  <a:gd name="T17" fmla="*/ 89 w 89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80">
                    <a:moveTo>
                      <a:pt x="89" y="177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Freeform 12">
                <a:extLst>
                  <a:ext uri="{FF2B5EF4-FFF2-40B4-BE49-F238E27FC236}">
                    <a16:creationId xmlns:a16="http://schemas.microsoft.com/office/drawing/2014/main" id="{16DF9744-9DF0-408C-A6E3-DB51EF66A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683" y="6013674"/>
                <a:ext cx="150223" cy="325171"/>
              </a:xfrm>
              <a:custGeom>
                <a:avLst/>
                <a:gdLst>
                  <a:gd name="T0" fmla="*/ 89 w 89"/>
                  <a:gd name="T1" fmla="*/ 177 h 180"/>
                  <a:gd name="T2" fmla="*/ 0 w 89"/>
                  <a:gd name="T3" fmla="*/ 180 h 180"/>
                  <a:gd name="T4" fmla="*/ 0 w 89"/>
                  <a:gd name="T5" fmla="*/ 0 h 180"/>
                  <a:gd name="T6" fmla="*/ 89 w 89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80"/>
                  <a:gd name="T14" fmla="*/ 89 w 89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80">
                    <a:moveTo>
                      <a:pt x="89" y="177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89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13">
                <a:extLst>
                  <a:ext uri="{FF2B5EF4-FFF2-40B4-BE49-F238E27FC236}">
                    <a16:creationId xmlns:a16="http://schemas.microsoft.com/office/drawing/2014/main" id="{1565C66B-17B5-4F17-97AF-EE5B22C9C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83906" y="6008255"/>
                <a:ext cx="151911" cy="330590"/>
              </a:xfrm>
              <a:custGeom>
                <a:avLst/>
                <a:gdLst>
                  <a:gd name="T0" fmla="*/ 0 w 90"/>
                  <a:gd name="T1" fmla="*/ 0 h 183"/>
                  <a:gd name="T2" fmla="*/ 90 w 90"/>
                  <a:gd name="T3" fmla="*/ 3 h 183"/>
                  <a:gd name="T4" fmla="*/ 90 w 90"/>
                  <a:gd name="T5" fmla="*/ 183 h 183"/>
                  <a:gd name="T6" fmla="*/ 0 w 90"/>
                  <a:gd name="T7" fmla="*/ 183 h 1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3"/>
                  <a:gd name="T14" fmla="*/ 90 w 90"/>
                  <a:gd name="T15" fmla="*/ 183 h 1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3">
                    <a:moveTo>
                      <a:pt x="0" y="0"/>
                    </a:moveTo>
                    <a:lnTo>
                      <a:pt x="90" y="3"/>
                    </a:lnTo>
                    <a:lnTo>
                      <a:pt x="90" y="183"/>
                    </a:lnTo>
                    <a:lnTo>
                      <a:pt x="0" y="18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Line 14">
                <a:extLst>
                  <a:ext uri="{FF2B5EF4-FFF2-40B4-BE49-F238E27FC236}">
                    <a16:creationId xmlns:a16="http://schemas.microsoft.com/office/drawing/2014/main" id="{512A29A8-ED45-4D9A-B89F-65E8268FE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1102" y="6091354"/>
                <a:ext cx="151911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Line 15">
                <a:extLst>
                  <a:ext uri="{FF2B5EF4-FFF2-40B4-BE49-F238E27FC236}">
                    <a16:creationId xmlns:a16="http://schemas.microsoft.com/office/drawing/2014/main" id="{3902DDC2-3E7D-4EE2-A31D-8BED55511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433" y="5359719"/>
                <a:ext cx="151911" cy="3613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Line 16">
                <a:extLst>
                  <a:ext uri="{FF2B5EF4-FFF2-40B4-BE49-F238E27FC236}">
                    <a16:creationId xmlns:a16="http://schemas.microsoft.com/office/drawing/2014/main" id="{728AD829-3298-416F-B5B0-03F6E57E0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433" y="5524111"/>
                <a:ext cx="151911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id="{8CEE2062-9B1F-4650-825C-EDBDF62FD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8236" y="5282040"/>
                <a:ext cx="151911" cy="323364"/>
              </a:xfrm>
              <a:custGeom>
                <a:avLst/>
                <a:gdLst>
                  <a:gd name="T0" fmla="*/ 0 w 90"/>
                  <a:gd name="T1" fmla="*/ 177 h 179"/>
                  <a:gd name="T2" fmla="*/ 90 w 90"/>
                  <a:gd name="T3" fmla="*/ 179 h 179"/>
                  <a:gd name="T4" fmla="*/ 90 w 90"/>
                  <a:gd name="T5" fmla="*/ 0 h 179"/>
                  <a:gd name="T6" fmla="*/ 0 w 90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79"/>
                  <a:gd name="T14" fmla="*/ 90 w 90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79">
                    <a:moveTo>
                      <a:pt x="0" y="177"/>
                    </a:moveTo>
                    <a:lnTo>
                      <a:pt x="90" y="179"/>
                    </a:ln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id="{C74DCC70-4266-405F-B8FE-EBFAB9B40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8013" y="5276620"/>
                <a:ext cx="150223" cy="328784"/>
              </a:xfrm>
              <a:custGeom>
                <a:avLst/>
                <a:gdLst>
                  <a:gd name="T0" fmla="*/ 89 w 89"/>
                  <a:gd name="T1" fmla="*/ 0 h 182"/>
                  <a:gd name="T2" fmla="*/ 0 w 89"/>
                  <a:gd name="T3" fmla="*/ 3 h 182"/>
                  <a:gd name="T4" fmla="*/ 0 w 89"/>
                  <a:gd name="T5" fmla="*/ 182 h 182"/>
                  <a:gd name="T6" fmla="*/ 89 w 89"/>
                  <a:gd name="T7" fmla="*/ 182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82"/>
                  <a:gd name="T14" fmla="*/ 89 w 89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82">
                    <a:moveTo>
                      <a:pt x="89" y="0"/>
                    </a:moveTo>
                    <a:lnTo>
                      <a:pt x="0" y="3"/>
                    </a:lnTo>
                    <a:lnTo>
                      <a:pt x="0" y="182"/>
                    </a:lnTo>
                    <a:lnTo>
                      <a:pt x="89" y="1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Line 19">
                <a:extLst>
                  <a:ext uri="{FF2B5EF4-FFF2-40B4-BE49-F238E27FC236}">
                    <a16:creationId xmlns:a16="http://schemas.microsoft.com/office/drawing/2014/main" id="{CE039D59-E8C6-471C-AF61-18F0E44E2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075" y="4792477"/>
                <a:ext cx="153599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Line 20">
                <a:extLst>
                  <a:ext uri="{FF2B5EF4-FFF2-40B4-BE49-F238E27FC236}">
                    <a16:creationId xmlns:a16="http://schemas.microsoft.com/office/drawing/2014/main" id="{A6C64022-4E99-4644-8C4B-E3A310EA8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075" y="4628085"/>
                <a:ext cx="450669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Line 21">
                <a:extLst>
                  <a:ext uri="{FF2B5EF4-FFF2-40B4-BE49-F238E27FC236}">
                    <a16:creationId xmlns:a16="http://schemas.microsoft.com/office/drawing/2014/main" id="{CCF29AEB-A8ED-4D23-ABE0-9E8D9792A8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406" y="4060843"/>
                <a:ext cx="450669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22">
                <a:extLst>
                  <a:ext uri="{FF2B5EF4-FFF2-40B4-BE49-F238E27FC236}">
                    <a16:creationId xmlns:a16="http://schemas.microsoft.com/office/drawing/2014/main" id="{E6256087-CE9C-46D7-85AA-64F258C132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406" y="3900064"/>
                <a:ext cx="153599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23">
                <a:extLst>
                  <a:ext uri="{FF2B5EF4-FFF2-40B4-BE49-F238E27FC236}">
                    <a16:creationId xmlns:a16="http://schemas.microsoft.com/office/drawing/2014/main" id="{8D605AFF-3AA9-483E-AF36-64D2ACA30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29700" y="3249722"/>
                <a:ext cx="153599" cy="1807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4">
                <a:extLst>
                  <a:ext uri="{FF2B5EF4-FFF2-40B4-BE49-F238E27FC236}">
                    <a16:creationId xmlns:a16="http://schemas.microsoft.com/office/drawing/2014/main" id="{BB2A23C4-DC68-40D7-ACB8-F8E003FA4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299" y="3088943"/>
                <a:ext cx="151911" cy="325171"/>
              </a:xfrm>
              <a:custGeom>
                <a:avLst/>
                <a:gdLst>
                  <a:gd name="T0" fmla="*/ 88 w 90"/>
                  <a:gd name="T1" fmla="*/ 178 h 180"/>
                  <a:gd name="T2" fmla="*/ 0 w 90"/>
                  <a:gd name="T3" fmla="*/ 180 h 180"/>
                  <a:gd name="T4" fmla="*/ 0 w 90"/>
                  <a:gd name="T5" fmla="*/ 0 h 180"/>
                  <a:gd name="T6" fmla="*/ 90 w 90"/>
                  <a:gd name="T7" fmla="*/ 0 h 180"/>
                  <a:gd name="T8" fmla="*/ 88 w 90"/>
                  <a:gd name="T9" fmla="*/ 178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88" y="178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90" y="0"/>
                    </a:lnTo>
                    <a:lnTo>
                      <a:pt x="88" y="178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5">
                <a:extLst>
                  <a:ext uri="{FF2B5EF4-FFF2-40B4-BE49-F238E27FC236}">
                    <a16:creationId xmlns:a16="http://schemas.microsoft.com/office/drawing/2014/main" id="{1762E45F-0287-4C7C-8F53-818830BC6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299" y="3088943"/>
                <a:ext cx="151911" cy="325171"/>
              </a:xfrm>
              <a:custGeom>
                <a:avLst/>
                <a:gdLst>
                  <a:gd name="T0" fmla="*/ 88 w 90"/>
                  <a:gd name="T1" fmla="*/ 178 h 180"/>
                  <a:gd name="T2" fmla="*/ 0 w 90"/>
                  <a:gd name="T3" fmla="*/ 180 h 180"/>
                  <a:gd name="T4" fmla="*/ 0 w 90"/>
                  <a:gd name="T5" fmla="*/ 0 h 180"/>
                  <a:gd name="T6" fmla="*/ 90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88" y="178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90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6">
                <a:extLst>
                  <a:ext uri="{FF2B5EF4-FFF2-40B4-BE49-F238E27FC236}">
                    <a16:creationId xmlns:a16="http://schemas.microsoft.com/office/drawing/2014/main" id="{F3771E00-C92B-45A0-BD52-8F6960309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5433" y="3081717"/>
                <a:ext cx="1688" cy="3378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E5845A66-2F15-4056-98DB-771F14088A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35210" y="3410501"/>
                <a:ext cx="150223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9">
                <a:extLst>
                  <a:ext uri="{FF2B5EF4-FFF2-40B4-BE49-F238E27FC236}">
                    <a16:creationId xmlns:a16="http://schemas.microsoft.com/office/drawing/2014/main" id="{C524785B-5320-4389-AA1E-AB49A4A72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825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w 90"/>
                  <a:gd name="T9" fmla="*/ 178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30">
                <a:extLst>
                  <a:ext uri="{FF2B5EF4-FFF2-40B4-BE49-F238E27FC236}">
                    <a16:creationId xmlns:a16="http://schemas.microsoft.com/office/drawing/2014/main" id="{8FB24B62-8074-4FB4-A4DA-35985B4C9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4825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Line 31">
                <a:extLst>
                  <a:ext uri="{FF2B5EF4-FFF2-40B4-BE49-F238E27FC236}">
                    <a16:creationId xmlns:a16="http://schemas.microsoft.com/office/drawing/2014/main" id="{619EE52F-1E9B-4BD2-A5A3-C95974343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36290" y="3081717"/>
                <a:ext cx="1688" cy="337816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Line 33">
                <a:extLst>
                  <a:ext uri="{FF2B5EF4-FFF2-40B4-BE49-F238E27FC236}">
                    <a16:creationId xmlns:a16="http://schemas.microsoft.com/office/drawing/2014/main" id="{93419F7C-DE80-4C24-9656-F333CFA857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6290" y="3410501"/>
                <a:ext cx="15697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34">
                <a:extLst>
                  <a:ext uri="{FF2B5EF4-FFF2-40B4-BE49-F238E27FC236}">
                    <a16:creationId xmlns:a16="http://schemas.microsoft.com/office/drawing/2014/main" id="{4B01BDC5-D6B4-42F4-9CAC-6CD96E989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156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w 90"/>
                  <a:gd name="T9" fmla="*/ 178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  <a:lnTo>
                      <a:pt x="0" y="17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35">
                <a:extLst>
                  <a:ext uri="{FF2B5EF4-FFF2-40B4-BE49-F238E27FC236}">
                    <a16:creationId xmlns:a16="http://schemas.microsoft.com/office/drawing/2014/main" id="{7012268A-BA85-4327-B87B-9B99C044F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9156" y="3088943"/>
                <a:ext cx="151911" cy="325171"/>
              </a:xfrm>
              <a:custGeom>
                <a:avLst/>
                <a:gdLst>
                  <a:gd name="T0" fmla="*/ 0 w 90"/>
                  <a:gd name="T1" fmla="*/ 178 h 180"/>
                  <a:gd name="T2" fmla="*/ 90 w 90"/>
                  <a:gd name="T3" fmla="*/ 180 h 180"/>
                  <a:gd name="T4" fmla="*/ 90 w 90"/>
                  <a:gd name="T5" fmla="*/ 0 h 180"/>
                  <a:gd name="T6" fmla="*/ 0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78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36">
                <a:extLst>
                  <a:ext uri="{FF2B5EF4-FFF2-40B4-BE49-F238E27FC236}">
                    <a16:creationId xmlns:a16="http://schemas.microsoft.com/office/drawing/2014/main" id="{0217AE77-B63D-4136-8B23-9475944C6A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0621" y="3085330"/>
                <a:ext cx="148535" cy="328784"/>
              </a:xfrm>
              <a:custGeom>
                <a:avLst/>
                <a:gdLst>
                  <a:gd name="T0" fmla="*/ 88 w 88"/>
                  <a:gd name="T1" fmla="*/ 0 h 182"/>
                  <a:gd name="T2" fmla="*/ 0 w 88"/>
                  <a:gd name="T3" fmla="*/ 2 h 182"/>
                  <a:gd name="T4" fmla="*/ 0 w 88"/>
                  <a:gd name="T5" fmla="*/ 182 h 182"/>
                  <a:gd name="T6" fmla="*/ 88 w 88"/>
                  <a:gd name="T7" fmla="*/ 182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182"/>
                  <a:gd name="T14" fmla="*/ 88 w 88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182">
                    <a:moveTo>
                      <a:pt x="88" y="0"/>
                    </a:moveTo>
                    <a:lnTo>
                      <a:pt x="0" y="2"/>
                    </a:lnTo>
                    <a:lnTo>
                      <a:pt x="0" y="182"/>
                    </a:lnTo>
                    <a:lnTo>
                      <a:pt x="88" y="1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37">
                <a:extLst>
                  <a:ext uri="{FF2B5EF4-FFF2-40B4-BE49-F238E27FC236}">
                    <a16:creationId xmlns:a16="http://schemas.microsoft.com/office/drawing/2014/main" id="{4A3A1946-3EB6-4A11-9E70-D1E39C6304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6576" y="3148558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Rectangle 38">
                <a:extLst>
                  <a:ext uri="{FF2B5EF4-FFF2-40B4-BE49-F238E27FC236}">
                    <a16:creationId xmlns:a16="http://schemas.microsoft.com/office/drawing/2014/main" id="{B647AA63-0C06-4861-A8BB-742614F3C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3710" y="3148558"/>
                <a:ext cx="10740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" name="Rectangle 39">
                <a:extLst>
                  <a:ext uri="{FF2B5EF4-FFF2-40B4-BE49-F238E27FC236}">
                    <a16:creationId xmlns:a16="http://schemas.microsoft.com/office/drawing/2014/main" id="{83398BA6-1D47-41A0-9925-F3A7D851F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1736" y="3148558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2" name="Rectangle 40">
                <a:extLst>
                  <a:ext uri="{FF2B5EF4-FFF2-40B4-BE49-F238E27FC236}">
                    <a16:creationId xmlns:a16="http://schemas.microsoft.com/office/drawing/2014/main" id="{91EE18F5-DD6B-4B35-9971-FA3A4F7EF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9634" y="314855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3" name="Rectangle 41">
                <a:extLst>
                  <a:ext uri="{FF2B5EF4-FFF2-40B4-BE49-F238E27FC236}">
                    <a16:creationId xmlns:a16="http://schemas.microsoft.com/office/drawing/2014/main" id="{8A5ED669-175A-43CF-9C4C-AB34AC173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7278" y="3148558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4" name="Freeform 42">
                <a:extLst>
                  <a:ext uri="{FF2B5EF4-FFF2-40B4-BE49-F238E27FC236}">
                    <a16:creationId xmlns:a16="http://schemas.microsoft.com/office/drawing/2014/main" id="{23EB170A-4E84-495D-BC0A-7F6673DA5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7406" y="2924551"/>
                <a:ext cx="229554" cy="646729"/>
              </a:xfrm>
              <a:custGeom>
                <a:avLst/>
                <a:gdLst>
                  <a:gd name="T0" fmla="*/ 0 w 136"/>
                  <a:gd name="T1" fmla="*/ 0 h 358"/>
                  <a:gd name="T2" fmla="*/ 0 w 136"/>
                  <a:gd name="T3" fmla="*/ 147 h 358"/>
                  <a:gd name="T4" fmla="*/ 43 w 136"/>
                  <a:gd name="T5" fmla="*/ 180 h 358"/>
                  <a:gd name="T6" fmla="*/ 0 w 136"/>
                  <a:gd name="T7" fmla="*/ 214 h 358"/>
                  <a:gd name="T8" fmla="*/ 0 w 136"/>
                  <a:gd name="T9" fmla="*/ 358 h 358"/>
                  <a:gd name="T10" fmla="*/ 136 w 136"/>
                  <a:gd name="T11" fmla="*/ 250 h 358"/>
                  <a:gd name="T12" fmla="*/ 136 w 136"/>
                  <a:gd name="T13" fmla="*/ 111 h 358"/>
                  <a:gd name="T14" fmla="*/ 0 w 136"/>
                  <a:gd name="T15" fmla="*/ 3 h 358"/>
                  <a:gd name="T16" fmla="*/ 0 w 136"/>
                  <a:gd name="T17" fmla="*/ 3 h 358"/>
                  <a:gd name="T18" fmla="*/ 0 w 136"/>
                  <a:gd name="T19" fmla="*/ 0 h 35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58"/>
                  <a:gd name="T32" fmla="*/ 136 w 136"/>
                  <a:gd name="T33" fmla="*/ 358 h 358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58">
                    <a:moveTo>
                      <a:pt x="0" y="0"/>
                    </a:moveTo>
                    <a:lnTo>
                      <a:pt x="0" y="147"/>
                    </a:lnTo>
                    <a:lnTo>
                      <a:pt x="43" y="180"/>
                    </a:lnTo>
                    <a:lnTo>
                      <a:pt x="0" y="214"/>
                    </a:lnTo>
                    <a:lnTo>
                      <a:pt x="0" y="358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43">
                <a:extLst>
                  <a:ext uri="{FF2B5EF4-FFF2-40B4-BE49-F238E27FC236}">
                    <a16:creationId xmlns:a16="http://schemas.microsoft.com/office/drawing/2014/main" id="{29D930A7-AF60-4AA7-9A0F-EF3B3DEAB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7406" y="2924551"/>
                <a:ext cx="229554" cy="646729"/>
              </a:xfrm>
              <a:custGeom>
                <a:avLst/>
                <a:gdLst>
                  <a:gd name="T0" fmla="*/ 0 w 136"/>
                  <a:gd name="T1" fmla="*/ 0 h 358"/>
                  <a:gd name="T2" fmla="*/ 0 w 136"/>
                  <a:gd name="T3" fmla="*/ 147 h 358"/>
                  <a:gd name="T4" fmla="*/ 43 w 136"/>
                  <a:gd name="T5" fmla="*/ 180 h 358"/>
                  <a:gd name="T6" fmla="*/ 0 w 136"/>
                  <a:gd name="T7" fmla="*/ 214 h 358"/>
                  <a:gd name="T8" fmla="*/ 0 w 136"/>
                  <a:gd name="T9" fmla="*/ 358 h 358"/>
                  <a:gd name="T10" fmla="*/ 136 w 136"/>
                  <a:gd name="T11" fmla="*/ 250 h 358"/>
                  <a:gd name="T12" fmla="*/ 136 w 136"/>
                  <a:gd name="T13" fmla="*/ 111 h 358"/>
                  <a:gd name="T14" fmla="*/ 0 w 136"/>
                  <a:gd name="T15" fmla="*/ 3 h 358"/>
                  <a:gd name="T16" fmla="*/ 0 w 136"/>
                  <a:gd name="T17" fmla="*/ 3 h 35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8"/>
                  <a:gd name="T29" fmla="*/ 136 w 136"/>
                  <a:gd name="T30" fmla="*/ 358 h 35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8">
                    <a:moveTo>
                      <a:pt x="0" y="0"/>
                    </a:moveTo>
                    <a:lnTo>
                      <a:pt x="0" y="147"/>
                    </a:lnTo>
                    <a:lnTo>
                      <a:pt x="43" y="180"/>
                    </a:lnTo>
                    <a:lnTo>
                      <a:pt x="0" y="214"/>
                    </a:lnTo>
                    <a:lnTo>
                      <a:pt x="0" y="358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0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Line 44">
                <a:extLst>
                  <a:ext uri="{FF2B5EF4-FFF2-40B4-BE49-F238E27FC236}">
                    <a16:creationId xmlns:a16="http://schemas.microsoft.com/office/drawing/2014/main" id="{81B2B0E3-9D32-47DA-B75A-0A66BDDC4B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7691" y="3249722"/>
                <a:ext cx="418599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Line 46">
                <a:extLst>
                  <a:ext uri="{FF2B5EF4-FFF2-40B4-BE49-F238E27FC236}">
                    <a16:creationId xmlns:a16="http://schemas.microsoft.com/office/drawing/2014/main" id="{CFEFE182-0EBC-4B34-BBF7-40E5EDCE8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3584" y="3249722"/>
                <a:ext cx="45404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Line 47">
                <a:extLst>
                  <a:ext uri="{FF2B5EF4-FFF2-40B4-BE49-F238E27FC236}">
                    <a16:creationId xmlns:a16="http://schemas.microsoft.com/office/drawing/2014/main" id="{838849EE-D2CD-43D5-89EB-EF4CE0F39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736" y="3327402"/>
                <a:ext cx="450669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48">
                <a:extLst>
                  <a:ext uri="{FF2B5EF4-FFF2-40B4-BE49-F238E27FC236}">
                    <a16:creationId xmlns:a16="http://schemas.microsoft.com/office/drawing/2014/main" id="{175AEDE3-6A7E-4C4B-A52D-B8A6062EA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647" y="3168429"/>
                <a:ext cx="77643" cy="81293"/>
              </a:xfrm>
              <a:custGeom>
                <a:avLst/>
                <a:gdLst>
                  <a:gd name="T0" fmla="*/ 0 w 46"/>
                  <a:gd name="T1" fmla="*/ 45 h 45"/>
                  <a:gd name="T2" fmla="*/ 0 w 46"/>
                  <a:gd name="T3" fmla="*/ 0 h 45"/>
                  <a:gd name="T4" fmla="*/ 46 w 46"/>
                  <a:gd name="T5" fmla="*/ 0 h 45"/>
                  <a:gd name="T6" fmla="*/ 0 60000 65536"/>
                  <a:gd name="T7" fmla="*/ 0 60000 65536"/>
                  <a:gd name="T8" fmla="*/ 0 60000 65536"/>
                  <a:gd name="T9" fmla="*/ 0 w 46"/>
                  <a:gd name="T10" fmla="*/ 0 h 45"/>
                  <a:gd name="T11" fmla="*/ 46 w 46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" h="45">
                    <a:moveTo>
                      <a:pt x="0" y="45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49">
                <a:extLst>
                  <a:ext uri="{FF2B5EF4-FFF2-40B4-BE49-F238E27FC236}">
                    <a16:creationId xmlns:a16="http://schemas.microsoft.com/office/drawing/2014/main" id="{4DE9FEF5-0012-4EA8-A3CA-0D7DCF608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674" y="3249722"/>
                <a:ext cx="530000" cy="242072"/>
              </a:xfrm>
              <a:custGeom>
                <a:avLst/>
                <a:gdLst>
                  <a:gd name="T0" fmla="*/ 0 w 314"/>
                  <a:gd name="T1" fmla="*/ 0 h 134"/>
                  <a:gd name="T2" fmla="*/ 0 w 314"/>
                  <a:gd name="T3" fmla="*/ 134 h 134"/>
                  <a:gd name="T4" fmla="*/ 269 w 314"/>
                  <a:gd name="T5" fmla="*/ 134 h 134"/>
                  <a:gd name="T6" fmla="*/ 269 w 314"/>
                  <a:gd name="T7" fmla="*/ 46 h 134"/>
                  <a:gd name="T8" fmla="*/ 314 w 314"/>
                  <a:gd name="T9" fmla="*/ 46 h 1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4"/>
                  <a:gd name="T17" fmla="*/ 314 w 314"/>
                  <a:gd name="T18" fmla="*/ 134 h 1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4">
                    <a:moveTo>
                      <a:pt x="0" y="0"/>
                    </a:moveTo>
                    <a:lnTo>
                      <a:pt x="0" y="134"/>
                    </a:lnTo>
                    <a:lnTo>
                      <a:pt x="269" y="134"/>
                    </a:lnTo>
                    <a:lnTo>
                      <a:pt x="269" y="46"/>
                    </a:lnTo>
                    <a:lnTo>
                      <a:pt x="314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827D839D-A8A7-40E5-ABA8-CB8436BA9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968" y="3816965"/>
                <a:ext cx="151911" cy="32517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BDAADBB1-C2F8-45AF-87C1-D90417D36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968" y="3816965"/>
                <a:ext cx="151911" cy="32517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Line 52">
                <a:extLst>
                  <a:ext uri="{FF2B5EF4-FFF2-40B4-BE49-F238E27FC236}">
                    <a16:creationId xmlns:a16="http://schemas.microsoft.com/office/drawing/2014/main" id="{642AB44E-8DEB-406A-82BB-BB260C7ED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01102" y="3813352"/>
                <a:ext cx="1688" cy="33239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Line 53">
                <a:extLst>
                  <a:ext uri="{FF2B5EF4-FFF2-40B4-BE49-F238E27FC236}">
                    <a16:creationId xmlns:a16="http://schemas.microsoft.com/office/drawing/2014/main" id="{65F3568E-A683-486B-8002-21245702EB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4127" y="3816965"/>
                <a:ext cx="15697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Line 54">
                <a:extLst>
                  <a:ext uri="{FF2B5EF4-FFF2-40B4-BE49-F238E27FC236}">
                    <a16:creationId xmlns:a16="http://schemas.microsoft.com/office/drawing/2014/main" id="{4FA9F360-0ACC-4295-8AE2-B841C5FC71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644127" y="4142135"/>
                <a:ext cx="15697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Rectangle 55">
                <a:extLst>
                  <a:ext uri="{FF2B5EF4-FFF2-40B4-BE49-F238E27FC236}">
                    <a16:creationId xmlns:a16="http://schemas.microsoft.com/office/drawing/2014/main" id="{D6185F9D-BE7F-4F6D-84E9-D9ED69723A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825" y="3816965"/>
                <a:ext cx="151911" cy="325171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ectangle 56">
                <a:extLst>
                  <a:ext uri="{FF2B5EF4-FFF2-40B4-BE49-F238E27FC236}">
                    <a16:creationId xmlns:a16="http://schemas.microsoft.com/office/drawing/2014/main" id="{F229D88E-46B4-4041-91C7-9BAC60D1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825" y="3816965"/>
                <a:ext cx="151911" cy="32517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ectangle 57">
                <a:extLst>
                  <a:ext uri="{FF2B5EF4-FFF2-40B4-BE49-F238E27FC236}">
                    <a16:creationId xmlns:a16="http://schemas.microsoft.com/office/drawing/2014/main" id="{1804500F-8976-4D10-A3C9-7931E010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6290" y="3816965"/>
                <a:ext cx="148535" cy="325171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58">
                <a:extLst>
                  <a:ext uri="{FF2B5EF4-FFF2-40B4-BE49-F238E27FC236}">
                    <a16:creationId xmlns:a16="http://schemas.microsoft.com/office/drawing/2014/main" id="{FB95C343-12D9-4322-A39F-AC7809B6E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246" y="3883805"/>
                <a:ext cx="35446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" name="Rectangle 59">
                <a:extLst>
                  <a:ext uri="{FF2B5EF4-FFF2-40B4-BE49-F238E27FC236}">
                    <a16:creationId xmlns:a16="http://schemas.microsoft.com/office/drawing/2014/main" id="{BE2D117E-D9CA-4682-80A1-B6FBCBB00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7692" y="3883805"/>
                <a:ext cx="10740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" name="Freeform 60">
                <a:extLst>
                  <a:ext uri="{FF2B5EF4-FFF2-40B4-BE49-F238E27FC236}">
                    <a16:creationId xmlns:a16="http://schemas.microsoft.com/office/drawing/2014/main" id="{5A5503B9-AC7B-4AF2-B0AE-4C318F0AB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95" y="3816965"/>
                <a:ext cx="151911" cy="325171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w 90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61">
                <a:extLst>
                  <a:ext uri="{FF2B5EF4-FFF2-40B4-BE49-F238E27FC236}">
                    <a16:creationId xmlns:a16="http://schemas.microsoft.com/office/drawing/2014/main" id="{25507B89-E0BD-487C-AF3E-7B6AE1A3E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495" y="3816965"/>
                <a:ext cx="151911" cy="325171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Line 62">
                <a:extLst>
                  <a:ext uri="{FF2B5EF4-FFF2-40B4-BE49-F238E27FC236}">
                    <a16:creationId xmlns:a16="http://schemas.microsoft.com/office/drawing/2014/main" id="{5D35CF80-28EB-4892-AC05-E2459105A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51960" y="3813352"/>
                <a:ext cx="1688" cy="33239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Line 63">
                <a:extLst>
                  <a:ext uri="{FF2B5EF4-FFF2-40B4-BE49-F238E27FC236}">
                    <a16:creationId xmlns:a16="http://schemas.microsoft.com/office/drawing/2014/main" id="{48D05730-71CD-45E9-80AD-D857594C99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1960" y="3816965"/>
                <a:ext cx="151911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64">
                <a:extLst>
                  <a:ext uri="{FF2B5EF4-FFF2-40B4-BE49-F238E27FC236}">
                    <a16:creationId xmlns:a16="http://schemas.microsoft.com/office/drawing/2014/main" id="{ADE1366B-69A9-4969-AB08-FD30BD41E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1960" y="4142135"/>
                <a:ext cx="151911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65">
                <a:extLst>
                  <a:ext uri="{FF2B5EF4-FFF2-40B4-BE49-F238E27FC236}">
                    <a16:creationId xmlns:a16="http://schemas.microsoft.com/office/drawing/2014/main" id="{C92A17AF-640A-4488-94D0-7C16A88BF0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3075" y="3657992"/>
                <a:ext cx="229554" cy="644922"/>
              </a:xfrm>
              <a:custGeom>
                <a:avLst/>
                <a:gdLst>
                  <a:gd name="T0" fmla="*/ 0 w 136"/>
                  <a:gd name="T1" fmla="*/ 0 h 357"/>
                  <a:gd name="T2" fmla="*/ 0 w 136"/>
                  <a:gd name="T3" fmla="*/ 143 h 357"/>
                  <a:gd name="T4" fmla="*/ 43 w 136"/>
                  <a:gd name="T5" fmla="*/ 179 h 357"/>
                  <a:gd name="T6" fmla="*/ 0 w 136"/>
                  <a:gd name="T7" fmla="*/ 213 h 357"/>
                  <a:gd name="T8" fmla="*/ 0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0 w 136"/>
                  <a:gd name="T15" fmla="*/ 0 h 357"/>
                  <a:gd name="T16" fmla="*/ 0 w 136"/>
                  <a:gd name="T17" fmla="*/ 0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0" y="143"/>
                    </a:lnTo>
                    <a:lnTo>
                      <a:pt x="43" y="179"/>
                    </a:lnTo>
                    <a:lnTo>
                      <a:pt x="0" y="213"/>
                    </a:lnTo>
                    <a:lnTo>
                      <a:pt x="0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66">
                <a:extLst>
                  <a:ext uri="{FF2B5EF4-FFF2-40B4-BE49-F238E27FC236}">
                    <a16:creationId xmlns:a16="http://schemas.microsoft.com/office/drawing/2014/main" id="{19F35EA7-0FE2-453C-A6D3-435FCCC76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3075" y="3657992"/>
                <a:ext cx="229554" cy="644922"/>
              </a:xfrm>
              <a:custGeom>
                <a:avLst/>
                <a:gdLst>
                  <a:gd name="T0" fmla="*/ 0 w 136"/>
                  <a:gd name="T1" fmla="*/ 0 h 357"/>
                  <a:gd name="T2" fmla="*/ 0 w 136"/>
                  <a:gd name="T3" fmla="*/ 143 h 357"/>
                  <a:gd name="T4" fmla="*/ 43 w 136"/>
                  <a:gd name="T5" fmla="*/ 179 h 357"/>
                  <a:gd name="T6" fmla="*/ 0 w 136"/>
                  <a:gd name="T7" fmla="*/ 213 h 357"/>
                  <a:gd name="T8" fmla="*/ 0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0 w 136"/>
                  <a:gd name="T15" fmla="*/ 0 h 357"/>
                  <a:gd name="T16" fmla="*/ 0 w 136"/>
                  <a:gd name="T17" fmla="*/ 0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0" y="143"/>
                    </a:lnTo>
                    <a:lnTo>
                      <a:pt x="43" y="179"/>
                    </a:lnTo>
                    <a:lnTo>
                      <a:pt x="0" y="213"/>
                    </a:lnTo>
                    <a:lnTo>
                      <a:pt x="0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67">
                <a:extLst>
                  <a:ext uri="{FF2B5EF4-FFF2-40B4-BE49-F238E27FC236}">
                    <a16:creationId xmlns:a16="http://schemas.microsoft.com/office/drawing/2014/main" id="{370A2DAB-493D-4E8C-AF55-9BF9C7CAA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7790" y="3883805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2" name="Rectangle 68">
                <a:extLst>
                  <a:ext uri="{FF2B5EF4-FFF2-40B4-BE49-F238E27FC236}">
                    <a16:creationId xmlns:a16="http://schemas.microsoft.com/office/drawing/2014/main" id="{0001B2AD-965D-4461-A75F-808678957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000" y="388380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3" name="Rectangle 69">
                <a:extLst>
                  <a:ext uri="{FF2B5EF4-FFF2-40B4-BE49-F238E27FC236}">
                    <a16:creationId xmlns:a16="http://schemas.microsoft.com/office/drawing/2014/main" id="{489FC2DA-5E2A-4A16-AB16-9F339E99D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6580" y="3883805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4" name="Line 70">
                <a:extLst>
                  <a:ext uri="{FF2B5EF4-FFF2-40B4-BE49-F238E27FC236}">
                    <a16:creationId xmlns:a16="http://schemas.microsoft.com/office/drawing/2014/main" id="{C9F0934B-5D8D-421D-9D77-965FE9F11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6736" y="3977743"/>
                <a:ext cx="415223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Line 71">
                <a:extLst>
                  <a:ext uri="{FF2B5EF4-FFF2-40B4-BE49-F238E27FC236}">
                    <a16:creationId xmlns:a16="http://schemas.microsoft.com/office/drawing/2014/main" id="{907B8FEA-F63F-4130-B554-94911407F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2629" y="3977743"/>
                <a:ext cx="450669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Line 72">
                <a:extLst>
                  <a:ext uri="{FF2B5EF4-FFF2-40B4-BE49-F238E27FC236}">
                    <a16:creationId xmlns:a16="http://schemas.microsoft.com/office/drawing/2014/main" id="{F464D910-45A6-4AAB-8B52-D4C9B9254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433" y="3977743"/>
                <a:ext cx="41353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73">
                <a:extLst>
                  <a:ext uri="{FF2B5EF4-FFF2-40B4-BE49-F238E27FC236}">
                    <a16:creationId xmlns:a16="http://schemas.microsoft.com/office/drawing/2014/main" id="{3054B74A-1836-45CB-8FEB-0A75A5CE29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74316" y="3900064"/>
                <a:ext cx="77643" cy="77680"/>
              </a:xfrm>
              <a:custGeom>
                <a:avLst/>
                <a:gdLst>
                  <a:gd name="T0" fmla="*/ 0 w 46"/>
                  <a:gd name="T1" fmla="*/ 43 h 43"/>
                  <a:gd name="T2" fmla="*/ 0 w 46"/>
                  <a:gd name="T3" fmla="*/ 0 h 43"/>
                  <a:gd name="T4" fmla="*/ 46 w 46"/>
                  <a:gd name="T5" fmla="*/ 0 h 43"/>
                  <a:gd name="T6" fmla="*/ 0 60000 65536"/>
                  <a:gd name="T7" fmla="*/ 0 60000 65536"/>
                  <a:gd name="T8" fmla="*/ 0 60000 65536"/>
                  <a:gd name="T9" fmla="*/ 0 w 46"/>
                  <a:gd name="T10" fmla="*/ 0 h 43"/>
                  <a:gd name="T11" fmla="*/ 46 w 46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6" h="43">
                    <a:moveTo>
                      <a:pt x="0" y="43"/>
                    </a:moveTo>
                    <a:lnTo>
                      <a:pt x="0" y="0"/>
                    </a:lnTo>
                    <a:lnTo>
                      <a:pt x="46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74">
                <a:extLst>
                  <a:ext uri="{FF2B5EF4-FFF2-40B4-BE49-F238E27FC236}">
                    <a16:creationId xmlns:a16="http://schemas.microsoft.com/office/drawing/2014/main" id="{4A06D7E3-764B-4FD5-95A2-E8C03F44B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7343" y="3977743"/>
                <a:ext cx="530000" cy="247491"/>
              </a:xfrm>
              <a:custGeom>
                <a:avLst/>
                <a:gdLst>
                  <a:gd name="T0" fmla="*/ 0 w 314"/>
                  <a:gd name="T1" fmla="*/ 0 h 137"/>
                  <a:gd name="T2" fmla="*/ 2 w 314"/>
                  <a:gd name="T3" fmla="*/ 137 h 137"/>
                  <a:gd name="T4" fmla="*/ 269 w 314"/>
                  <a:gd name="T5" fmla="*/ 137 h 137"/>
                  <a:gd name="T6" fmla="*/ 269 w 314"/>
                  <a:gd name="T7" fmla="*/ 48 h 137"/>
                  <a:gd name="T8" fmla="*/ 314 w 314"/>
                  <a:gd name="T9" fmla="*/ 48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7"/>
                  <a:gd name="T17" fmla="*/ 314 w 314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7">
                    <a:moveTo>
                      <a:pt x="0" y="0"/>
                    </a:moveTo>
                    <a:lnTo>
                      <a:pt x="2" y="137"/>
                    </a:lnTo>
                    <a:lnTo>
                      <a:pt x="269" y="137"/>
                    </a:lnTo>
                    <a:lnTo>
                      <a:pt x="269" y="48"/>
                    </a:lnTo>
                    <a:lnTo>
                      <a:pt x="314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121">
                <a:extLst>
                  <a:ext uri="{FF2B5EF4-FFF2-40B4-BE49-F238E27FC236}">
                    <a16:creationId xmlns:a16="http://schemas.microsoft.com/office/drawing/2014/main" id="{D9F6A514-9C0D-44D0-A97F-0C7A94D65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57" y="314855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" name="Rectangle 122">
                <a:extLst>
                  <a:ext uri="{FF2B5EF4-FFF2-40B4-BE49-F238E27FC236}">
                    <a16:creationId xmlns:a16="http://schemas.microsoft.com/office/drawing/2014/main" id="{9B46CDD7-CF94-4BF7-8304-608DE2B59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0461" y="3148558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u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" name="Rectangle 123">
                <a:extLst>
                  <a:ext uri="{FF2B5EF4-FFF2-40B4-BE49-F238E27FC236}">
                    <a16:creationId xmlns:a16="http://schemas.microsoft.com/office/drawing/2014/main" id="{ED1BFBA3-CEF7-4EF0-9C91-76FBB8814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728" y="3148558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b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8" name="Rectangle 124">
                <a:extLst>
                  <a:ext uri="{FF2B5EF4-FFF2-40B4-BE49-F238E27FC236}">
                    <a16:creationId xmlns:a16="http://schemas.microsoft.com/office/drawing/2014/main" id="{FC6C4805-0742-4F4E-A431-14816D35A8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308" y="3148558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9" name="Rectangle 125">
                <a:extLst>
                  <a:ext uri="{FF2B5EF4-FFF2-40B4-BE49-F238E27FC236}">
                    <a16:creationId xmlns:a16="http://schemas.microsoft.com/office/drawing/2014/main" id="{2C8B350D-16F1-4BF0-91CC-7CE955164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4442" y="314855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0" name="Rectangle 126">
                <a:extLst>
                  <a:ext uri="{FF2B5EF4-FFF2-40B4-BE49-F238E27FC236}">
                    <a16:creationId xmlns:a16="http://schemas.microsoft.com/office/drawing/2014/main" id="{046D82A4-2A0E-4783-9F95-F5267F137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0397" y="314855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1" name="Rectangle 127">
                <a:extLst>
                  <a:ext uri="{FF2B5EF4-FFF2-40B4-BE49-F238E27FC236}">
                    <a16:creationId xmlns:a16="http://schemas.microsoft.com/office/drawing/2014/main" id="{80DA2854-BD54-4901-AF99-95BC00CE8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1289" y="3148558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2" name="Rectangle 128">
                <a:extLst>
                  <a:ext uri="{FF2B5EF4-FFF2-40B4-BE49-F238E27FC236}">
                    <a16:creationId xmlns:a16="http://schemas.microsoft.com/office/drawing/2014/main" id="{EB291A7D-6A31-42A8-820B-A56E9CA7D2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0111" y="3148558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3" name="Rectangle 129">
                <a:extLst>
                  <a:ext uri="{FF2B5EF4-FFF2-40B4-BE49-F238E27FC236}">
                    <a16:creationId xmlns:a16="http://schemas.microsoft.com/office/drawing/2014/main" id="{D855266A-24A8-4EFE-86F4-B59EBBE20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7245" y="314855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4" name="Rectangle 130">
                <a:extLst>
                  <a:ext uri="{FF2B5EF4-FFF2-40B4-BE49-F238E27FC236}">
                    <a16:creationId xmlns:a16="http://schemas.microsoft.com/office/drawing/2014/main" id="{FA905DFF-0CD1-442D-9CBE-53D643566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1512" y="314855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5" name="Rectangle 131">
                <a:extLst>
                  <a:ext uri="{FF2B5EF4-FFF2-40B4-BE49-F238E27FC236}">
                    <a16:creationId xmlns:a16="http://schemas.microsoft.com/office/drawing/2014/main" id="{38F3FB72-B212-42D3-BEF0-91ED0D4A5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468" y="3148558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6" name="Rectangle 132">
                <a:extLst>
                  <a:ext uri="{FF2B5EF4-FFF2-40B4-BE49-F238E27FC236}">
                    <a16:creationId xmlns:a16="http://schemas.microsoft.com/office/drawing/2014/main" id="{394CFC6E-EC31-409B-BAE8-16C891CD2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4601" y="3148558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7" name="Rectangle 133">
                <a:extLst>
                  <a:ext uri="{FF2B5EF4-FFF2-40B4-BE49-F238E27FC236}">
                    <a16:creationId xmlns:a16="http://schemas.microsoft.com/office/drawing/2014/main" id="{0613CB65-20A8-443F-9061-3ACA1406C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0047" y="314855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8" name="Rectangle 134">
                <a:extLst>
                  <a:ext uri="{FF2B5EF4-FFF2-40B4-BE49-F238E27FC236}">
                    <a16:creationId xmlns:a16="http://schemas.microsoft.com/office/drawing/2014/main" id="{A4093D08-7A06-481C-A867-BA0E11690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003" y="314855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" name="Line 135">
                <a:extLst>
                  <a:ext uri="{FF2B5EF4-FFF2-40B4-BE49-F238E27FC236}">
                    <a16:creationId xmlns:a16="http://schemas.microsoft.com/office/drawing/2014/main" id="{B57B2CA8-AD99-42CA-A54B-1A467B0349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1034" y="3141332"/>
                <a:ext cx="1688" cy="3154157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Freeform 136">
                <a:extLst>
                  <a:ext uri="{FF2B5EF4-FFF2-40B4-BE49-F238E27FC236}">
                    <a16:creationId xmlns:a16="http://schemas.microsoft.com/office/drawing/2014/main" id="{8A502164-28FB-4E9D-B656-51AC745145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7403" y="6281037"/>
                <a:ext cx="48949" cy="57808"/>
              </a:xfrm>
              <a:custGeom>
                <a:avLst/>
                <a:gdLst>
                  <a:gd name="T0" fmla="*/ 29 w 29"/>
                  <a:gd name="T1" fmla="*/ 0 h 32"/>
                  <a:gd name="T2" fmla="*/ 0 w 29"/>
                  <a:gd name="T3" fmla="*/ 0 h 32"/>
                  <a:gd name="T4" fmla="*/ 14 w 29"/>
                  <a:gd name="T5" fmla="*/ 32 h 32"/>
                  <a:gd name="T6" fmla="*/ 29 w 29"/>
                  <a:gd name="T7" fmla="*/ 0 h 32"/>
                  <a:gd name="T8" fmla="*/ 29 w 29"/>
                  <a:gd name="T9" fmla="*/ 0 h 3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"/>
                  <a:gd name="T16" fmla="*/ 0 h 32"/>
                  <a:gd name="T17" fmla="*/ 29 w 29"/>
                  <a:gd name="T18" fmla="*/ 32 h 3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" h="32">
                    <a:moveTo>
                      <a:pt x="29" y="0"/>
                    </a:moveTo>
                    <a:lnTo>
                      <a:pt x="0" y="0"/>
                    </a:lnTo>
                    <a:lnTo>
                      <a:pt x="14" y="3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3" name="Rectangle 180">
                <a:extLst>
                  <a:ext uri="{FF2B5EF4-FFF2-40B4-BE49-F238E27FC236}">
                    <a16:creationId xmlns:a16="http://schemas.microsoft.com/office/drawing/2014/main" id="{6BA8487B-4B10-4C96-A6D0-D55F6AE4C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257" y="388380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" name="Rectangle 181">
                <a:extLst>
                  <a:ext uri="{FF2B5EF4-FFF2-40B4-BE49-F238E27FC236}">
                    <a16:creationId xmlns:a16="http://schemas.microsoft.com/office/drawing/2014/main" id="{0E526419-B811-44FE-AB0E-C5FE1DCA0A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212" y="3883805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n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5" name="Rectangle 182">
                <a:extLst>
                  <a:ext uri="{FF2B5EF4-FFF2-40B4-BE49-F238E27FC236}">
                    <a16:creationId xmlns:a16="http://schemas.microsoft.com/office/drawing/2014/main" id="{7D603A85-D248-4DE0-8527-173A30C2E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9792" y="3883805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6" name="Rectangle 183">
                <a:extLst>
                  <a:ext uri="{FF2B5EF4-FFF2-40B4-BE49-F238E27FC236}">
                    <a16:creationId xmlns:a16="http://schemas.microsoft.com/office/drawing/2014/main" id="{02E9F9FE-037A-45CB-9A6E-1E0D15EA62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060" y="388380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" name="Rectangle 184">
                <a:extLst>
                  <a:ext uri="{FF2B5EF4-FFF2-40B4-BE49-F238E27FC236}">
                    <a16:creationId xmlns:a16="http://schemas.microsoft.com/office/drawing/2014/main" id="{C0F64036-0932-435F-9E3E-36D201AB1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881" y="3883805"/>
                <a:ext cx="70892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" name="Rectangle 185">
                <a:extLst>
                  <a:ext uri="{FF2B5EF4-FFF2-40B4-BE49-F238E27FC236}">
                    <a16:creationId xmlns:a16="http://schemas.microsoft.com/office/drawing/2014/main" id="{F8F88D53-7453-416F-A205-7A0C2B60C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0525" y="3883805"/>
                <a:ext cx="70892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9" name="Rectangle 186">
                <a:extLst>
                  <a:ext uri="{FF2B5EF4-FFF2-40B4-BE49-F238E27FC236}">
                    <a16:creationId xmlns:a16="http://schemas.microsoft.com/office/drawing/2014/main" id="{D63EA542-D579-4485-A340-7D8638945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1416" y="388380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0" name="Rectangle 187">
                <a:extLst>
                  <a:ext uri="{FF2B5EF4-FFF2-40B4-BE49-F238E27FC236}">
                    <a16:creationId xmlns:a16="http://schemas.microsoft.com/office/drawing/2014/main" id="{B7CDC553-0F2E-4DB5-80B9-242C7BFB8C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372" y="3883805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1" name="Rectangle 188">
                <a:extLst>
                  <a:ext uri="{FF2B5EF4-FFF2-40B4-BE49-F238E27FC236}">
                    <a16:creationId xmlns:a16="http://schemas.microsoft.com/office/drawing/2014/main" id="{CC5D08B8-57C8-4136-8F63-5BA88478F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4506" y="3883805"/>
                <a:ext cx="35446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2" name="Rectangle 189">
                <a:extLst>
                  <a:ext uri="{FF2B5EF4-FFF2-40B4-BE49-F238E27FC236}">
                    <a16:creationId xmlns:a16="http://schemas.microsoft.com/office/drawing/2014/main" id="{7154C11F-12C3-445F-9AF1-28FFAF611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1640" y="388380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3" name="Rectangle 190">
                <a:extLst>
                  <a:ext uri="{FF2B5EF4-FFF2-40B4-BE49-F238E27FC236}">
                    <a16:creationId xmlns:a16="http://schemas.microsoft.com/office/drawing/2014/main" id="{E520613D-3A50-4FA0-8920-EC2D0D6FF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595" y="3883805"/>
                <a:ext cx="70892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4" name="Rectangle 191">
                <a:extLst>
                  <a:ext uri="{FF2B5EF4-FFF2-40B4-BE49-F238E27FC236}">
                    <a16:creationId xmlns:a16="http://schemas.microsoft.com/office/drawing/2014/main" id="{44BA1162-D5F2-433E-8455-F967F4F07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8487" y="3883805"/>
                <a:ext cx="35446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5" name="Rectangle 192">
                <a:extLst>
                  <a:ext uri="{FF2B5EF4-FFF2-40B4-BE49-F238E27FC236}">
                    <a16:creationId xmlns:a16="http://schemas.microsoft.com/office/drawing/2014/main" id="{53EB4138-F2D3-43F2-AFC0-FCF2CF7DD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621" y="3883805"/>
                <a:ext cx="35446" cy="1535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6" name="Rectangle 193">
                <a:extLst>
                  <a:ext uri="{FF2B5EF4-FFF2-40B4-BE49-F238E27FC236}">
                    <a16:creationId xmlns:a16="http://schemas.microsoft.com/office/drawing/2014/main" id="{A5F2D7B0-C269-4BB7-BDF9-1ABE68CA4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754" y="388380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7" name="Rectangle 194">
                <a:extLst>
                  <a:ext uri="{FF2B5EF4-FFF2-40B4-BE49-F238E27FC236}">
                    <a16:creationId xmlns:a16="http://schemas.microsoft.com/office/drawing/2014/main" id="{30CAC873-512C-4EED-B912-FB2491B48A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5334" y="3883805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8" name="Freeform 195">
                <a:extLst>
                  <a:ext uri="{FF2B5EF4-FFF2-40B4-BE49-F238E27FC236}">
                    <a16:creationId xmlns:a16="http://schemas.microsoft.com/office/drawing/2014/main" id="{221E66CD-087D-48C9-880A-FBCA7C31E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9602" y="2924551"/>
                <a:ext cx="113089" cy="650342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Freeform 196">
                <a:extLst>
                  <a:ext uri="{FF2B5EF4-FFF2-40B4-BE49-F238E27FC236}">
                    <a16:creationId xmlns:a16="http://schemas.microsoft.com/office/drawing/2014/main" id="{0FC48AE7-5B91-4221-81B4-0644CD35A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9602" y="2924551"/>
                <a:ext cx="113089" cy="650342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0" name="Freeform 197">
                <a:extLst>
                  <a:ext uri="{FF2B5EF4-FFF2-40B4-BE49-F238E27FC236}">
                    <a16:creationId xmlns:a16="http://schemas.microsoft.com/office/drawing/2014/main" id="{A687900C-8219-4564-80C7-AC353AC51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2924551"/>
                <a:ext cx="118153" cy="650342"/>
              </a:xfrm>
              <a:custGeom>
                <a:avLst/>
                <a:gdLst>
                  <a:gd name="T0" fmla="*/ 67 w 70"/>
                  <a:gd name="T1" fmla="*/ 360 h 360"/>
                  <a:gd name="T2" fmla="*/ 70 w 70"/>
                  <a:gd name="T3" fmla="*/ 0 h 360"/>
                  <a:gd name="T4" fmla="*/ 0 w 70"/>
                  <a:gd name="T5" fmla="*/ 0 h 360"/>
                  <a:gd name="T6" fmla="*/ 0 w 70"/>
                  <a:gd name="T7" fmla="*/ 360 h 360"/>
                  <a:gd name="T8" fmla="*/ 70 w 70"/>
                  <a:gd name="T9" fmla="*/ 360 h 360"/>
                  <a:gd name="T10" fmla="*/ 70 w 70"/>
                  <a:gd name="T11" fmla="*/ 360 h 360"/>
                  <a:gd name="T12" fmla="*/ 67 w 70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0"/>
                  <a:gd name="T22" fmla="*/ 0 h 360"/>
                  <a:gd name="T23" fmla="*/ 70 w 70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0" h="360">
                    <a:moveTo>
                      <a:pt x="67" y="360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7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1" name="Freeform 198">
                <a:extLst>
                  <a:ext uri="{FF2B5EF4-FFF2-40B4-BE49-F238E27FC236}">
                    <a16:creationId xmlns:a16="http://schemas.microsoft.com/office/drawing/2014/main" id="{2423A926-8E41-45B6-9754-317B5761E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2924551"/>
                <a:ext cx="118153" cy="650342"/>
              </a:xfrm>
              <a:custGeom>
                <a:avLst/>
                <a:gdLst>
                  <a:gd name="T0" fmla="*/ 67 w 70"/>
                  <a:gd name="T1" fmla="*/ 360 h 360"/>
                  <a:gd name="T2" fmla="*/ 70 w 70"/>
                  <a:gd name="T3" fmla="*/ 0 h 360"/>
                  <a:gd name="T4" fmla="*/ 0 w 70"/>
                  <a:gd name="T5" fmla="*/ 0 h 360"/>
                  <a:gd name="T6" fmla="*/ 0 w 70"/>
                  <a:gd name="T7" fmla="*/ 360 h 360"/>
                  <a:gd name="T8" fmla="*/ 70 w 70"/>
                  <a:gd name="T9" fmla="*/ 360 h 360"/>
                  <a:gd name="T10" fmla="*/ 70 w 70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360"/>
                  <a:gd name="T20" fmla="*/ 70 w 70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360">
                    <a:moveTo>
                      <a:pt x="67" y="360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70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Freeform 199">
                <a:extLst>
                  <a:ext uri="{FF2B5EF4-FFF2-40B4-BE49-F238E27FC236}">
                    <a16:creationId xmlns:a16="http://schemas.microsoft.com/office/drawing/2014/main" id="{2FD86812-A921-4D3D-80FC-C1D9F1BE7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005" y="2924551"/>
                <a:ext cx="113089" cy="650342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64 w 67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60"/>
                  <a:gd name="T23" fmla="*/ 67 w 67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lnTo>
                      <a:pt x="64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Freeform 200">
                <a:extLst>
                  <a:ext uri="{FF2B5EF4-FFF2-40B4-BE49-F238E27FC236}">
                    <a16:creationId xmlns:a16="http://schemas.microsoft.com/office/drawing/2014/main" id="{C53A208A-746A-4E21-BDF7-6FC2E89A3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674" y="2924551"/>
                <a:ext cx="113089" cy="650342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64 w 67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60"/>
                  <a:gd name="T23" fmla="*/ 67 w 67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lnTo>
                      <a:pt x="64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4" name="Freeform 201">
                <a:extLst>
                  <a:ext uri="{FF2B5EF4-FFF2-40B4-BE49-F238E27FC236}">
                    <a16:creationId xmlns:a16="http://schemas.microsoft.com/office/drawing/2014/main" id="{114CF506-EDB1-469A-BBBF-D1F33C750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3657992"/>
                <a:ext cx="118153" cy="648535"/>
              </a:xfrm>
              <a:custGeom>
                <a:avLst/>
                <a:gdLst>
                  <a:gd name="T0" fmla="*/ 67 w 70"/>
                  <a:gd name="T1" fmla="*/ 357 h 359"/>
                  <a:gd name="T2" fmla="*/ 70 w 70"/>
                  <a:gd name="T3" fmla="*/ 0 h 359"/>
                  <a:gd name="T4" fmla="*/ 0 w 70"/>
                  <a:gd name="T5" fmla="*/ 0 h 359"/>
                  <a:gd name="T6" fmla="*/ 0 w 70"/>
                  <a:gd name="T7" fmla="*/ 359 h 359"/>
                  <a:gd name="T8" fmla="*/ 70 w 70"/>
                  <a:gd name="T9" fmla="*/ 359 h 359"/>
                  <a:gd name="T10" fmla="*/ 70 w 70"/>
                  <a:gd name="T11" fmla="*/ 359 h 359"/>
                  <a:gd name="T12" fmla="*/ 67 w 70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0"/>
                  <a:gd name="T22" fmla="*/ 0 h 359"/>
                  <a:gd name="T23" fmla="*/ 70 w 70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0" h="359">
                    <a:moveTo>
                      <a:pt x="67" y="357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70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5" name="Freeform 202">
                <a:extLst>
                  <a:ext uri="{FF2B5EF4-FFF2-40B4-BE49-F238E27FC236}">
                    <a16:creationId xmlns:a16="http://schemas.microsoft.com/office/drawing/2014/main" id="{1024755A-D49A-4045-8B89-CDCE559871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272" y="3657992"/>
                <a:ext cx="118153" cy="648535"/>
              </a:xfrm>
              <a:custGeom>
                <a:avLst/>
                <a:gdLst>
                  <a:gd name="T0" fmla="*/ 67 w 70"/>
                  <a:gd name="T1" fmla="*/ 357 h 359"/>
                  <a:gd name="T2" fmla="*/ 70 w 70"/>
                  <a:gd name="T3" fmla="*/ 0 h 359"/>
                  <a:gd name="T4" fmla="*/ 0 w 70"/>
                  <a:gd name="T5" fmla="*/ 0 h 359"/>
                  <a:gd name="T6" fmla="*/ 0 w 70"/>
                  <a:gd name="T7" fmla="*/ 359 h 359"/>
                  <a:gd name="T8" fmla="*/ 70 w 70"/>
                  <a:gd name="T9" fmla="*/ 359 h 359"/>
                  <a:gd name="T10" fmla="*/ 70 w 70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0"/>
                  <a:gd name="T19" fmla="*/ 0 h 359"/>
                  <a:gd name="T20" fmla="*/ 70 w 70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0" h="359">
                    <a:moveTo>
                      <a:pt x="67" y="357"/>
                    </a:moveTo>
                    <a:lnTo>
                      <a:pt x="70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70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6" name="Freeform 203">
                <a:extLst>
                  <a:ext uri="{FF2B5EF4-FFF2-40B4-BE49-F238E27FC236}">
                    <a16:creationId xmlns:a16="http://schemas.microsoft.com/office/drawing/2014/main" id="{A5F7D306-8A24-4E93-8A1C-41E2354A5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005" y="3657992"/>
                <a:ext cx="113089" cy="648535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4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4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Freeform 204">
                <a:extLst>
                  <a:ext uri="{FF2B5EF4-FFF2-40B4-BE49-F238E27FC236}">
                    <a16:creationId xmlns:a16="http://schemas.microsoft.com/office/drawing/2014/main" id="{226B8B1F-F626-44AE-87BF-6FDFE24B4D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005" y="3657992"/>
                <a:ext cx="113089" cy="648535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8" name="Freeform 205">
                <a:extLst>
                  <a:ext uri="{FF2B5EF4-FFF2-40B4-BE49-F238E27FC236}">
                    <a16:creationId xmlns:a16="http://schemas.microsoft.com/office/drawing/2014/main" id="{D30A0F96-9070-4EB0-A3A2-1D1328E85E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5050" y="3657992"/>
                <a:ext cx="113089" cy="648535"/>
              </a:xfrm>
              <a:custGeom>
                <a:avLst/>
                <a:gdLst>
                  <a:gd name="T0" fmla="*/ 65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5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5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5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9" name="Freeform 206">
                <a:extLst>
                  <a:ext uri="{FF2B5EF4-FFF2-40B4-BE49-F238E27FC236}">
                    <a16:creationId xmlns:a16="http://schemas.microsoft.com/office/drawing/2014/main" id="{5A7F1FE4-A270-42CA-8E30-DFDC182FA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344" y="3657992"/>
                <a:ext cx="113089" cy="648535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7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208">
                <a:extLst>
                  <a:ext uri="{FF2B5EF4-FFF2-40B4-BE49-F238E27FC236}">
                    <a16:creationId xmlns:a16="http://schemas.microsoft.com/office/drawing/2014/main" id="{7CCD652C-360F-4E49-AC52-A9B000F51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3657456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1" name="Rectangle 209">
                <a:extLst>
                  <a:ext uri="{FF2B5EF4-FFF2-40B4-BE49-F238E27FC236}">
                    <a16:creationId xmlns:a16="http://schemas.microsoft.com/office/drawing/2014/main" id="{6B581ABF-3222-4A35-AE27-1D0ACBE0B4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8170" y="4548161"/>
                <a:ext cx="150210" cy="325207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Rectangle 210">
                <a:extLst>
                  <a:ext uri="{FF2B5EF4-FFF2-40B4-BE49-F238E27FC236}">
                    <a16:creationId xmlns:a16="http://schemas.microsoft.com/office/drawing/2014/main" id="{8868D08E-8D78-46F0-9DCB-262B89C55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8170" y="4548161"/>
                <a:ext cx="150210" cy="325207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3" name="Line 211">
                <a:extLst>
                  <a:ext uri="{FF2B5EF4-FFF2-40B4-BE49-F238E27FC236}">
                    <a16:creationId xmlns:a16="http://schemas.microsoft.com/office/drawing/2014/main" id="{734CD9C0-B5C9-4CA6-99E9-9858CD620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516901" y="4544548"/>
                <a:ext cx="3375" cy="33424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4" name="Line 212">
                <a:extLst>
                  <a:ext uri="{FF2B5EF4-FFF2-40B4-BE49-F238E27FC236}">
                    <a16:creationId xmlns:a16="http://schemas.microsoft.com/office/drawing/2014/main" id="{FF8FBF4C-7153-4BDA-99E6-D1FFF28BB0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63316" y="4548161"/>
                <a:ext cx="15358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Line 213">
                <a:extLst>
                  <a:ext uri="{FF2B5EF4-FFF2-40B4-BE49-F238E27FC236}">
                    <a16:creationId xmlns:a16="http://schemas.microsoft.com/office/drawing/2014/main" id="{D733BA00-6744-4F52-91C5-2B6B49984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363316" y="4873368"/>
                <a:ext cx="153585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6" name="Freeform 214">
                <a:extLst>
                  <a:ext uri="{FF2B5EF4-FFF2-40B4-BE49-F238E27FC236}">
                    <a16:creationId xmlns:a16="http://schemas.microsoft.com/office/drawing/2014/main" id="{28138B6C-1E75-4166-90E3-34CFA2885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896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w 90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Freeform 215">
                <a:extLst>
                  <a:ext uri="{FF2B5EF4-FFF2-40B4-BE49-F238E27FC236}">
                    <a16:creationId xmlns:a16="http://schemas.microsoft.com/office/drawing/2014/main" id="{ACE5541E-BF23-4E3C-9B01-781851628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0896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Freeform 216">
                <a:extLst>
                  <a:ext uri="{FF2B5EF4-FFF2-40B4-BE49-F238E27FC236}">
                    <a16:creationId xmlns:a16="http://schemas.microsoft.com/office/drawing/2014/main" id="{B54141A4-1B27-40C3-BED4-291FD878C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52374" y="4548161"/>
                <a:ext cx="151897" cy="325207"/>
              </a:xfrm>
              <a:custGeom>
                <a:avLst/>
                <a:gdLst>
                  <a:gd name="T0" fmla="*/ 88 w 90"/>
                  <a:gd name="T1" fmla="*/ 0 h 180"/>
                  <a:gd name="T2" fmla="*/ 0 w 90"/>
                  <a:gd name="T3" fmla="*/ 0 h 180"/>
                  <a:gd name="T4" fmla="*/ 0 w 90"/>
                  <a:gd name="T5" fmla="*/ 180 h 180"/>
                  <a:gd name="T6" fmla="*/ 90 w 90"/>
                  <a:gd name="T7" fmla="*/ 18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88" y="0"/>
                    </a:moveTo>
                    <a:lnTo>
                      <a:pt x="0" y="0"/>
                    </a:lnTo>
                    <a:lnTo>
                      <a:pt x="0" y="180"/>
                    </a:lnTo>
                    <a:lnTo>
                      <a:pt x="90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217">
                <a:extLst>
                  <a:ext uri="{FF2B5EF4-FFF2-40B4-BE49-F238E27FC236}">
                    <a16:creationId xmlns:a16="http://schemas.microsoft.com/office/drawing/2014/main" id="{DCD7B9CA-91EC-4C14-9047-AABF980C0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8322" y="4615009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0" name="Rectangle 218">
                <a:extLst>
                  <a:ext uri="{FF2B5EF4-FFF2-40B4-BE49-F238E27FC236}">
                    <a16:creationId xmlns:a16="http://schemas.microsoft.com/office/drawing/2014/main" id="{DB00EA23-8B78-4116-97E7-EDC155AA2A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2077" y="4615009"/>
                <a:ext cx="10740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1" name="Freeform 219">
                <a:extLst>
                  <a:ext uri="{FF2B5EF4-FFF2-40B4-BE49-F238E27FC236}">
                    <a16:creationId xmlns:a16="http://schemas.microsoft.com/office/drawing/2014/main" id="{6259C78B-5E84-4FA7-B0AD-C6C643C98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w 90"/>
                  <a:gd name="T9" fmla="*/ 180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80"/>
                  <a:gd name="T17" fmla="*/ 90 w 90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Freeform 220">
                <a:extLst>
                  <a:ext uri="{FF2B5EF4-FFF2-40B4-BE49-F238E27FC236}">
                    <a16:creationId xmlns:a16="http://schemas.microsoft.com/office/drawing/2014/main" id="{D684ADEC-4A5D-45F3-8769-FB1969C7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4548161"/>
                <a:ext cx="151897" cy="325207"/>
              </a:xfrm>
              <a:custGeom>
                <a:avLst/>
                <a:gdLst>
                  <a:gd name="T0" fmla="*/ 0 w 90"/>
                  <a:gd name="T1" fmla="*/ 180 h 180"/>
                  <a:gd name="T2" fmla="*/ 90 w 90"/>
                  <a:gd name="T3" fmla="*/ 180 h 180"/>
                  <a:gd name="T4" fmla="*/ 90 w 90"/>
                  <a:gd name="T5" fmla="*/ 0 h 180"/>
                  <a:gd name="T6" fmla="*/ 2 w 90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0"/>
                  <a:gd name="T14" fmla="*/ 90 w 90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0">
                    <a:moveTo>
                      <a:pt x="0" y="180"/>
                    </a:moveTo>
                    <a:lnTo>
                      <a:pt x="90" y="180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Line 221">
                <a:extLst>
                  <a:ext uri="{FF2B5EF4-FFF2-40B4-BE49-F238E27FC236}">
                    <a16:creationId xmlns:a16="http://schemas.microsoft.com/office/drawing/2014/main" id="{9074DC0C-8255-41C7-A913-33D415D5E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7979" y="4544548"/>
                <a:ext cx="1688" cy="33424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Line 222">
                <a:extLst>
                  <a:ext uri="{FF2B5EF4-FFF2-40B4-BE49-F238E27FC236}">
                    <a16:creationId xmlns:a16="http://schemas.microsoft.com/office/drawing/2014/main" id="{38C52005-6DA0-4370-9CF3-111516CF2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979" y="4548161"/>
                <a:ext cx="151897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Line 223">
                <a:extLst>
                  <a:ext uri="{FF2B5EF4-FFF2-40B4-BE49-F238E27FC236}">
                    <a16:creationId xmlns:a16="http://schemas.microsoft.com/office/drawing/2014/main" id="{FBF3D4CE-6E71-4490-83DA-5BF892B09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67979" y="4873368"/>
                <a:ext cx="151897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Rectangle 224">
                <a:extLst>
                  <a:ext uri="{FF2B5EF4-FFF2-40B4-BE49-F238E27FC236}">
                    <a16:creationId xmlns:a16="http://schemas.microsoft.com/office/drawing/2014/main" id="{6B885E48-E44C-4058-84DA-17DBE0368C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6797" y="4615009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7" name="Rectangle 225">
                <a:extLst>
                  <a:ext uri="{FF2B5EF4-FFF2-40B4-BE49-F238E27FC236}">
                    <a16:creationId xmlns:a16="http://schemas.microsoft.com/office/drawing/2014/main" id="{8EC30983-DBBA-4834-BD62-664B68BDC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999" y="4615009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8" name="Rectangle 226">
                <a:extLst>
                  <a:ext uri="{FF2B5EF4-FFF2-40B4-BE49-F238E27FC236}">
                    <a16:creationId xmlns:a16="http://schemas.microsoft.com/office/drawing/2014/main" id="{BAAE9AFB-B6DD-4476-8CAD-F6587868F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572" y="4615009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9" name="Freeform 227">
                <a:extLst>
                  <a:ext uri="{FF2B5EF4-FFF2-40B4-BE49-F238E27FC236}">
                    <a16:creationId xmlns:a16="http://schemas.microsoft.com/office/drawing/2014/main" id="{10101592-9167-4E5C-895E-27C0965131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027" y="4389171"/>
                <a:ext cx="229534" cy="644993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144 h 357"/>
                  <a:gd name="T4" fmla="*/ 43 w 136"/>
                  <a:gd name="T5" fmla="*/ 177 h 357"/>
                  <a:gd name="T6" fmla="*/ 3 w 136"/>
                  <a:gd name="T7" fmla="*/ 213 h 357"/>
                  <a:gd name="T8" fmla="*/ 3 w 136"/>
                  <a:gd name="T9" fmla="*/ 357 h 357"/>
                  <a:gd name="T10" fmla="*/ 136 w 136"/>
                  <a:gd name="T11" fmla="*/ 247 h 357"/>
                  <a:gd name="T12" fmla="*/ 136 w 136"/>
                  <a:gd name="T13" fmla="*/ 110 h 357"/>
                  <a:gd name="T14" fmla="*/ 3 w 136"/>
                  <a:gd name="T15" fmla="*/ 0 h 357"/>
                  <a:gd name="T16" fmla="*/ 3 w 136"/>
                  <a:gd name="T17" fmla="*/ 0 h 357"/>
                  <a:gd name="T18" fmla="*/ 0 w 136"/>
                  <a:gd name="T19" fmla="*/ 0 h 3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57"/>
                  <a:gd name="T32" fmla="*/ 136 w 136"/>
                  <a:gd name="T33" fmla="*/ 357 h 3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57">
                    <a:moveTo>
                      <a:pt x="0" y="0"/>
                    </a:moveTo>
                    <a:lnTo>
                      <a:pt x="3" y="144"/>
                    </a:lnTo>
                    <a:lnTo>
                      <a:pt x="43" y="177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7"/>
                    </a:lnTo>
                    <a:lnTo>
                      <a:pt x="136" y="110"/>
                    </a:lnTo>
                    <a:lnTo>
                      <a:pt x="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Freeform 228">
                <a:extLst>
                  <a:ext uri="{FF2B5EF4-FFF2-40B4-BE49-F238E27FC236}">
                    <a16:creationId xmlns:a16="http://schemas.microsoft.com/office/drawing/2014/main" id="{4D483D6E-C438-481E-992A-65B81407E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9189" y="4548161"/>
                <a:ext cx="302107" cy="325207"/>
              </a:xfrm>
              <a:custGeom>
                <a:avLst/>
                <a:gdLst>
                  <a:gd name="T0" fmla="*/ 179 w 179"/>
                  <a:gd name="T1" fmla="*/ 180 h 180"/>
                  <a:gd name="T2" fmla="*/ 179 w 179"/>
                  <a:gd name="T3" fmla="*/ 0 h 180"/>
                  <a:gd name="T4" fmla="*/ 0 w 179"/>
                  <a:gd name="T5" fmla="*/ 0 h 180"/>
                  <a:gd name="T6" fmla="*/ 0 w 179"/>
                  <a:gd name="T7" fmla="*/ 180 h 180"/>
                  <a:gd name="T8" fmla="*/ 179 w 179"/>
                  <a:gd name="T9" fmla="*/ 180 h 180"/>
                  <a:gd name="T10" fmla="*/ 179 w 179"/>
                  <a:gd name="T11" fmla="*/ 180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9"/>
                  <a:gd name="T19" fmla="*/ 0 h 180"/>
                  <a:gd name="T20" fmla="*/ 179 w 179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9" h="180">
                    <a:moveTo>
                      <a:pt x="179" y="180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9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Rectangle 229">
                <a:extLst>
                  <a:ext uri="{FF2B5EF4-FFF2-40B4-BE49-F238E27FC236}">
                    <a16:creationId xmlns:a16="http://schemas.microsoft.com/office/drawing/2014/main" id="{686532B8-DE04-4C44-9159-A75F3B761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509" y="4615009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2" name="Rectangle 230">
                <a:extLst>
                  <a:ext uri="{FF2B5EF4-FFF2-40B4-BE49-F238E27FC236}">
                    <a16:creationId xmlns:a16="http://schemas.microsoft.com/office/drawing/2014/main" id="{636A02C1-89B9-4801-8371-DB8963B77F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7711" y="4615009"/>
                <a:ext cx="10740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3" name="Rectangle 231">
                <a:extLst>
                  <a:ext uri="{FF2B5EF4-FFF2-40B4-BE49-F238E27FC236}">
                    <a16:creationId xmlns:a16="http://schemas.microsoft.com/office/drawing/2014/main" id="{995BB819-1362-4A65-9F28-8F7791D39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3612" y="4615009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4" name="Rectangle 232">
                <a:extLst>
                  <a:ext uri="{FF2B5EF4-FFF2-40B4-BE49-F238E27FC236}">
                    <a16:creationId xmlns:a16="http://schemas.microsoft.com/office/drawing/2014/main" id="{376255CC-96C3-430C-B380-32BBA76316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9814" y="4615009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5" name="Rectangle 233">
                <a:extLst>
                  <a:ext uri="{FF2B5EF4-FFF2-40B4-BE49-F238E27FC236}">
                    <a16:creationId xmlns:a16="http://schemas.microsoft.com/office/drawing/2014/main" id="{286857E2-A83E-48F0-8194-266947425A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5763" y="4615009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6" name="Line 234">
                <a:extLst>
                  <a:ext uri="{FF2B5EF4-FFF2-40B4-BE49-F238E27FC236}">
                    <a16:creationId xmlns:a16="http://schemas.microsoft.com/office/drawing/2014/main" id="{D21F0A4E-01FE-47E6-B1CA-B924A9D516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793" y="4708958"/>
                <a:ext cx="415186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Line 235">
                <a:extLst>
                  <a:ext uri="{FF2B5EF4-FFF2-40B4-BE49-F238E27FC236}">
                    <a16:creationId xmlns:a16="http://schemas.microsoft.com/office/drawing/2014/main" id="{18360628-EEC0-443E-90B0-5D6308937D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8560" y="4708958"/>
                <a:ext cx="450629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8" name="Line 236">
                <a:extLst>
                  <a:ext uri="{FF2B5EF4-FFF2-40B4-BE49-F238E27FC236}">
                    <a16:creationId xmlns:a16="http://schemas.microsoft.com/office/drawing/2014/main" id="{0E89960C-9208-45A5-9B5B-F7978CD15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1296" y="4708958"/>
                <a:ext cx="413498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9" name="Freeform 237">
                <a:extLst>
                  <a:ext uri="{FF2B5EF4-FFF2-40B4-BE49-F238E27FC236}">
                    <a16:creationId xmlns:a16="http://schemas.microsoft.com/office/drawing/2014/main" id="{1E33076F-985F-4DF6-BB29-15CBB5266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2030" y="4631270"/>
                <a:ext cx="75949" cy="77688"/>
              </a:xfrm>
              <a:custGeom>
                <a:avLst/>
                <a:gdLst>
                  <a:gd name="T0" fmla="*/ 0 w 45"/>
                  <a:gd name="T1" fmla="*/ 43 h 43"/>
                  <a:gd name="T2" fmla="*/ 0 w 45"/>
                  <a:gd name="T3" fmla="*/ 0 h 43"/>
                  <a:gd name="T4" fmla="*/ 45 w 45"/>
                  <a:gd name="T5" fmla="*/ 0 h 43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3"/>
                  <a:gd name="T11" fmla="*/ 45 w 45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3">
                    <a:moveTo>
                      <a:pt x="0" y="43"/>
                    </a:moveTo>
                    <a:lnTo>
                      <a:pt x="0" y="0"/>
                    </a:lnTo>
                    <a:lnTo>
                      <a:pt x="4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Freeform 238">
                <a:extLst>
                  <a:ext uri="{FF2B5EF4-FFF2-40B4-BE49-F238E27FC236}">
                    <a16:creationId xmlns:a16="http://schemas.microsoft.com/office/drawing/2014/main" id="{976369BD-5C5E-473C-8D1E-C4CE4DA767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3240" y="4708958"/>
                <a:ext cx="529953" cy="247518"/>
              </a:xfrm>
              <a:custGeom>
                <a:avLst/>
                <a:gdLst>
                  <a:gd name="T0" fmla="*/ 0 w 314"/>
                  <a:gd name="T1" fmla="*/ 0 h 137"/>
                  <a:gd name="T2" fmla="*/ 2 w 314"/>
                  <a:gd name="T3" fmla="*/ 137 h 137"/>
                  <a:gd name="T4" fmla="*/ 269 w 314"/>
                  <a:gd name="T5" fmla="*/ 137 h 137"/>
                  <a:gd name="T6" fmla="*/ 269 w 314"/>
                  <a:gd name="T7" fmla="*/ 46 h 137"/>
                  <a:gd name="T8" fmla="*/ 314 w 314"/>
                  <a:gd name="T9" fmla="*/ 46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7"/>
                  <a:gd name="T17" fmla="*/ 314 w 314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7">
                    <a:moveTo>
                      <a:pt x="0" y="0"/>
                    </a:moveTo>
                    <a:lnTo>
                      <a:pt x="2" y="137"/>
                    </a:lnTo>
                    <a:lnTo>
                      <a:pt x="269" y="137"/>
                    </a:lnTo>
                    <a:lnTo>
                      <a:pt x="269" y="46"/>
                    </a:lnTo>
                    <a:lnTo>
                      <a:pt x="314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1" name="Freeform 239">
                <a:extLst>
                  <a:ext uri="{FF2B5EF4-FFF2-40B4-BE49-F238E27FC236}">
                    <a16:creationId xmlns:a16="http://schemas.microsoft.com/office/drawing/2014/main" id="{748758BB-E09A-4240-9B11-0BF07EB94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378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4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4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240">
                <a:extLst>
                  <a:ext uri="{FF2B5EF4-FFF2-40B4-BE49-F238E27FC236}">
                    <a16:creationId xmlns:a16="http://schemas.microsoft.com/office/drawing/2014/main" id="{A2A005FD-EFB7-4188-8BEC-E972B9D1C0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378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241">
                <a:extLst>
                  <a:ext uri="{FF2B5EF4-FFF2-40B4-BE49-F238E27FC236}">
                    <a16:creationId xmlns:a16="http://schemas.microsoft.com/office/drawing/2014/main" id="{16764503-98D5-40D8-85DC-2B64F729D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4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4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Freeform 242">
                <a:extLst>
                  <a:ext uri="{FF2B5EF4-FFF2-40B4-BE49-F238E27FC236}">
                    <a16:creationId xmlns:a16="http://schemas.microsoft.com/office/drawing/2014/main" id="{80D0CEBA-C5F2-436C-A154-DDB617FA8E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4389171"/>
                <a:ext cx="113079" cy="648607"/>
              </a:xfrm>
              <a:custGeom>
                <a:avLst/>
                <a:gdLst>
                  <a:gd name="T0" fmla="*/ 64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Freeform 243">
                <a:extLst>
                  <a:ext uri="{FF2B5EF4-FFF2-40B4-BE49-F238E27FC236}">
                    <a16:creationId xmlns:a16="http://schemas.microsoft.com/office/drawing/2014/main" id="{361C7F34-BA6B-4FFF-BDCE-66AF1D2E3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7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6" name="Freeform 244">
                <a:extLst>
                  <a:ext uri="{FF2B5EF4-FFF2-40B4-BE49-F238E27FC236}">
                    <a16:creationId xmlns:a16="http://schemas.microsoft.com/office/drawing/2014/main" id="{9F9C2479-2CF2-4BC6-B95A-63BF0E608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7" name="Freeform 245">
                <a:extLst>
                  <a:ext uri="{FF2B5EF4-FFF2-40B4-BE49-F238E27FC236}">
                    <a16:creationId xmlns:a16="http://schemas.microsoft.com/office/drawing/2014/main" id="{B5CBDBB6-B045-47E7-9093-EE31EA0CAE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67 w 67"/>
                  <a:gd name="T13" fmla="*/ 357 h 35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59"/>
                  <a:gd name="T23" fmla="*/ 67 w 67"/>
                  <a:gd name="T24" fmla="*/ 359 h 35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lnTo>
                      <a:pt x="67" y="35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8" name="Freeform 246">
                <a:extLst>
                  <a:ext uri="{FF2B5EF4-FFF2-40B4-BE49-F238E27FC236}">
                    <a16:creationId xmlns:a16="http://schemas.microsoft.com/office/drawing/2014/main" id="{D30985CC-8483-4908-9211-BB8D20DB6D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4389171"/>
                <a:ext cx="113079" cy="648607"/>
              </a:xfrm>
              <a:custGeom>
                <a:avLst/>
                <a:gdLst>
                  <a:gd name="T0" fmla="*/ 67 w 67"/>
                  <a:gd name="T1" fmla="*/ 357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Freeform 247">
                <a:extLst>
                  <a:ext uri="{FF2B5EF4-FFF2-40B4-BE49-F238E27FC236}">
                    <a16:creationId xmlns:a16="http://schemas.microsoft.com/office/drawing/2014/main" id="{65110FC0-42A4-468F-9C7B-6995F4D2D8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775" y="5281683"/>
                <a:ext cx="150210" cy="323400"/>
              </a:xfrm>
              <a:custGeom>
                <a:avLst/>
                <a:gdLst>
                  <a:gd name="T0" fmla="*/ 89 w 89"/>
                  <a:gd name="T1" fmla="*/ 177 h 179"/>
                  <a:gd name="T2" fmla="*/ 0 w 89"/>
                  <a:gd name="T3" fmla="*/ 179 h 179"/>
                  <a:gd name="T4" fmla="*/ 0 w 89"/>
                  <a:gd name="T5" fmla="*/ 0 h 179"/>
                  <a:gd name="T6" fmla="*/ 89 w 89"/>
                  <a:gd name="T7" fmla="*/ 0 h 179"/>
                  <a:gd name="T8" fmla="*/ 89 w 89"/>
                  <a:gd name="T9" fmla="*/ 17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79"/>
                  <a:gd name="T17" fmla="*/ 89 w 89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79">
                    <a:moveTo>
                      <a:pt x="89" y="177"/>
                    </a:moveTo>
                    <a:lnTo>
                      <a:pt x="0" y="179"/>
                    </a:lnTo>
                    <a:lnTo>
                      <a:pt x="0" y="0"/>
                    </a:lnTo>
                    <a:lnTo>
                      <a:pt x="89" y="0"/>
                    </a:lnTo>
                    <a:lnTo>
                      <a:pt x="89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Freeform 248">
                <a:extLst>
                  <a:ext uri="{FF2B5EF4-FFF2-40B4-BE49-F238E27FC236}">
                    <a16:creationId xmlns:a16="http://schemas.microsoft.com/office/drawing/2014/main" id="{543EB4ED-9C72-412F-8896-C36F4CA48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3775" y="5281683"/>
                <a:ext cx="150210" cy="323400"/>
              </a:xfrm>
              <a:custGeom>
                <a:avLst/>
                <a:gdLst>
                  <a:gd name="T0" fmla="*/ 89 w 89"/>
                  <a:gd name="T1" fmla="*/ 177 h 179"/>
                  <a:gd name="T2" fmla="*/ 0 w 89"/>
                  <a:gd name="T3" fmla="*/ 179 h 179"/>
                  <a:gd name="T4" fmla="*/ 0 w 89"/>
                  <a:gd name="T5" fmla="*/ 0 h 179"/>
                  <a:gd name="T6" fmla="*/ 89 w 89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79"/>
                  <a:gd name="T14" fmla="*/ 89 w 89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79">
                    <a:moveTo>
                      <a:pt x="89" y="177"/>
                    </a:moveTo>
                    <a:lnTo>
                      <a:pt x="0" y="179"/>
                    </a:lnTo>
                    <a:lnTo>
                      <a:pt x="0" y="0"/>
                    </a:lnTo>
                    <a:lnTo>
                      <a:pt x="89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Line 249">
                <a:extLst>
                  <a:ext uri="{FF2B5EF4-FFF2-40B4-BE49-F238E27FC236}">
                    <a16:creationId xmlns:a16="http://schemas.microsoft.com/office/drawing/2014/main" id="{863B9459-4D49-4E3E-A676-FF1DB48F0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32506" y="5272650"/>
                <a:ext cx="3375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2" name="Line 250">
                <a:extLst>
                  <a:ext uri="{FF2B5EF4-FFF2-40B4-BE49-F238E27FC236}">
                    <a16:creationId xmlns:a16="http://schemas.microsoft.com/office/drawing/2014/main" id="{FB1F19A1-F8B3-453B-95F4-C5B38413B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8921" y="5276263"/>
                <a:ext cx="153585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3" name="Line 251">
                <a:extLst>
                  <a:ext uri="{FF2B5EF4-FFF2-40B4-BE49-F238E27FC236}">
                    <a16:creationId xmlns:a16="http://schemas.microsoft.com/office/drawing/2014/main" id="{099F7711-0781-4A58-BAF0-C71BD57A3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8921" y="5601470"/>
                <a:ext cx="153585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4" name="Freeform 252">
                <a:extLst>
                  <a:ext uri="{FF2B5EF4-FFF2-40B4-BE49-F238E27FC236}">
                    <a16:creationId xmlns:a16="http://schemas.microsoft.com/office/drawing/2014/main" id="{FB8509E1-8AFD-42DA-9771-F429690A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5281683"/>
                <a:ext cx="151897" cy="323400"/>
              </a:xfrm>
              <a:custGeom>
                <a:avLst/>
                <a:gdLst>
                  <a:gd name="T0" fmla="*/ 0 w 90"/>
                  <a:gd name="T1" fmla="*/ 177 h 179"/>
                  <a:gd name="T2" fmla="*/ 90 w 90"/>
                  <a:gd name="T3" fmla="*/ 179 h 179"/>
                  <a:gd name="T4" fmla="*/ 90 w 90"/>
                  <a:gd name="T5" fmla="*/ 0 h 179"/>
                  <a:gd name="T6" fmla="*/ 2 w 90"/>
                  <a:gd name="T7" fmla="*/ 0 h 179"/>
                  <a:gd name="T8" fmla="*/ 0 w 90"/>
                  <a:gd name="T9" fmla="*/ 17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"/>
                  <a:gd name="T16" fmla="*/ 0 h 179"/>
                  <a:gd name="T17" fmla="*/ 90 w 90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" h="179">
                    <a:moveTo>
                      <a:pt x="0" y="177"/>
                    </a:moveTo>
                    <a:lnTo>
                      <a:pt x="90" y="179"/>
                    </a:lnTo>
                    <a:lnTo>
                      <a:pt x="90" y="0"/>
                    </a:lnTo>
                    <a:lnTo>
                      <a:pt x="2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5" name="Freeform 253">
                <a:extLst>
                  <a:ext uri="{FF2B5EF4-FFF2-40B4-BE49-F238E27FC236}">
                    <a16:creationId xmlns:a16="http://schemas.microsoft.com/office/drawing/2014/main" id="{5AF2973B-A453-4F02-91B5-6CCE76FCA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501" y="5281683"/>
                <a:ext cx="151897" cy="323400"/>
              </a:xfrm>
              <a:custGeom>
                <a:avLst/>
                <a:gdLst>
                  <a:gd name="T0" fmla="*/ 0 w 90"/>
                  <a:gd name="T1" fmla="*/ 177 h 179"/>
                  <a:gd name="T2" fmla="*/ 90 w 90"/>
                  <a:gd name="T3" fmla="*/ 179 h 179"/>
                  <a:gd name="T4" fmla="*/ 90 w 90"/>
                  <a:gd name="T5" fmla="*/ 0 h 179"/>
                  <a:gd name="T6" fmla="*/ 2 w 90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79"/>
                  <a:gd name="T14" fmla="*/ 90 w 90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79">
                    <a:moveTo>
                      <a:pt x="0" y="177"/>
                    </a:moveTo>
                    <a:lnTo>
                      <a:pt x="90" y="179"/>
                    </a:lnTo>
                    <a:lnTo>
                      <a:pt x="90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6" name="Freeform 254">
                <a:extLst>
                  <a:ext uri="{FF2B5EF4-FFF2-40B4-BE49-F238E27FC236}">
                    <a16:creationId xmlns:a16="http://schemas.microsoft.com/office/drawing/2014/main" id="{0720E039-3C0A-43F0-A9E8-24CE04E023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7979" y="5276263"/>
                <a:ext cx="151897" cy="328820"/>
              </a:xfrm>
              <a:custGeom>
                <a:avLst/>
                <a:gdLst>
                  <a:gd name="T0" fmla="*/ 88 w 90"/>
                  <a:gd name="T1" fmla="*/ 0 h 182"/>
                  <a:gd name="T2" fmla="*/ 0 w 90"/>
                  <a:gd name="T3" fmla="*/ 3 h 182"/>
                  <a:gd name="T4" fmla="*/ 0 w 90"/>
                  <a:gd name="T5" fmla="*/ 182 h 182"/>
                  <a:gd name="T6" fmla="*/ 90 w 90"/>
                  <a:gd name="T7" fmla="*/ 182 h 18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2"/>
                  <a:gd name="T14" fmla="*/ 90 w 90"/>
                  <a:gd name="T15" fmla="*/ 182 h 18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2">
                    <a:moveTo>
                      <a:pt x="88" y="0"/>
                    </a:moveTo>
                    <a:lnTo>
                      <a:pt x="0" y="3"/>
                    </a:lnTo>
                    <a:lnTo>
                      <a:pt x="0" y="182"/>
                    </a:lnTo>
                    <a:lnTo>
                      <a:pt x="90" y="18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7" name="Rectangle 255">
                <a:extLst>
                  <a:ext uri="{FF2B5EF4-FFF2-40B4-BE49-F238E27FC236}">
                    <a16:creationId xmlns:a16="http://schemas.microsoft.com/office/drawing/2014/main" id="{B3861B14-9E60-43CD-9E29-2BF08333C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3928" y="5344918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8" name="Rectangle 256">
                <a:extLst>
                  <a:ext uri="{FF2B5EF4-FFF2-40B4-BE49-F238E27FC236}">
                    <a16:creationId xmlns:a16="http://schemas.microsoft.com/office/drawing/2014/main" id="{976DB10A-70BC-4A9C-B50B-7E2AA5FCEE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2746" y="5344918"/>
                <a:ext cx="10740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9" name="Freeform 257">
                <a:extLst>
                  <a:ext uri="{FF2B5EF4-FFF2-40B4-BE49-F238E27FC236}">
                    <a16:creationId xmlns:a16="http://schemas.microsoft.com/office/drawing/2014/main" id="{C6CD4CF9-BA6A-4199-9135-77A5707417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5281683"/>
                <a:ext cx="153585" cy="323400"/>
              </a:xfrm>
              <a:custGeom>
                <a:avLst/>
                <a:gdLst>
                  <a:gd name="T0" fmla="*/ 0 w 91"/>
                  <a:gd name="T1" fmla="*/ 177 h 179"/>
                  <a:gd name="T2" fmla="*/ 91 w 91"/>
                  <a:gd name="T3" fmla="*/ 179 h 179"/>
                  <a:gd name="T4" fmla="*/ 91 w 91"/>
                  <a:gd name="T5" fmla="*/ 0 h 179"/>
                  <a:gd name="T6" fmla="*/ 2 w 91"/>
                  <a:gd name="T7" fmla="*/ 0 h 179"/>
                  <a:gd name="T8" fmla="*/ 0 w 91"/>
                  <a:gd name="T9" fmla="*/ 177 h 1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179"/>
                  <a:gd name="T17" fmla="*/ 91 w 91"/>
                  <a:gd name="T18" fmla="*/ 179 h 1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179">
                    <a:moveTo>
                      <a:pt x="0" y="177"/>
                    </a:moveTo>
                    <a:lnTo>
                      <a:pt x="91" y="179"/>
                    </a:lnTo>
                    <a:lnTo>
                      <a:pt x="91" y="0"/>
                    </a:lnTo>
                    <a:lnTo>
                      <a:pt x="2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258">
                <a:extLst>
                  <a:ext uri="{FF2B5EF4-FFF2-40B4-BE49-F238E27FC236}">
                    <a16:creationId xmlns:a16="http://schemas.microsoft.com/office/drawing/2014/main" id="{65D3849C-692D-4C73-9B60-F37D1AAF5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5281683"/>
                <a:ext cx="153585" cy="323400"/>
              </a:xfrm>
              <a:custGeom>
                <a:avLst/>
                <a:gdLst>
                  <a:gd name="T0" fmla="*/ 0 w 91"/>
                  <a:gd name="T1" fmla="*/ 177 h 179"/>
                  <a:gd name="T2" fmla="*/ 91 w 91"/>
                  <a:gd name="T3" fmla="*/ 179 h 179"/>
                  <a:gd name="T4" fmla="*/ 91 w 91"/>
                  <a:gd name="T5" fmla="*/ 0 h 179"/>
                  <a:gd name="T6" fmla="*/ 2 w 91"/>
                  <a:gd name="T7" fmla="*/ 0 h 17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179"/>
                  <a:gd name="T14" fmla="*/ 91 w 91"/>
                  <a:gd name="T15" fmla="*/ 179 h 17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179">
                    <a:moveTo>
                      <a:pt x="0" y="177"/>
                    </a:moveTo>
                    <a:lnTo>
                      <a:pt x="91" y="179"/>
                    </a:lnTo>
                    <a:lnTo>
                      <a:pt x="91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Line 259">
                <a:extLst>
                  <a:ext uri="{FF2B5EF4-FFF2-40B4-BE49-F238E27FC236}">
                    <a16:creationId xmlns:a16="http://schemas.microsoft.com/office/drawing/2014/main" id="{1E5C78B0-B96F-43DA-8CA3-3AD21D5D7A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83584" y="5272650"/>
                <a:ext cx="1688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Line 260">
                <a:extLst>
                  <a:ext uri="{FF2B5EF4-FFF2-40B4-BE49-F238E27FC236}">
                    <a16:creationId xmlns:a16="http://schemas.microsoft.com/office/drawing/2014/main" id="{6B60BE3B-8938-42FC-8B88-5FC35CAC7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3584" y="5276263"/>
                <a:ext cx="151897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Line 261">
                <a:extLst>
                  <a:ext uri="{FF2B5EF4-FFF2-40B4-BE49-F238E27FC236}">
                    <a16:creationId xmlns:a16="http://schemas.microsoft.com/office/drawing/2014/main" id="{CE35A43E-9917-4E26-9ABD-CCA1831381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3584" y="5601470"/>
                <a:ext cx="151897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Freeform 262">
                <a:extLst>
                  <a:ext uri="{FF2B5EF4-FFF2-40B4-BE49-F238E27FC236}">
                    <a16:creationId xmlns:a16="http://schemas.microsoft.com/office/drawing/2014/main" id="{982E44D2-B66A-4A1D-896A-A8C6CD1B3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4632" y="5115466"/>
                <a:ext cx="229534" cy="650414"/>
              </a:xfrm>
              <a:custGeom>
                <a:avLst/>
                <a:gdLst>
                  <a:gd name="T0" fmla="*/ 0 w 136"/>
                  <a:gd name="T1" fmla="*/ 0 h 360"/>
                  <a:gd name="T2" fmla="*/ 3 w 136"/>
                  <a:gd name="T3" fmla="*/ 147 h 360"/>
                  <a:gd name="T4" fmla="*/ 46 w 136"/>
                  <a:gd name="T5" fmla="*/ 180 h 360"/>
                  <a:gd name="T6" fmla="*/ 3 w 136"/>
                  <a:gd name="T7" fmla="*/ 216 h 360"/>
                  <a:gd name="T8" fmla="*/ 3 w 136"/>
                  <a:gd name="T9" fmla="*/ 360 h 360"/>
                  <a:gd name="T10" fmla="*/ 136 w 136"/>
                  <a:gd name="T11" fmla="*/ 250 h 360"/>
                  <a:gd name="T12" fmla="*/ 136 w 136"/>
                  <a:gd name="T13" fmla="*/ 111 h 360"/>
                  <a:gd name="T14" fmla="*/ 3 w 136"/>
                  <a:gd name="T15" fmla="*/ 3 h 360"/>
                  <a:gd name="T16" fmla="*/ 3 w 136"/>
                  <a:gd name="T17" fmla="*/ 3 h 360"/>
                  <a:gd name="T18" fmla="*/ 0 w 136"/>
                  <a:gd name="T19" fmla="*/ 0 h 36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60"/>
                  <a:gd name="T32" fmla="*/ 136 w 136"/>
                  <a:gd name="T33" fmla="*/ 360 h 36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60">
                    <a:moveTo>
                      <a:pt x="0" y="0"/>
                    </a:moveTo>
                    <a:lnTo>
                      <a:pt x="3" y="147"/>
                    </a:lnTo>
                    <a:lnTo>
                      <a:pt x="46" y="180"/>
                    </a:lnTo>
                    <a:lnTo>
                      <a:pt x="3" y="216"/>
                    </a:lnTo>
                    <a:lnTo>
                      <a:pt x="3" y="360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Freeform 263">
                <a:extLst>
                  <a:ext uri="{FF2B5EF4-FFF2-40B4-BE49-F238E27FC236}">
                    <a16:creationId xmlns:a16="http://schemas.microsoft.com/office/drawing/2014/main" id="{C746B245-9AA2-4508-88CA-8737D968C8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4632" y="5115466"/>
                <a:ext cx="229534" cy="650414"/>
              </a:xfrm>
              <a:custGeom>
                <a:avLst/>
                <a:gdLst>
                  <a:gd name="T0" fmla="*/ 0 w 136"/>
                  <a:gd name="T1" fmla="*/ 0 h 360"/>
                  <a:gd name="T2" fmla="*/ 3 w 136"/>
                  <a:gd name="T3" fmla="*/ 147 h 360"/>
                  <a:gd name="T4" fmla="*/ 46 w 136"/>
                  <a:gd name="T5" fmla="*/ 180 h 360"/>
                  <a:gd name="T6" fmla="*/ 3 w 136"/>
                  <a:gd name="T7" fmla="*/ 216 h 360"/>
                  <a:gd name="T8" fmla="*/ 3 w 136"/>
                  <a:gd name="T9" fmla="*/ 360 h 360"/>
                  <a:gd name="T10" fmla="*/ 136 w 136"/>
                  <a:gd name="T11" fmla="*/ 250 h 360"/>
                  <a:gd name="T12" fmla="*/ 136 w 136"/>
                  <a:gd name="T13" fmla="*/ 111 h 360"/>
                  <a:gd name="T14" fmla="*/ 3 w 136"/>
                  <a:gd name="T15" fmla="*/ 3 h 360"/>
                  <a:gd name="T16" fmla="*/ 3 w 136"/>
                  <a:gd name="T17" fmla="*/ 3 h 36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60"/>
                  <a:gd name="T29" fmla="*/ 136 w 136"/>
                  <a:gd name="T30" fmla="*/ 360 h 36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60">
                    <a:moveTo>
                      <a:pt x="0" y="0"/>
                    </a:moveTo>
                    <a:lnTo>
                      <a:pt x="3" y="147"/>
                    </a:lnTo>
                    <a:lnTo>
                      <a:pt x="46" y="180"/>
                    </a:lnTo>
                    <a:lnTo>
                      <a:pt x="3" y="216"/>
                    </a:lnTo>
                    <a:lnTo>
                      <a:pt x="3" y="360"/>
                    </a:lnTo>
                    <a:lnTo>
                      <a:pt x="136" y="250"/>
                    </a:lnTo>
                    <a:lnTo>
                      <a:pt x="136" y="111"/>
                    </a:lnTo>
                    <a:lnTo>
                      <a:pt x="3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Rectangle 264">
                <a:extLst>
                  <a:ext uri="{FF2B5EF4-FFF2-40B4-BE49-F238E27FC236}">
                    <a16:creationId xmlns:a16="http://schemas.microsoft.com/office/drawing/2014/main" id="{A0C58B33-F7EE-4964-838B-30AFCBD225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427" y="5344918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7" name="Rectangle 265">
                <a:extLst>
                  <a:ext uri="{FF2B5EF4-FFF2-40B4-BE49-F238E27FC236}">
                    <a16:creationId xmlns:a16="http://schemas.microsoft.com/office/drawing/2014/main" id="{2C2B9051-CF1C-4EA5-818F-856CFA8D8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1628" y="5344918"/>
                <a:ext cx="10740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8" name="Rectangle 266">
                <a:extLst>
                  <a:ext uri="{FF2B5EF4-FFF2-40B4-BE49-F238E27FC236}">
                    <a16:creationId xmlns:a16="http://schemas.microsoft.com/office/drawing/2014/main" id="{3884433E-73D1-4320-BB81-D500693CE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0905" y="5344918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9" name="Rectangle 267">
                <a:extLst>
                  <a:ext uri="{FF2B5EF4-FFF2-40B4-BE49-F238E27FC236}">
                    <a16:creationId xmlns:a16="http://schemas.microsoft.com/office/drawing/2014/main" id="{164A5BE5-B3DD-4486-8C65-CACE287755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67107" y="534491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0" name="Rectangle 268">
                <a:extLst>
                  <a:ext uri="{FF2B5EF4-FFF2-40B4-BE49-F238E27FC236}">
                    <a16:creationId xmlns:a16="http://schemas.microsoft.com/office/drawing/2014/main" id="{895BDF36-99A4-4CAE-A3A9-A11EF7A93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056" y="5344918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1" name="Line 269">
                <a:extLst>
                  <a:ext uri="{FF2B5EF4-FFF2-40B4-BE49-F238E27FC236}">
                    <a16:creationId xmlns:a16="http://schemas.microsoft.com/office/drawing/2014/main" id="{72504F23-E6D7-418E-8B92-326E70913F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398" y="5440673"/>
                <a:ext cx="415186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Line 270">
                <a:extLst>
                  <a:ext uri="{FF2B5EF4-FFF2-40B4-BE49-F238E27FC236}">
                    <a16:creationId xmlns:a16="http://schemas.microsoft.com/office/drawing/2014/main" id="{E9FBC127-5043-43D0-AC36-D5FD84CCA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4166" y="5440673"/>
                <a:ext cx="454004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Line 271">
                <a:extLst>
                  <a:ext uri="{FF2B5EF4-FFF2-40B4-BE49-F238E27FC236}">
                    <a16:creationId xmlns:a16="http://schemas.microsoft.com/office/drawing/2014/main" id="{33E9D4AE-8126-4481-9BA1-1BD7BF067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901" y="5440673"/>
                <a:ext cx="413498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Freeform 272">
                <a:extLst>
                  <a:ext uri="{FF2B5EF4-FFF2-40B4-BE49-F238E27FC236}">
                    <a16:creationId xmlns:a16="http://schemas.microsoft.com/office/drawing/2014/main" id="{9464E6FB-F162-4740-8255-0FACB07F0F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7635" y="5362985"/>
                <a:ext cx="75949" cy="77688"/>
              </a:xfrm>
              <a:custGeom>
                <a:avLst/>
                <a:gdLst>
                  <a:gd name="T0" fmla="*/ 0 w 45"/>
                  <a:gd name="T1" fmla="*/ 43 h 43"/>
                  <a:gd name="T2" fmla="*/ 2 w 45"/>
                  <a:gd name="T3" fmla="*/ 0 h 43"/>
                  <a:gd name="T4" fmla="*/ 45 w 45"/>
                  <a:gd name="T5" fmla="*/ 0 h 43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3"/>
                  <a:gd name="T11" fmla="*/ 45 w 45"/>
                  <a:gd name="T12" fmla="*/ 43 h 4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3">
                    <a:moveTo>
                      <a:pt x="0" y="43"/>
                    </a:moveTo>
                    <a:lnTo>
                      <a:pt x="2" y="0"/>
                    </a:lnTo>
                    <a:lnTo>
                      <a:pt x="4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Freeform 273">
                <a:extLst>
                  <a:ext uri="{FF2B5EF4-FFF2-40B4-BE49-F238E27FC236}">
                    <a16:creationId xmlns:a16="http://schemas.microsoft.com/office/drawing/2014/main" id="{ECA8C9CF-974F-4B8B-AF8A-61BB1A5D5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8846" y="5440673"/>
                <a:ext cx="529953" cy="247518"/>
              </a:xfrm>
              <a:custGeom>
                <a:avLst/>
                <a:gdLst>
                  <a:gd name="T0" fmla="*/ 0 w 314"/>
                  <a:gd name="T1" fmla="*/ 0 h 137"/>
                  <a:gd name="T2" fmla="*/ 2 w 314"/>
                  <a:gd name="T3" fmla="*/ 137 h 137"/>
                  <a:gd name="T4" fmla="*/ 269 w 314"/>
                  <a:gd name="T5" fmla="*/ 137 h 137"/>
                  <a:gd name="T6" fmla="*/ 269 w 314"/>
                  <a:gd name="T7" fmla="*/ 46 h 137"/>
                  <a:gd name="T8" fmla="*/ 314 w 314"/>
                  <a:gd name="T9" fmla="*/ 46 h 1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137"/>
                  <a:gd name="T17" fmla="*/ 314 w 314"/>
                  <a:gd name="T18" fmla="*/ 137 h 1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137">
                    <a:moveTo>
                      <a:pt x="0" y="0"/>
                    </a:moveTo>
                    <a:lnTo>
                      <a:pt x="2" y="137"/>
                    </a:lnTo>
                    <a:lnTo>
                      <a:pt x="269" y="137"/>
                    </a:lnTo>
                    <a:lnTo>
                      <a:pt x="269" y="46"/>
                    </a:lnTo>
                    <a:lnTo>
                      <a:pt x="314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Freeform 274">
                <a:extLst>
                  <a:ext uri="{FF2B5EF4-FFF2-40B4-BE49-F238E27FC236}">
                    <a16:creationId xmlns:a16="http://schemas.microsoft.com/office/drawing/2014/main" id="{12A82ABA-9001-42E6-9C61-2B53381D0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5115466"/>
                <a:ext cx="113079" cy="650414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64 w 67"/>
                  <a:gd name="T13" fmla="*/ 360 h 36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7"/>
                  <a:gd name="T22" fmla="*/ 0 h 360"/>
                  <a:gd name="T23" fmla="*/ 67 w 67"/>
                  <a:gd name="T24" fmla="*/ 360 h 36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lnTo>
                      <a:pt x="64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Freeform 275">
                <a:extLst>
                  <a:ext uri="{FF2B5EF4-FFF2-40B4-BE49-F238E27FC236}">
                    <a16:creationId xmlns:a16="http://schemas.microsoft.com/office/drawing/2014/main" id="{891B26E5-D5D6-4130-B071-52E1A3BF8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983" y="5115466"/>
                <a:ext cx="113079" cy="650414"/>
              </a:xfrm>
              <a:custGeom>
                <a:avLst/>
                <a:gdLst>
                  <a:gd name="T0" fmla="*/ 64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8" name="Freeform 276">
                <a:extLst>
                  <a:ext uri="{FF2B5EF4-FFF2-40B4-BE49-F238E27FC236}">
                    <a16:creationId xmlns:a16="http://schemas.microsoft.com/office/drawing/2014/main" id="{4C9E3D06-A91A-4D16-BE17-4919FC4F14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77">
                <a:extLst>
                  <a:ext uri="{FF2B5EF4-FFF2-40B4-BE49-F238E27FC236}">
                    <a16:creationId xmlns:a16="http://schemas.microsoft.com/office/drawing/2014/main" id="{1A518499-6E25-4DC0-B1E5-4CCD8E8441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Freeform 278">
                <a:extLst>
                  <a:ext uri="{FF2B5EF4-FFF2-40B4-BE49-F238E27FC236}">
                    <a16:creationId xmlns:a16="http://schemas.microsoft.com/office/drawing/2014/main" id="{5D64BBFA-53C6-47AB-AE1B-28A2CB1BB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Freeform 279">
                <a:extLst>
                  <a:ext uri="{FF2B5EF4-FFF2-40B4-BE49-F238E27FC236}">
                    <a16:creationId xmlns:a16="http://schemas.microsoft.com/office/drawing/2014/main" id="{395DCEE8-D97E-4744-B516-7B8649357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Freeform 280">
                <a:extLst>
                  <a:ext uri="{FF2B5EF4-FFF2-40B4-BE49-F238E27FC236}">
                    <a16:creationId xmlns:a16="http://schemas.microsoft.com/office/drawing/2014/main" id="{9A22E12B-01F9-41E0-BA46-6F640452B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Freeform 281">
                <a:extLst>
                  <a:ext uri="{FF2B5EF4-FFF2-40B4-BE49-F238E27FC236}">
                    <a16:creationId xmlns:a16="http://schemas.microsoft.com/office/drawing/2014/main" id="{0B433C95-8C53-4B89-AFCB-EFEE013DF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115466"/>
                <a:ext cx="113079" cy="650414"/>
              </a:xfrm>
              <a:custGeom>
                <a:avLst/>
                <a:gdLst>
                  <a:gd name="T0" fmla="*/ 67 w 67"/>
                  <a:gd name="T1" fmla="*/ 360 h 360"/>
                  <a:gd name="T2" fmla="*/ 67 w 67"/>
                  <a:gd name="T3" fmla="*/ 0 h 360"/>
                  <a:gd name="T4" fmla="*/ 0 w 67"/>
                  <a:gd name="T5" fmla="*/ 0 h 360"/>
                  <a:gd name="T6" fmla="*/ 0 w 67"/>
                  <a:gd name="T7" fmla="*/ 360 h 360"/>
                  <a:gd name="T8" fmla="*/ 67 w 67"/>
                  <a:gd name="T9" fmla="*/ 360 h 360"/>
                  <a:gd name="T10" fmla="*/ 67 w 67"/>
                  <a:gd name="T11" fmla="*/ 360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7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Freeform 282">
                <a:extLst>
                  <a:ext uri="{FF2B5EF4-FFF2-40B4-BE49-F238E27FC236}">
                    <a16:creationId xmlns:a16="http://schemas.microsoft.com/office/drawing/2014/main" id="{C872B2A2-A71D-4874-B177-0F70F37228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1068" y="6013398"/>
                <a:ext cx="148522" cy="325207"/>
              </a:xfrm>
              <a:custGeom>
                <a:avLst/>
                <a:gdLst>
                  <a:gd name="T0" fmla="*/ 88 w 88"/>
                  <a:gd name="T1" fmla="*/ 177 h 180"/>
                  <a:gd name="T2" fmla="*/ 0 w 88"/>
                  <a:gd name="T3" fmla="*/ 180 h 180"/>
                  <a:gd name="T4" fmla="*/ 0 w 88"/>
                  <a:gd name="T5" fmla="*/ 0 h 180"/>
                  <a:gd name="T6" fmla="*/ 88 w 88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8"/>
                  <a:gd name="T13" fmla="*/ 0 h 180"/>
                  <a:gd name="T14" fmla="*/ 88 w 88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8" h="180">
                    <a:moveTo>
                      <a:pt x="88" y="177"/>
                    </a:moveTo>
                    <a:lnTo>
                      <a:pt x="0" y="180"/>
                    </a:lnTo>
                    <a:lnTo>
                      <a:pt x="0" y="0"/>
                    </a:lnTo>
                    <a:lnTo>
                      <a:pt x="88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283">
                <a:extLst>
                  <a:ext uri="{FF2B5EF4-FFF2-40B4-BE49-F238E27FC236}">
                    <a16:creationId xmlns:a16="http://schemas.microsoft.com/office/drawing/2014/main" id="{77B4BBCC-471C-473B-9ACD-6FAA3F4E9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48111" y="6004365"/>
                <a:ext cx="3375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Line 284">
                <a:extLst>
                  <a:ext uri="{FF2B5EF4-FFF2-40B4-BE49-F238E27FC236}">
                    <a16:creationId xmlns:a16="http://schemas.microsoft.com/office/drawing/2014/main" id="{2E966EC1-514A-4CE1-A6DF-02F531317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94526" y="6007978"/>
                <a:ext cx="153585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Line 285">
                <a:extLst>
                  <a:ext uri="{FF2B5EF4-FFF2-40B4-BE49-F238E27FC236}">
                    <a16:creationId xmlns:a16="http://schemas.microsoft.com/office/drawing/2014/main" id="{BC7CD430-2F48-4D66-B986-CEA67CBAE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94526" y="6333185"/>
                <a:ext cx="153585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286">
                <a:extLst>
                  <a:ext uri="{FF2B5EF4-FFF2-40B4-BE49-F238E27FC236}">
                    <a16:creationId xmlns:a16="http://schemas.microsoft.com/office/drawing/2014/main" id="{D9A853DE-8447-44EB-8823-330DBA7C1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6013398"/>
                <a:ext cx="153585" cy="325207"/>
              </a:xfrm>
              <a:custGeom>
                <a:avLst/>
                <a:gdLst>
                  <a:gd name="T0" fmla="*/ 0 w 91"/>
                  <a:gd name="T1" fmla="*/ 177 h 180"/>
                  <a:gd name="T2" fmla="*/ 91 w 91"/>
                  <a:gd name="T3" fmla="*/ 180 h 180"/>
                  <a:gd name="T4" fmla="*/ 91 w 91"/>
                  <a:gd name="T5" fmla="*/ 0 h 180"/>
                  <a:gd name="T6" fmla="*/ 2 w 91"/>
                  <a:gd name="T7" fmla="*/ 0 h 180"/>
                  <a:gd name="T8" fmla="*/ 0 w 91"/>
                  <a:gd name="T9" fmla="*/ 177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"/>
                  <a:gd name="T16" fmla="*/ 0 h 180"/>
                  <a:gd name="T17" fmla="*/ 91 w 91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" h="180">
                    <a:moveTo>
                      <a:pt x="0" y="177"/>
                    </a:moveTo>
                    <a:lnTo>
                      <a:pt x="91" y="180"/>
                    </a:lnTo>
                    <a:lnTo>
                      <a:pt x="91" y="0"/>
                    </a:lnTo>
                    <a:lnTo>
                      <a:pt x="2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287">
                <a:extLst>
                  <a:ext uri="{FF2B5EF4-FFF2-40B4-BE49-F238E27FC236}">
                    <a16:creationId xmlns:a16="http://schemas.microsoft.com/office/drawing/2014/main" id="{CB8B1F3C-9D8C-4DB5-A32D-2E13799A6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2106" y="6013398"/>
                <a:ext cx="153585" cy="325207"/>
              </a:xfrm>
              <a:custGeom>
                <a:avLst/>
                <a:gdLst>
                  <a:gd name="T0" fmla="*/ 0 w 91"/>
                  <a:gd name="T1" fmla="*/ 177 h 180"/>
                  <a:gd name="T2" fmla="*/ 91 w 91"/>
                  <a:gd name="T3" fmla="*/ 180 h 180"/>
                  <a:gd name="T4" fmla="*/ 91 w 91"/>
                  <a:gd name="T5" fmla="*/ 0 h 180"/>
                  <a:gd name="T6" fmla="*/ 2 w 91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1"/>
                  <a:gd name="T13" fmla="*/ 0 h 180"/>
                  <a:gd name="T14" fmla="*/ 91 w 91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1" h="180">
                    <a:moveTo>
                      <a:pt x="0" y="177"/>
                    </a:moveTo>
                    <a:lnTo>
                      <a:pt x="91" y="180"/>
                    </a:lnTo>
                    <a:lnTo>
                      <a:pt x="91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288">
                <a:extLst>
                  <a:ext uri="{FF2B5EF4-FFF2-40B4-BE49-F238E27FC236}">
                    <a16:creationId xmlns:a16="http://schemas.microsoft.com/office/drawing/2014/main" id="{145E162E-6D98-44DA-A264-6DB9063FB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584" y="6007978"/>
                <a:ext cx="151897" cy="330627"/>
              </a:xfrm>
              <a:custGeom>
                <a:avLst/>
                <a:gdLst>
                  <a:gd name="T0" fmla="*/ 88 w 90"/>
                  <a:gd name="T1" fmla="*/ 0 h 183"/>
                  <a:gd name="T2" fmla="*/ 0 w 90"/>
                  <a:gd name="T3" fmla="*/ 3 h 183"/>
                  <a:gd name="T4" fmla="*/ 0 w 90"/>
                  <a:gd name="T5" fmla="*/ 183 h 183"/>
                  <a:gd name="T6" fmla="*/ 90 w 90"/>
                  <a:gd name="T7" fmla="*/ 183 h 18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"/>
                  <a:gd name="T13" fmla="*/ 0 h 183"/>
                  <a:gd name="T14" fmla="*/ 90 w 90"/>
                  <a:gd name="T15" fmla="*/ 183 h 18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" h="183">
                    <a:moveTo>
                      <a:pt x="88" y="0"/>
                    </a:moveTo>
                    <a:lnTo>
                      <a:pt x="0" y="3"/>
                    </a:lnTo>
                    <a:lnTo>
                      <a:pt x="0" y="183"/>
                    </a:lnTo>
                    <a:lnTo>
                      <a:pt x="90" y="18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Rectangle 289">
                <a:extLst>
                  <a:ext uri="{FF2B5EF4-FFF2-40B4-BE49-F238E27FC236}">
                    <a16:creationId xmlns:a16="http://schemas.microsoft.com/office/drawing/2014/main" id="{A5D6F3FE-9B4B-4947-BFF4-BD621094BD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57845" y="6074826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I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2" name="Rectangle 290">
                <a:extLst>
                  <a:ext uri="{FF2B5EF4-FFF2-40B4-BE49-F238E27FC236}">
                    <a16:creationId xmlns:a16="http://schemas.microsoft.com/office/drawing/2014/main" id="{C4025542-5E5F-4596-B52B-DBD0912A9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0039" y="6074826"/>
                <a:ext cx="10740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" name="Freeform 291">
                <a:extLst>
                  <a:ext uri="{FF2B5EF4-FFF2-40B4-BE49-F238E27FC236}">
                    <a16:creationId xmlns:a16="http://schemas.microsoft.com/office/drawing/2014/main" id="{6ED44261-F904-4E2A-B60D-5FE0A96D9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086" y="6013398"/>
                <a:ext cx="150210" cy="325207"/>
              </a:xfrm>
              <a:custGeom>
                <a:avLst/>
                <a:gdLst>
                  <a:gd name="T0" fmla="*/ 0 w 89"/>
                  <a:gd name="T1" fmla="*/ 177 h 180"/>
                  <a:gd name="T2" fmla="*/ 89 w 89"/>
                  <a:gd name="T3" fmla="*/ 180 h 180"/>
                  <a:gd name="T4" fmla="*/ 89 w 89"/>
                  <a:gd name="T5" fmla="*/ 0 h 180"/>
                  <a:gd name="T6" fmla="*/ 0 w 89"/>
                  <a:gd name="T7" fmla="*/ 0 h 180"/>
                  <a:gd name="T8" fmla="*/ 0 w 89"/>
                  <a:gd name="T9" fmla="*/ 177 h 1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180"/>
                  <a:gd name="T17" fmla="*/ 89 w 89"/>
                  <a:gd name="T18" fmla="*/ 180 h 1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180">
                    <a:moveTo>
                      <a:pt x="0" y="177"/>
                    </a:moveTo>
                    <a:lnTo>
                      <a:pt x="89" y="180"/>
                    </a:lnTo>
                    <a:lnTo>
                      <a:pt x="89" y="0"/>
                    </a:lnTo>
                    <a:lnTo>
                      <a:pt x="0" y="0"/>
                    </a:lnTo>
                    <a:lnTo>
                      <a:pt x="0" y="177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Freeform 292">
                <a:extLst>
                  <a:ext uri="{FF2B5EF4-FFF2-40B4-BE49-F238E27FC236}">
                    <a16:creationId xmlns:a16="http://schemas.microsoft.com/office/drawing/2014/main" id="{5A06EDD4-7B6F-4063-B79C-7BF7DD3E2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1086" y="6013398"/>
                <a:ext cx="150210" cy="325207"/>
              </a:xfrm>
              <a:custGeom>
                <a:avLst/>
                <a:gdLst>
                  <a:gd name="T0" fmla="*/ 0 w 89"/>
                  <a:gd name="T1" fmla="*/ 177 h 180"/>
                  <a:gd name="T2" fmla="*/ 89 w 89"/>
                  <a:gd name="T3" fmla="*/ 180 h 180"/>
                  <a:gd name="T4" fmla="*/ 89 w 89"/>
                  <a:gd name="T5" fmla="*/ 0 h 180"/>
                  <a:gd name="T6" fmla="*/ 0 w 89"/>
                  <a:gd name="T7" fmla="*/ 0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9"/>
                  <a:gd name="T13" fmla="*/ 0 h 180"/>
                  <a:gd name="T14" fmla="*/ 89 w 89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9" h="180">
                    <a:moveTo>
                      <a:pt x="0" y="177"/>
                    </a:moveTo>
                    <a:lnTo>
                      <a:pt x="89" y="180"/>
                    </a:lnTo>
                    <a:lnTo>
                      <a:pt x="89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Line 293">
                <a:extLst>
                  <a:ext uri="{FF2B5EF4-FFF2-40B4-BE49-F238E27FC236}">
                    <a16:creationId xmlns:a16="http://schemas.microsoft.com/office/drawing/2014/main" id="{7306E4B8-56CF-4F91-BCFE-C0B4A7AEE5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499189" y="6004365"/>
                <a:ext cx="1688" cy="337854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Line 294">
                <a:extLst>
                  <a:ext uri="{FF2B5EF4-FFF2-40B4-BE49-F238E27FC236}">
                    <a16:creationId xmlns:a16="http://schemas.microsoft.com/office/drawing/2014/main" id="{58A1149D-FEF5-4748-88C8-4678308AE6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9189" y="6007978"/>
                <a:ext cx="151897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Line 295">
                <a:extLst>
                  <a:ext uri="{FF2B5EF4-FFF2-40B4-BE49-F238E27FC236}">
                    <a16:creationId xmlns:a16="http://schemas.microsoft.com/office/drawing/2014/main" id="{1B3BE0E0-1655-47D8-9489-A11FDC3B14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99189" y="6333185"/>
                <a:ext cx="151897" cy="5420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296">
                <a:extLst>
                  <a:ext uri="{FF2B5EF4-FFF2-40B4-BE49-F238E27FC236}">
                    <a16:creationId xmlns:a16="http://schemas.microsoft.com/office/drawing/2014/main" id="{96A8D752-5C47-4725-8D7C-9E19F4CFC6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237" y="5848988"/>
                <a:ext cx="229534" cy="644993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146 h 357"/>
                  <a:gd name="T4" fmla="*/ 46 w 136"/>
                  <a:gd name="T5" fmla="*/ 179 h 357"/>
                  <a:gd name="T6" fmla="*/ 3 w 136"/>
                  <a:gd name="T7" fmla="*/ 213 h 357"/>
                  <a:gd name="T8" fmla="*/ 3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3 w 136"/>
                  <a:gd name="T15" fmla="*/ 2 h 357"/>
                  <a:gd name="T16" fmla="*/ 3 w 136"/>
                  <a:gd name="T17" fmla="*/ 2 h 357"/>
                  <a:gd name="T18" fmla="*/ 0 w 136"/>
                  <a:gd name="T19" fmla="*/ 0 h 35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36"/>
                  <a:gd name="T31" fmla="*/ 0 h 357"/>
                  <a:gd name="T32" fmla="*/ 136 w 136"/>
                  <a:gd name="T33" fmla="*/ 357 h 357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36" h="357">
                    <a:moveTo>
                      <a:pt x="0" y="0"/>
                    </a:moveTo>
                    <a:lnTo>
                      <a:pt x="3" y="146"/>
                    </a:lnTo>
                    <a:lnTo>
                      <a:pt x="46" y="179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3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Freeform 297">
                <a:extLst>
                  <a:ext uri="{FF2B5EF4-FFF2-40B4-BE49-F238E27FC236}">
                    <a16:creationId xmlns:a16="http://schemas.microsoft.com/office/drawing/2014/main" id="{A3E8A7F5-9ADC-4982-A71C-6ED439BC5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0237" y="5848988"/>
                <a:ext cx="229534" cy="644993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146 h 357"/>
                  <a:gd name="T4" fmla="*/ 46 w 136"/>
                  <a:gd name="T5" fmla="*/ 179 h 357"/>
                  <a:gd name="T6" fmla="*/ 3 w 136"/>
                  <a:gd name="T7" fmla="*/ 213 h 357"/>
                  <a:gd name="T8" fmla="*/ 3 w 136"/>
                  <a:gd name="T9" fmla="*/ 357 h 357"/>
                  <a:gd name="T10" fmla="*/ 136 w 136"/>
                  <a:gd name="T11" fmla="*/ 249 h 357"/>
                  <a:gd name="T12" fmla="*/ 136 w 136"/>
                  <a:gd name="T13" fmla="*/ 110 h 357"/>
                  <a:gd name="T14" fmla="*/ 3 w 136"/>
                  <a:gd name="T15" fmla="*/ 2 h 357"/>
                  <a:gd name="T16" fmla="*/ 3 w 136"/>
                  <a:gd name="T17" fmla="*/ 2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3" y="146"/>
                    </a:lnTo>
                    <a:lnTo>
                      <a:pt x="46" y="179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9"/>
                    </a:lnTo>
                    <a:lnTo>
                      <a:pt x="136" y="110"/>
                    </a:lnTo>
                    <a:lnTo>
                      <a:pt x="3" y="2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Rectangle 298">
                <a:extLst>
                  <a:ext uri="{FF2B5EF4-FFF2-40B4-BE49-F238E27FC236}">
                    <a16:creationId xmlns:a16="http://schemas.microsoft.com/office/drawing/2014/main" id="{B8A7C1C9-C135-4DF5-9E4B-6A05D4A29A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1032" y="6074826"/>
                <a:ext cx="92826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1" name="Rectangle 299">
                <a:extLst>
                  <a:ext uri="{FF2B5EF4-FFF2-40B4-BE49-F238E27FC236}">
                    <a16:creationId xmlns:a16="http://schemas.microsoft.com/office/drawing/2014/main" id="{2FB22591-E456-4FAB-A5E0-98B673E4BC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7233" y="6074826"/>
                <a:ext cx="10740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2" name="Rectangle 300">
                <a:extLst>
                  <a:ext uri="{FF2B5EF4-FFF2-40B4-BE49-F238E27FC236}">
                    <a16:creationId xmlns:a16="http://schemas.microsoft.com/office/drawing/2014/main" id="{9F54977D-8758-4C57-802A-55C2A18B7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4823" y="6074826"/>
                <a:ext cx="92826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3" name="Rectangle 301">
                <a:extLst>
                  <a:ext uri="{FF2B5EF4-FFF2-40B4-BE49-F238E27FC236}">
                    <a16:creationId xmlns:a16="http://schemas.microsoft.com/office/drawing/2014/main" id="{E0C36BDA-F446-4C0E-BDEE-2D85616BFC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81024" y="6074826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4" name="Rectangle 302">
                <a:extLst>
                  <a:ext uri="{FF2B5EF4-FFF2-40B4-BE49-F238E27FC236}">
                    <a16:creationId xmlns:a16="http://schemas.microsoft.com/office/drawing/2014/main" id="{99CB38C7-E640-40B6-A2D7-94455ADACC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6973" y="6074826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5" name="Line 303">
                <a:extLst>
                  <a:ext uri="{FF2B5EF4-FFF2-40B4-BE49-F238E27FC236}">
                    <a16:creationId xmlns:a16="http://schemas.microsoft.com/office/drawing/2014/main" id="{D15416E1-A1B9-43C2-BD52-613CA3041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5691" y="6172388"/>
                <a:ext cx="413498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Line 304">
                <a:extLst>
                  <a:ext uri="{FF2B5EF4-FFF2-40B4-BE49-F238E27FC236}">
                    <a16:creationId xmlns:a16="http://schemas.microsoft.com/office/drawing/2014/main" id="{8470A09D-CF46-4E58-8988-34636A50E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479771" y="6172388"/>
                <a:ext cx="454004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Line 305">
                <a:extLst>
                  <a:ext uri="{FF2B5EF4-FFF2-40B4-BE49-F238E27FC236}">
                    <a16:creationId xmlns:a16="http://schemas.microsoft.com/office/drawing/2014/main" id="{5D86A1CA-F63D-4CC8-BC2D-417D98478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32506" y="6172388"/>
                <a:ext cx="418561" cy="1807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Line 306">
                <a:extLst>
                  <a:ext uri="{FF2B5EF4-FFF2-40B4-BE49-F238E27FC236}">
                    <a16:creationId xmlns:a16="http://schemas.microsoft.com/office/drawing/2014/main" id="{4D2805D8-D46A-404D-BF45-560C0F132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01296" y="6251883"/>
                <a:ext cx="454004" cy="361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Freeform 307">
                <a:extLst>
                  <a:ext uri="{FF2B5EF4-FFF2-40B4-BE49-F238E27FC236}">
                    <a16:creationId xmlns:a16="http://schemas.microsoft.com/office/drawing/2014/main" id="{7473BE8B-E7E3-4C9C-9CD3-4E61A0BA5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23240" y="6091087"/>
                <a:ext cx="75949" cy="81302"/>
              </a:xfrm>
              <a:custGeom>
                <a:avLst/>
                <a:gdLst>
                  <a:gd name="T0" fmla="*/ 0 w 45"/>
                  <a:gd name="T1" fmla="*/ 45 h 45"/>
                  <a:gd name="T2" fmla="*/ 2 w 45"/>
                  <a:gd name="T3" fmla="*/ 0 h 45"/>
                  <a:gd name="T4" fmla="*/ 45 w 45"/>
                  <a:gd name="T5" fmla="*/ 0 h 45"/>
                  <a:gd name="T6" fmla="*/ 0 60000 65536"/>
                  <a:gd name="T7" fmla="*/ 0 60000 65536"/>
                  <a:gd name="T8" fmla="*/ 0 60000 65536"/>
                  <a:gd name="T9" fmla="*/ 0 w 45"/>
                  <a:gd name="T10" fmla="*/ 0 h 45"/>
                  <a:gd name="T11" fmla="*/ 45 w 45"/>
                  <a:gd name="T12" fmla="*/ 45 h 4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" h="45">
                    <a:moveTo>
                      <a:pt x="0" y="45"/>
                    </a:moveTo>
                    <a:lnTo>
                      <a:pt x="2" y="0"/>
                    </a:lnTo>
                    <a:lnTo>
                      <a:pt x="4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Freeform 308">
                <a:extLst>
                  <a:ext uri="{FF2B5EF4-FFF2-40B4-BE49-F238E27FC236}">
                    <a16:creationId xmlns:a16="http://schemas.microsoft.com/office/drawing/2014/main" id="{391FC760-8D8B-4AEA-99F8-3C87BAFEE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7826" y="6172388"/>
                <a:ext cx="526577" cy="243905"/>
              </a:xfrm>
              <a:custGeom>
                <a:avLst/>
                <a:gdLst>
                  <a:gd name="T0" fmla="*/ 0 w 312"/>
                  <a:gd name="T1" fmla="*/ 0 h 135"/>
                  <a:gd name="T2" fmla="*/ 0 w 312"/>
                  <a:gd name="T3" fmla="*/ 135 h 135"/>
                  <a:gd name="T4" fmla="*/ 267 w 312"/>
                  <a:gd name="T5" fmla="*/ 135 h 135"/>
                  <a:gd name="T6" fmla="*/ 267 w 312"/>
                  <a:gd name="T7" fmla="*/ 46 h 135"/>
                  <a:gd name="T8" fmla="*/ 312 w 312"/>
                  <a:gd name="T9" fmla="*/ 46 h 1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2"/>
                  <a:gd name="T16" fmla="*/ 0 h 135"/>
                  <a:gd name="T17" fmla="*/ 312 w 312"/>
                  <a:gd name="T18" fmla="*/ 135 h 1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2" h="135">
                    <a:moveTo>
                      <a:pt x="0" y="0"/>
                    </a:moveTo>
                    <a:lnTo>
                      <a:pt x="0" y="135"/>
                    </a:lnTo>
                    <a:lnTo>
                      <a:pt x="267" y="135"/>
                    </a:lnTo>
                    <a:lnTo>
                      <a:pt x="267" y="46"/>
                    </a:lnTo>
                    <a:lnTo>
                      <a:pt x="312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Freeform 309">
                <a:extLst>
                  <a:ext uri="{FF2B5EF4-FFF2-40B4-BE49-F238E27FC236}">
                    <a16:creationId xmlns:a16="http://schemas.microsoft.com/office/drawing/2014/main" id="{5E1A6EC8-CEED-45E2-80E1-A352984F9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Freeform 310">
                <a:extLst>
                  <a:ext uri="{FF2B5EF4-FFF2-40B4-BE49-F238E27FC236}">
                    <a16:creationId xmlns:a16="http://schemas.microsoft.com/office/drawing/2014/main" id="{7E9D3E4B-08BE-47DB-B1CF-78D868E94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758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311">
                <a:extLst>
                  <a:ext uri="{FF2B5EF4-FFF2-40B4-BE49-F238E27FC236}">
                    <a16:creationId xmlns:a16="http://schemas.microsoft.com/office/drawing/2014/main" id="{7B43A8D7-F6CD-4721-BE72-79A451F13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312">
                <a:extLst>
                  <a:ext uri="{FF2B5EF4-FFF2-40B4-BE49-F238E27FC236}">
                    <a16:creationId xmlns:a16="http://schemas.microsoft.com/office/drawing/2014/main" id="{D5017F49-331E-4493-BD26-B02BC6E1A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319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313">
                <a:extLst>
                  <a:ext uri="{FF2B5EF4-FFF2-40B4-BE49-F238E27FC236}">
                    <a16:creationId xmlns:a16="http://schemas.microsoft.com/office/drawing/2014/main" id="{A01B48EE-EC01-4640-9F47-B6A1DC4CB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314">
                <a:extLst>
                  <a:ext uri="{FF2B5EF4-FFF2-40B4-BE49-F238E27FC236}">
                    <a16:creationId xmlns:a16="http://schemas.microsoft.com/office/drawing/2014/main" id="{2C2210B3-3375-422F-BA02-210A10B40B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8798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315">
                <a:extLst>
                  <a:ext uri="{FF2B5EF4-FFF2-40B4-BE49-F238E27FC236}">
                    <a16:creationId xmlns:a16="http://schemas.microsoft.com/office/drawing/2014/main" id="{755480CF-0E8D-4C60-BFCD-516C1975E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440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316">
                <a:extLst>
                  <a:ext uri="{FF2B5EF4-FFF2-40B4-BE49-F238E27FC236}">
                    <a16:creationId xmlns:a16="http://schemas.microsoft.com/office/drawing/2014/main" id="{6BCB87CC-AE53-46D3-9A67-48DC451627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4403" y="5848988"/>
                <a:ext cx="113079" cy="648607"/>
              </a:xfrm>
              <a:custGeom>
                <a:avLst/>
                <a:gdLst>
                  <a:gd name="T0" fmla="*/ 67 w 67"/>
                  <a:gd name="T1" fmla="*/ 359 h 359"/>
                  <a:gd name="T2" fmla="*/ 67 w 67"/>
                  <a:gd name="T3" fmla="*/ 0 h 359"/>
                  <a:gd name="T4" fmla="*/ 0 w 67"/>
                  <a:gd name="T5" fmla="*/ 0 h 359"/>
                  <a:gd name="T6" fmla="*/ 0 w 67"/>
                  <a:gd name="T7" fmla="*/ 359 h 359"/>
                  <a:gd name="T8" fmla="*/ 67 w 67"/>
                  <a:gd name="T9" fmla="*/ 359 h 359"/>
                  <a:gd name="T10" fmla="*/ 67 w 67"/>
                  <a:gd name="T11" fmla="*/ 35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7" y="359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7" name="Rectangle 355">
                <a:extLst>
                  <a:ext uri="{FF2B5EF4-FFF2-40B4-BE49-F238E27FC236}">
                    <a16:creationId xmlns:a16="http://schemas.microsoft.com/office/drawing/2014/main" id="{A5503EAE-87A8-45C7-A0D0-E898C7BC9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890" y="4615009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o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8" name="Rectangle 356">
                <a:extLst>
                  <a:ext uri="{FF2B5EF4-FFF2-40B4-BE49-F238E27FC236}">
                    <a16:creationId xmlns:a16="http://schemas.microsoft.com/office/drawing/2014/main" id="{003A2329-E03C-46C0-8C8D-5522FD223D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839" y="4615009"/>
                <a:ext cx="4969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" name="Rectangle 357">
                <a:extLst>
                  <a:ext uri="{FF2B5EF4-FFF2-40B4-BE49-F238E27FC236}">
                    <a16:creationId xmlns:a16="http://schemas.microsoft.com/office/drawing/2014/main" id="{0A0D7FF0-5218-4C9A-9616-9F5E010BF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1720" y="4615009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0" name="Rectangle 358">
                <a:extLst>
                  <a:ext uri="{FF2B5EF4-FFF2-40B4-BE49-F238E27FC236}">
                    <a16:creationId xmlns:a16="http://schemas.microsoft.com/office/drawing/2014/main" id="{8CEC0757-4678-4AD0-9C52-48BC72434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7163" y="4615009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" name="Rectangle 359">
                <a:extLst>
                  <a:ext uri="{FF2B5EF4-FFF2-40B4-BE49-F238E27FC236}">
                    <a16:creationId xmlns:a16="http://schemas.microsoft.com/office/drawing/2014/main" id="{27B40C3B-BA1B-4074-8974-7F82FAFB2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3112" y="4615009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2" name="Rectangle 360">
                <a:extLst>
                  <a:ext uri="{FF2B5EF4-FFF2-40B4-BE49-F238E27FC236}">
                    <a16:creationId xmlns:a16="http://schemas.microsoft.com/office/drawing/2014/main" id="{339F0315-A81F-4E4D-9C9B-6620AB38C8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5685" y="4615009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3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3" name="Rectangle 361">
                <a:extLst>
                  <a:ext uri="{FF2B5EF4-FFF2-40B4-BE49-F238E27FC236}">
                    <a16:creationId xmlns:a16="http://schemas.microsoft.com/office/drawing/2014/main" id="{FB568E30-891A-44B3-B706-4A81B8943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3321" y="4615009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4" name="Rectangle 362">
                <a:extLst>
                  <a:ext uri="{FF2B5EF4-FFF2-40B4-BE49-F238E27FC236}">
                    <a16:creationId xmlns:a16="http://schemas.microsoft.com/office/drawing/2014/main" id="{84D25264-7973-45A7-9C46-1355A0ED9D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076" y="4615009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5" name="Rectangle 363">
                <a:extLst>
                  <a:ext uri="{FF2B5EF4-FFF2-40B4-BE49-F238E27FC236}">
                    <a16:creationId xmlns:a16="http://schemas.microsoft.com/office/drawing/2014/main" id="{5FC2A6F2-4725-4041-A418-3F49DD7E7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5895" y="4615009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6" name="Rectangle 364">
                <a:extLst>
                  <a:ext uri="{FF2B5EF4-FFF2-40B4-BE49-F238E27FC236}">
                    <a16:creationId xmlns:a16="http://schemas.microsoft.com/office/drawing/2014/main" id="{7156D835-7819-4627-B963-DEA267216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1843" y="4615009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6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7" name="Rectangle 365">
                <a:extLst>
                  <a:ext uri="{FF2B5EF4-FFF2-40B4-BE49-F238E27FC236}">
                    <a16:creationId xmlns:a16="http://schemas.microsoft.com/office/drawing/2014/main" id="{EDB1C046-C582-4A7F-B831-A8556E8FF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2729" y="4615009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8" name="Rectangle 366">
                <a:extLst>
                  <a:ext uri="{FF2B5EF4-FFF2-40B4-BE49-F238E27FC236}">
                    <a16:creationId xmlns:a16="http://schemas.microsoft.com/office/drawing/2014/main" id="{72339A34-9742-4A9E-BD8F-E27439F71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9859" y="4615009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9" name="Rectangle 367">
                <a:extLst>
                  <a:ext uri="{FF2B5EF4-FFF2-40B4-BE49-F238E27FC236}">
                    <a16:creationId xmlns:a16="http://schemas.microsoft.com/office/drawing/2014/main" id="{CBFFF73A-B973-40EE-8A66-E09D857E6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677" y="4615009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0" name="Rectangle 368">
                <a:extLst>
                  <a:ext uri="{FF2B5EF4-FFF2-40B4-BE49-F238E27FC236}">
                    <a16:creationId xmlns:a16="http://schemas.microsoft.com/office/drawing/2014/main" id="{5EEA3171-AF87-4AF0-B064-61C084672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4626" y="4615009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1" name="Rectangle 369">
                <a:extLst>
                  <a:ext uri="{FF2B5EF4-FFF2-40B4-BE49-F238E27FC236}">
                    <a16:creationId xmlns:a16="http://schemas.microsoft.com/office/drawing/2014/main" id="{06A252DF-FF94-42EA-9F0B-8C731781E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890" y="534491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a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2" name="Rectangle 370">
                <a:extLst>
                  <a:ext uri="{FF2B5EF4-FFF2-40B4-BE49-F238E27FC236}">
                    <a16:creationId xmlns:a16="http://schemas.microsoft.com/office/drawing/2014/main" id="{B68B08B4-40F7-4ADD-89C3-63AF48F5A3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7839" y="5344918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" name="Rectangle 371">
                <a:extLst>
                  <a:ext uri="{FF2B5EF4-FFF2-40B4-BE49-F238E27FC236}">
                    <a16:creationId xmlns:a16="http://schemas.microsoft.com/office/drawing/2014/main" id="{9000CE0E-7FE3-4D3E-8278-89E9C7A2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412" y="5344918"/>
                <a:ext cx="78548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4" name="Rectangle 372">
                <a:extLst>
                  <a:ext uri="{FF2B5EF4-FFF2-40B4-BE49-F238E27FC236}">
                    <a16:creationId xmlns:a16="http://schemas.microsoft.com/office/drawing/2014/main" id="{2E64607F-E01C-4CB6-86E2-4FF526015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4673" y="5344918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5" name="Rectangle 373">
                <a:extLst>
                  <a:ext uri="{FF2B5EF4-FFF2-40B4-BE49-F238E27FC236}">
                    <a16:creationId xmlns:a16="http://schemas.microsoft.com/office/drawing/2014/main" id="{A40864F1-7AEE-4A79-9358-AF9C769AF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1804" y="534491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6" name="Rectangle 374">
                <a:extLst>
                  <a:ext uri="{FF2B5EF4-FFF2-40B4-BE49-F238E27FC236}">
                    <a16:creationId xmlns:a16="http://schemas.microsoft.com/office/drawing/2014/main" id="{17D49F5A-230F-4E4C-B8C5-DBAE14F95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440" y="534491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7" name="Rectangle 375">
                <a:extLst>
                  <a:ext uri="{FF2B5EF4-FFF2-40B4-BE49-F238E27FC236}">
                    <a16:creationId xmlns:a16="http://schemas.microsoft.com/office/drawing/2014/main" id="{880E0D71-4E02-4B29-81BE-B6C50CFDB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325" y="534491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4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" name="Rectangle 376">
                <a:extLst>
                  <a:ext uri="{FF2B5EF4-FFF2-40B4-BE49-F238E27FC236}">
                    <a16:creationId xmlns:a16="http://schemas.microsoft.com/office/drawing/2014/main" id="{91509FC9-4CCE-4F86-96BE-93DB94A90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7962" y="5344918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9" name="Rectangle 377">
                <a:extLst>
                  <a:ext uri="{FF2B5EF4-FFF2-40B4-BE49-F238E27FC236}">
                    <a16:creationId xmlns:a16="http://schemas.microsoft.com/office/drawing/2014/main" id="{985B3A52-985A-4E79-845E-F0B81A55B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5092" y="5344918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0" name="Rectangle 378">
                <a:extLst>
                  <a:ext uri="{FF2B5EF4-FFF2-40B4-BE49-F238E27FC236}">
                    <a16:creationId xmlns:a16="http://schemas.microsoft.com/office/drawing/2014/main" id="{202B0475-574E-46D3-AFBA-6D322C7E97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535" y="534491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1" name="Rectangle 379">
                <a:extLst>
                  <a:ext uri="{FF2B5EF4-FFF2-40B4-BE49-F238E27FC236}">
                    <a16:creationId xmlns:a16="http://schemas.microsoft.com/office/drawing/2014/main" id="{F12FA173-4034-459E-83ED-9FAA69922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6484" y="534491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2" name="Rectangle 380">
                <a:extLst>
                  <a:ext uri="{FF2B5EF4-FFF2-40B4-BE49-F238E27FC236}">
                    <a16:creationId xmlns:a16="http://schemas.microsoft.com/office/drawing/2014/main" id="{4DC0E069-CCE8-414A-AA33-2D79A1CFA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9057" y="5344918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3" name="Rectangle 381">
                <a:extLst>
                  <a:ext uri="{FF2B5EF4-FFF2-40B4-BE49-F238E27FC236}">
                    <a16:creationId xmlns:a16="http://schemas.microsoft.com/office/drawing/2014/main" id="{010DAE9F-BA84-4E8D-8840-B2C076C80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4499" y="5344918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4" name="Rectangle 382">
                <a:extLst>
                  <a:ext uri="{FF2B5EF4-FFF2-40B4-BE49-F238E27FC236}">
                    <a16:creationId xmlns:a16="http://schemas.microsoft.com/office/drawing/2014/main" id="{DF513282-D1E1-486D-B5E3-3BCDF853F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3318" y="534491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5" name="Rectangle 383">
                <a:extLst>
                  <a:ext uri="{FF2B5EF4-FFF2-40B4-BE49-F238E27FC236}">
                    <a16:creationId xmlns:a16="http://schemas.microsoft.com/office/drawing/2014/main" id="{E28A2384-B12F-4F52-9478-C8A7B70BC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579" y="5344918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6" name="Rectangle 384">
                <a:extLst>
                  <a:ext uri="{FF2B5EF4-FFF2-40B4-BE49-F238E27FC236}">
                    <a16:creationId xmlns:a16="http://schemas.microsoft.com/office/drawing/2014/main" id="{0AA86717-5E45-4EA7-A123-8E34D2C4C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1890" y="6074826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s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7" name="Rectangle 385">
                <a:extLst>
                  <a:ext uri="{FF2B5EF4-FFF2-40B4-BE49-F238E27FC236}">
                    <a16:creationId xmlns:a16="http://schemas.microsoft.com/office/drawing/2014/main" id="{C56C6C55-5540-4F74-91E4-CC3E6B8014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1088" y="6074826"/>
                <a:ext cx="9938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w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8" name="Rectangle 386">
                <a:extLst>
                  <a:ext uri="{FF2B5EF4-FFF2-40B4-BE49-F238E27FC236}">
                    <a16:creationId xmlns:a16="http://schemas.microsoft.com/office/drawing/2014/main" id="{161C4333-FBA5-4EEB-BFF5-67377C81B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602" y="6074826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" name="Rectangle 387">
                <a:extLst>
                  <a:ext uri="{FF2B5EF4-FFF2-40B4-BE49-F238E27FC236}">
                    <a16:creationId xmlns:a16="http://schemas.microsoft.com/office/drawing/2014/main" id="{3B720CA2-2AC0-47F7-8F5B-D1C932A31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732" y="6074826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0" name="Rectangle 388">
                <a:extLst>
                  <a:ext uri="{FF2B5EF4-FFF2-40B4-BE49-F238E27FC236}">
                    <a16:creationId xmlns:a16="http://schemas.microsoft.com/office/drawing/2014/main" id="{A8349AD9-1907-406B-A897-94EC874E1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8681" y="6074826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" name="Rectangle 389">
                <a:extLst>
                  <a:ext uri="{FF2B5EF4-FFF2-40B4-BE49-F238E27FC236}">
                    <a16:creationId xmlns:a16="http://schemas.microsoft.com/office/drawing/2014/main" id="{92925763-49AD-4AB9-9207-B544A94D0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1254" y="6074826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5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" name="Rectangle 390">
                <a:extLst>
                  <a:ext uri="{FF2B5EF4-FFF2-40B4-BE49-F238E27FC236}">
                    <a16:creationId xmlns:a16="http://schemas.microsoft.com/office/drawing/2014/main" id="{F887FEF9-BA8D-4E8D-8B9D-D2ADB8747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7203" y="6074826"/>
                <a:ext cx="35266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,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3" name="Rectangle 391">
                <a:extLst>
                  <a:ext uri="{FF2B5EF4-FFF2-40B4-BE49-F238E27FC236}">
                    <a16:creationId xmlns:a16="http://schemas.microsoft.com/office/drawing/2014/main" id="{694EFDDF-1D61-41AA-82EA-741C43963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4333" y="6074826"/>
                <a:ext cx="35443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 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4" name="Rectangle 392">
                <a:extLst>
                  <a:ext uri="{FF2B5EF4-FFF2-40B4-BE49-F238E27FC236}">
                    <a16:creationId xmlns:a16="http://schemas.microsoft.com/office/drawing/2014/main" id="{9A4CA21C-096F-48F5-A80B-241444E1B0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9776" y="6074826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1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5" name="Rectangle 393">
                <a:extLst>
                  <a:ext uri="{FF2B5EF4-FFF2-40B4-BE49-F238E27FC236}">
                    <a16:creationId xmlns:a16="http://schemas.microsoft.com/office/drawing/2014/main" id="{37959A65-4579-46A6-BED6-3DCC9DC3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412" y="6074826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6" name="Rectangle 394">
                <a:extLst>
                  <a:ext uri="{FF2B5EF4-FFF2-40B4-BE49-F238E27FC236}">
                    <a16:creationId xmlns:a16="http://schemas.microsoft.com/office/drawing/2014/main" id="{E998DF95-22D5-4D74-AB83-4F451AAE5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9986" y="6074826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0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7" name="Rectangle 395">
                <a:extLst>
                  <a:ext uri="{FF2B5EF4-FFF2-40B4-BE49-F238E27FC236}">
                    <a16:creationId xmlns:a16="http://schemas.microsoft.com/office/drawing/2014/main" id="{9524D0EB-D4D4-42DE-94CE-C4EBEE506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5934" y="6074826"/>
                <a:ext cx="4328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(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" name="Rectangle 396">
                <a:extLst>
                  <a:ext uri="{FF2B5EF4-FFF2-40B4-BE49-F238E27FC236}">
                    <a16:creationId xmlns:a16="http://schemas.microsoft.com/office/drawing/2014/main" id="{9CDCD315-1B39-4EAF-A652-36788F176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9816" y="6074826"/>
                <a:ext cx="70532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$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9" name="Rectangle 397">
                <a:extLst>
                  <a:ext uri="{FF2B5EF4-FFF2-40B4-BE49-F238E27FC236}">
                    <a16:creationId xmlns:a16="http://schemas.microsoft.com/office/drawing/2014/main" id="{FDAEF861-ECF8-49C6-8289-8982BF8B8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0701" y="6074826"/>
                <a:ext cx="70885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2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0" name="Rectangle 398">
                <a:extLst>
                  <a:ext uri="{FF2B5EF4-FFF2-40B4-BE49-F238E27FC236}">
                    <a16:creationId xmlns:a16="http://schemas.microsoft.com/office/drawing/2014/main" id="{448E93B6-1098-4C64-BEE3-5074ED6DF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337" y="6074826"/>
                <a:ext cx="43881" cy="1535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)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3" name="Freeform 421">
                <a:extLst>
                  <a:ext uri="{FF2B5EF4-FFF2-40B4-BE49-F238E27FC236}">
                    <a16:creationId xmlns:a16="http://schemas.microsoft.com/office/drawing/2014/main" id="{EDF65767-4E17-4642-8D58-DB722B70A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762" y="3089233"/>
                <a:ext cx="300038" cy="325438"/>
              </a:xfrm>
              <a:custGeom>
                <a:avLst/>
                <a:gdLst>
                  <a:gd name="T0" fmla="*/ 288 w 178"/>
                  <a:gd name="T1" fmla="*/ 506 h 180"/>
                  <a:gd name="T2" fmla="*/ 288 w 178"/>
                  <a:gd name="T3" fmla="*/ 0 h 180"/>
                  <a:gd name="T4" fmla="*/ 0 w 178"/>
                  <a:gd name="T5" fmla="*/ 0 h 180"/>
                  <a:gd name="T6" fmla="*/ 0 w 178"/>
                  <a:gd name="T7" fmla="*/ 508 h 180"/>
                  <a:gd name="T8" fmla="*/ 288 w 178"/>
                  <a:gd name="T9" fmla="*/ 508 h 180"/>
                  <a:gd name="T10" fmla="*/ 288 w 178"/>
                  <a:gd name="T11" fmla="*/ 508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8"/>
                  <a:gd name="T19" fmla="*/ 0 h 180"/>
                  <a:gd name="T20" fmla="*/ 178 w 178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8" h="180">
                    <a:moveTo>
                      <a:pt x="178" y="178"/>
                    </a:moveTo>
                    <a:lnTo>
                      <a:pt x="178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8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Rectangle 422">
                <a:extLst>
                  <a:ext uri="{FF2B5EF4-FFF2-40B4-BE49-F238E27FC236}">
                    <a16:creationId xmlns:a16="http://schemas.microsoft.com/office/drawing/2014/main" id="{51915144-224C-4174-A45D-E544DB27C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9562" y="3149558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5" name="Rectangle 423">
                <a:extLst>
                  <a:ext uri="{FF2B5EF4-FFF2-40B4-BE49-F238E27FC236}">
                    <a16:creationId xmlns:a16="http://schemas.microsoft.com/office/drawing/2014/main" id="{9061BA45-2147-488C-85C8-02162E405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400" y="3149558"/>
                <a:ext cx="1063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6" name="Line 424">
                <a:extLst>
                  <a:ext uri="{FF2B5EF4-FFF2-40B4-BE49-F238E27FC236}">
                    <a16:creationId xmlns:a16="http://schemas.microsoft.com/office/drawing/2014/main" id="{487A38E4-EECD-4B3E-9DB9-E780BA18ED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800" y="3249570"/>
                <a:ext cx="152400" cy="15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Rectangle 425">
                <a:extLst>
                  <a:ext uri="{FF2B5EF4-FFF2-40B4-BE49-F238E27FC236}">
                    <a16:creationId xmlns:a16="http://schemas.microsoft.com/office/drawing/2014/main" id="{BA780919-34BC-40BE-A97F-A75119E11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412" y="3149558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8" name="Rectangle 426">
                <a:extLst>
                  <a:ext uri="{FF2B5EF4-FFF2-40B4-BE49-F238E27FC236}">
                    <a16:creationId xmlns:a16="http://schemas.microsoft.com/office/drawing/2014/main" id="{3B780877-6470-4F61-B152-E0A8833CDE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662" y="3149558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9" name="Rectangle 427">
                <a:extLst>
                  <a:ext uri="{FF2B5EF4-FFF2-40B4-BE49-F238E27FC236}">
                    <a16:creationId xmlns:a16="http://schemas.microsoft.com/office/drawing/2014/main" id="{C2787354-6568-4A18-A0E8-93654166A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275" y="3149558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0" name="Rectangle 428">
                <a:extLst>
                  <a:ext uri="{FF2B5EF4-FFF2-40B4-BE49-F238E27FC236}">
                    <a16:creationId xmlns:a16="http://schemas.microsoft.com/office/drawing/2014/main" id="{66D118C3-807C-4021-8BD9-7893FE80D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2487" y="3882983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1" name="Rectangle 429">
                <a:extLst>
                  <a:ext uri="{FF2B5EF4-FFF2-40B4-BE49-F238E27FC236}">
                    <a16:creationId xmlns:a16="http://schemas.microsoft.com/office/drawing/2014/main" id="{8E1B8A12-5397-4E4E-834C-5DC23E125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9325" y="3882983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2" name="Rectangle 430">
                <a:extLst>
                  <a:ext uri="{FF2B5EF4-FFF2-40B4-BE49-F238E27FC236}">
                    <a16:creationId xmlns:a16="http://schemas.microsoft.com/office/drawing/2014/main" id="{E3154CBE-C5B8-443F-B155-3F2F2D2AA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175" y="3882983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3" name="Rectangle 431">
                <a:extLst>
                  <a:ext uri="{FF2B5EF4-FFF2-40B4-BE49-F238E27FC236}">
                    <a16:creationId xmlns:a16="http://schemas.microsoft.com/office/drawing/2014/main" id="{4DECBE72-D06A-4F78-B1EA-C57A03E8E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8787" y="6075320"/>
                <a:ext cx="92974" cy="1538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4" name="Rectangle 432">
                <a:extLst>
                  <a:ext uri="{FF2B5EF4-FFF2-40B4-BE49-F238E27FC236}">
                    <a16:creationId xmlns:a16="http://schemas.microsoft.com/office/drawing/2014/main" id="{43F70D25-0CD0-4C6F-996E-F752F5B00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037" y="6075320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5" name="Rectangle 433">
                <a:extLst>
                  <a:ext uri="{FF2B5EF4-FFF2-40B4-BE49-F238E27FC236}">
                    <a16:creationId xmlns:a16="http://schemas.microsoft.com/office/drawing/2014/main" id="{DD016C54-DE8E-414A-8E07-836D11824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08650" y="6075320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6" name="Rectangle 434">
                <a:extLst>
                  <a:ext uri="{FF2B5EF4-FFF2-40B4-BE49-F238E27FC236}">
                    <a16:creationId xmlns:a16="http://schemas.microsoft.com/office/drawing/2014/main" id="{9742FFFE-BF4A-46EC-A6C5-8BD22AAE6A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4412" y="5346658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R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7" name="Rectangle 435">
                <a:extLst>
                  <a:ext uri="{FF2B5EF4-FFF2-40B4-BE49-F238E27FC236}">
                    <a16:creationId xmlns:a16="http://schemas.microsoft.com/office/drawing/2014/main" id="{5B54472B-134B-4481-806C-E7B8AA681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9662" y="5346658"/>
                <a:ext cx="69850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e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8" name="Rectangle 436">
                <a:extLst>
                  <a:ext uri="{FF2B5EF4-FFF2-40B4-BE49-F238E27FC236}">
                    <a16:creationId xmlns:a16="http://schemas.microsoft.com/office/drawing/2014/main" id="{94ED1686-CF5B-4CA3-9166-2AF269CAD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4275" y="5346658"/>
                <a:ext cx="77788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EB7500"/>
                    </a:solidFill>
                  </a:rPr>
                  <a:t>g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" name="Line 437">
                <a:extLst>
                  <a:ext uri="{FF2B5EF4-FFF2-40B4-BE49-F238E27FC236}">
                    <a16:creationId xmlns:a16="http://schemas.microsoft.com/office/drawing/2014/main" id="{43E491E7-117E-4914-B9D0-1EFFB3531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65837" y="6091195"/>
                <a:ext cx="188913" cy="15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6" name="Freeform 494">
                <a:extLst>
                  <a:ext uri="{FF2B5EF4-FFF2-40B4-BE49-F238E27FC236}">
                    <a16:creationId xmlns:a16="http://schemas.microsoft.com/office/drawing/2014/main" id="{C896DE05-C86E-44C1-BD55-DD95C3424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400" y="3219408"/>
                <a:ext cx="55563" cy="60325"/>
              </a:xfrm>
              <a:custGeom>
                <a:avLst/>
                <a:gdLst>
                  <a:gd name="T0" fmla="*/ 22 w 33"/>
                  <a:gd name="T1" fmla="*/ 83 h 34"/>
                  <a:gd name="T2" fmla="*/ 29 w 33"/>
                  <a:gd name="T3" fmla="*/ 83 h 34"/>
                  <a:gd name="T4" fmla="*/ 33 w 33"/>
                  <a:gd name="T5" fmla="*/ 83 h 34"/>
                  <a:gd name="T6" fmla="*/ 37 w 33"/>
                  <a:gd name="T7" fmla="*/ 78 h 34"/>
                  <a:gd name="T8" fmla="*/ 42 w 33"/>
                  <a:gd name="T9" fmla="*/ 78 h 34"/>
                  <a:gd name="T10" fmla="*/ 45 w 33"/>
                  <a:gd name="T11" fmla="*/ 70 h 34"/>
                  <a:gd name="T12" fmla="*/ 45 w 33"/>
                  <a:gd name="T13" fmla="*/ 66 h 34"/>
                  <a:gd name="T14" fmla="*/ 49 w 33"/>
                  <a:gd name="T15" fmla="*/ 59 h 34"/>
                  <a:gd name="T16" fmla="*/ 49 w 33"/>
                  <a:gd name="T17" fmla="*/ 55 h 34"/>
                  <a:gd name="T18" fmla="*/ 52 w 33"/>
                  <a:gd name="T19" fmla="*/ 49 h 34"/>
                  <a:gd name="T20" fmla="*/ 52 w 33"/>
                  <a:gd name="T21" fmla="*/ 40 h 34"/>
                  <a:gd name="T22" fmla="*/ 52 w 33"/>
                  <a:gd name="T23" fmla="*/ 36 h 34"/>
                  <a:gd name="T24" fmla="*/ 49 w 33"/>
                  <a:gd name="T25" fmla="*/ 29 h 34"/>
                  <a:gd name="T26" fmla="*/ 49 w 33"/>
                  <a:gd name="T27" fmla="*/ 23 h 34"/>
                  <a:gd name="T28" fmla="*/ 45 w 33"/>
                  <a:gd name="T29" fmla="*/ 19 h 34"/>
                  <a:gd name="T30" fmla="*/ 45 w 33"/>
                  <a:gd name="T31" fmla="*/ 13 h 34"/>
                  <a:gd name="T32" fmla="*/ 42 w 33"/>
                  <a:gd name="T33" fmla="*/ 3 h 34"/>
                  <a:gd name="T34" fmla="*/ 37 w 33"/>
                  <a:gd name="T35" fmla="*/ 3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0 w 33"/>
                  <a:gd name="T43" fmla="*/ 0 h 34"/>
                  <a:gd name="T44" fmla="*/ 17 w 33"/>
                  <a:gd name="T45" fmla="*/ 0 h 34"/>
                  <a:gd name="T46" fmla="*/ 7 w 33"/>
                  <a:gd name="T47" fmla="*/ 3 h 34"/>
                  <a:gd name="T48" fmla="*/ 4 w 33"/>
                  <a:gd name="T49" fmla="*/ 3 h 34"/>
                  <a:gd name="T50" fmla="*/ 4 w 33"/>
                  <a:gd name="T51" fmla="*/ 13 h 34"/>
                  <a:gd name="T52" fmla="*/ 2 w 33"/>
                  <a:gd name="T53" fmla="*/ 19 h 34"/>
                  <a:gd name="T54" fmla="*/ 0 w 33"/>
                  <a:gd name="T55" fmla="*/ 23 h 34"/>
                  <a:gd name="T56" fmla="*/ 0 w 33"/>
                  <a:gd name="T57" fmla="*/ 29 h 34"/>
                  <a:gd name="T58" fmla="*/ 0 w 33"/>
                  <a:gd name="T59" fmla="*/ 36 h 34"/>
                  <a:gd name="T60" fmla="*/ 0 w 33"/>
                  <a:gd name="T61" fmla="*/ 40 h 34"/>
                  <a:gd name="T62" fmla="*/ 0 w 33"/>
                  <a:gd name="T63" fmla="*/ 49 h 34"/>
                  <a:gd name="T64" fmla="*/ 0 w 33"/>
                  <a:gd name="T65" fmla="*/ 55 h 34"/>
                  <a:gd name="T66" fmla="*/ 0 w 33"/>
                  <a:gd name="T67" fmla="*/ 59 h 34"/>
                  <a:gd name="T68" fmla="*/ 2 w 33"/>
                  <a:gd name="T69" fmla="*/ 66 h 34"/>
                  <a:gd name="T70" fmla="*/ 4 w 33"/>
                  <a:gd name="T71" fmla="*/ 70 h 34"/>
                  <a:gd name="T72" fmla="*/ 4 w 33"/>
                  <a:gd name="T73" fmla="*/ 78 h 34"/>
                  <a:gd name="T74" fmla="*/ 7 w 33"/>
                  <a:gd name="T75" fmla="*/ 78 h 34"/>
                  <a:gd name="T76" fmla="*/ 17 w 33"/>
                  <a:gd name="T77" fmla="*/ 83 h 34"/>
                  <a:gd name="T78" fmla="*/ 20 w 33"/>
                  <a:gd name="T79" fmla="*/ 83 h 34"/>
                  <a:gd name="T80" fmla="*/ 24 w 33"/>
                  <a:gd name="T81" fmla="*/ 83 h 34"/>
                  <a:gd name="T82" fmla="*/ 24 w 33"/>
                  <a:gd name="T83" fmla="*/ 83 h 34"/>
                  <a:gd name="T84" fmla="*/ 22 w 33"/>
                  <a:gd name="T85" fmla="*/ 83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3" y="32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28" y="27"/>
                    </a:lnTo>
                    <a:lnTo>
                      <a:pt x="31" y="24"/>
                    </a:lnTo>
                    <a:lnTo>
                      <a:pt x="31" y="22"/>
                    </a:lnTo>
                    <a:lnTo>
                      <a:pt x="33" y="20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3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3"/>
                    </a:lnTo>
                    <a:lnTo>
                      <a:pt x="4" y="3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7"/>
                    </a:lnTo>
                    <a:lnTo>
                      <a:pt x="4" y="29"/>
                    </a:lnTo>
                    <a:lnTo>
                      <a:pt x="4" y="32"/>
                    </a:lnTo>
                    <a:lnTo>
                      <a:pt x="7" y="32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7" name="Freeform 495">
                <a:extLst>
                  <a:ext uri="{FF2B5EF4-FFF2-40B4-BE49-F238E27FC236}">
                    <a16:creationId xmlns:a16="http://schemas.microsoft.com/office/drawing/2014/main" id="{29369F67-44BB-404C-9F76-69BE46B32D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1362" y="3219408"/>
                <a:ext cx="55563" cy="60325"/>
              </a:xfrm>
              <a:custGeom>
                <a:avLst/>
                <a:gdLst>
                  <a:gd name="T0" fmla="*/ 22 w 33"/>
                  <a:gd name="T1" fmla="*/ 83 h 34"/>
                  <a:gd name="T2" fmla="*/ 29 w 33"/>
                  <a:gd name="T3" fmla="*/ 83 h 34"/>
                  <a:gd name="T4" fmla="*/ 33 w 33"/>
                  <a:gd name="T5" fmla="*/ 83 h 34"/>
                  <a:gd name="T6" fmla="*/ 37 w 33"/>
                  <a:gd name="T7" fmla="*/ 78 h 34"/>
                  <a:gd name="T8" fmla="*/ 42 w 33"/>
                  <a:gd name="T9" fmla="*/ 78 h 34"/>
                  <a:gd name="T10" fmla="*/ 45 w 33"/>
                  <a:gd name="T11" fmla="*/ 70 h 34"/>
                  <a:gd name="T12" fmla="*/ 45 w 33"/>
                  <a:gd name="T13" fmla="*/ 66 h 34"/>
                  <a:gd name="T14" fmla="*/ 49 w 33"/>
                  <a:gd name="T15" fmla="*/ 59 h 34"/>
                  <a:gd name="T16" fmla="*/ 49 w 33"/>
                  <a:gd name="T17" fmla="*/ 55 h 34"/>
                  <a:gd name="T18" fmla="*/ 52 w 33"/>
                  <a:gd name="T19" fmla="*/ 49 h 34"/>
                  <a:gd name="T20" fmla="*/ 52 w 33"/>
                  <a:gd name="T21" fmla="*/ 40 h 34"/>
                  <a:gd name="T22" fmla="*/ 52 w 33"/>
                  <a:gd name="T23" fmla="*/ 36 h 34"/>
                  <a:gd name="T24" fmla="*/ 49 w 33"/>
                  <a:gd name="T25" fmla="*/ 29 h 34"/>
                  <a:gd name="T26" fmla="*/ 49 w 33"/>
                  <a:gd name="T27" fmla="*/ 23 h 34"/>
                  <a:gd name="T28" fmla="*/ 45 w 33"/>
                  <a:gd name="T29" fmla="*/ 19 h 34"/>
                  <a:gd name="T30" fmla="*/ 45 w 33"/>
                  <a:gd name="T31" fmla="*/ 13 h 34"/>
                  <a:gd name="T32" fmla="*/ 42 w 33"/>
                  <a:gd name="T33" fmla="*/ 3 h 34"/>
                  <a:gd name="T34" fmla="*/ 37 w 33"/>
                  <a:gd name="T35" fmla="*/ 3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0 h 34"/>
                  <a:gd name="T46" fmla="*/ 17 w 33"/>
                  <a:gd name="T47" fmla="*/ 3 h 34"/>
                  <a:gd name="T48" fmla="*/ 7 w 33"/>
                  <a:gd name="T49" fmla="*/ 3 h 34"/>
                  <a:gd name="T50" fmla="*/ 4 w 33"/>
                  <a:gd name="T51" fmla="*/ 13 h 34"/>
                  <a:gd name="T52" fmla="*/ 2 w 33"/>
                  <a:gd name="T53" fmla="*/ 19 h 34"/>
                  <a:gd name="T54" fmla="*/ 2 w 33"/>
                  <a:gd name="T55" fmla="*/ 23 h 34"/>
                  <a:gd name="T56" fmla="*/ 0 w 33"/>
                  <a:gd name="T57" fmla="*/ 29 h 34"/>
                  <a:gd name="T58" fmla="*/ 0 w 33"/>
                  <a:gd name="T59" fmla="*/ 36 h 34"/>
                  <a:gd name="T60" fmla="*/ 0 w 33"/>
                  <a:gd name="T61" fmla="*/ 40 h 34"/>
                  <a:gd name="T62" fmla="*/ 0 w 33"/>
                  <a:gd name="T63" fmla="*/ 49 h 34"/>
                  <a:gd name="T64" fmla="*/ 0 w 33"/>
                  <a:gd name="T65" fmla="*/ 55 h 34"/>
                  <a:gd name="T66" fmla="*/ 2 w 33"/>
                  <a:gd name="T67" fmla="*/ 59 h 34"/>
                  <a:gd name="T68" fmla="*/ 2 w 33"/>
                  <a:gd name="T69" fmla="*/ 66 h 34"/>
                  <a:gd name="T70" fmla="*/ 4 w 33"/>
                  <a:gd name="T71" fmla="*/ 70 h 34"/>
                  <a:gd name="T72" fmla="*/ 7 w 33"/>
                  <a:gd name="T73" fmla="*/ 78 h 34"/>
                  <a:gd name="T74" fmla="*/ 17 w 33"/>
                  <a:gd name="T75" fmla="*/ 78 h 34"/>
                  <a:gd name="T76" fmla="*/ 20 w 33"/>
                  <a:gd name="T77" fmla="*/ 83 h 34"/>
                  <a:gd name="T78" fmla="*/ 22 w 33"/>
                  <a:gd name="T79" fmla="*/ 83 h 34"/>
                  <a:gd name="T80" fmla="*/ 24 w 33"/>
                  <a:gd name="T81" fmla="*/ 83 h 34"/>
                  <a:gd name="T82" fmla="*/ 24 w 33"/>
                  <a:gd name="T83" fmla="*/ 83 h 34"/>
                  <a:gd name="T84" fmla="*/ 22 w 33"/>
                  <a:gd name="T85" fmla="*/ 83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3" y="32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28" y="27"/>
                    </a:lnTo>
                    <a:lnTo>
                      <a:pt x="31" y="24"/>
                    </a:lnTo>
                    <a:lnTo>
                      <a:pt x="31" y="22"/>
                    </a:lnTo>
                    <a:lnTo>
                      <a:pt x="33" y="20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6" y="3"/>
                    </a:lnTo>
                    <a:lnTo>
                      <a:pt x="23" y="3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3"/>
                    </a:lnTo>
                    <a:lnTo>
                      <a:pt x="7" y="3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0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2" y="27"/>
                    </a:lnTo>
                    <a:lnTo>
                      <a:pt x="4" y="29"/>
                    </a:lnTo>
                    <a:lnTo>
                      <a:pt x="7" y="32"/>
                    </a:lnTo>
                    <a:lnTo>
                      <a:pt x="9" y="32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8" name="Freeform 496">
                <a:extLst>
                  <a:ext uri="{FF2B5EF4-FFF2-40B4-BE49-F238E27FC236}">
                    <a16:creationId xmlns:a16="http://schemas.microsoft.com/office/drawing/2014/main" id="{F1742531-BDAD-4E63-A29D-BDFF1F131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0" y="3327358"/>
                <a:ext cx="55563" cy="61913"/>
              </a:xfrm>
              <a:custGeom>
                <a:avLst/>
                <a:gdLst>
                  <a:gd name="T0" fmla="*/ 22 w 33"/>
                  <a:gd name="T1" fmla="*/ 104 h 34"/>
                  <a:gd name="T2" fmla="*/ 29 w 33"/>
                  <a:gd name="T3" fmla="*/ 104 h 34"/>
                  <a:gd name="T4" fmla="*/ 33 w 33"/>
                  <a:gd name="T5" fmla="*/ 104 h 34"/>
                  <a:gd name="T6" fmla="*/ 39 w 33"/>
                  <a:gd name="T7" fmla="*/ 104 h 34"/>
                  <a:gd name="T8" fmla="*/ 42 w 33"/>
                  <a:gd name="T9" fmla="*/ 95 h 34"/>
                  <a:gd name="T10" fmla="*/ 45 w 33"/>
                  <a:gd name="T11" fmla="*/ 86 h 34"/>
                  <a:gd name="T12" fmla="*/ 45 w 33"/>
                  <a:gd name="T13" fmla="*/ 86 h 34"/>
                  <a:gd name="T14" fmla="*/ 49 w 33"/>
                  <a:gd name="T15" fmla="*/ 81 h 34"/>
                  <a:gd name="T16" fmla="*/ 49 w 33"/>
                  <a:gd name="T17" fmla="*/ 72 h 34"/>
                  <a:gd name="T18" fmla="*/ 52 w 33"/>
                  <a:gd name="T19" fmla="*/ 65 h 34"/>
                  <a:gd name="T20" fmla="*/ 52 w 33"/>
                  <a:gd name="T21" fmla="*/ 52 h 34"/>
                  <a:gd name="T22" fmla="*/ 52 w 33"/>
                  <a:gd name="T23" fmla="*/ 45 h 34"/>
                  <a:gd name="T24" fmla="*/ 49 w 33"/>
                  <a:gd name="T25" fmla="*/ 37 h 34"/>
                  <a:gd name="T26" fmla="*/ 49 w 33"/>
                  <a:gd name="T27" fmla="*/ 30 h 34"/>
                  <a:gd name="T28" fmla="*/ 45 w 33"/>
                  <a:gd name="T29" fmla="*/ 23 h 34"/>
                  <a:gd name="T30" fmla="*/ 45 w 33"/>
                  <a:gd name="T31" fmla="*/ 15 h 34"/>
                  <a:gd name="T32" fmla="*/ 42 w 33"/>
                  <a:gd name="T33" fmla="*/ 15 h 34"/>
                  <a:gd name="T34" fmla="*/ 39 w 33"/>
                  <a:gd name="T35" fmla="*/ 3 h 34"/>
                  <a:gd name="T36" fmla="*/ 33 w 33"/>
                  <a:gd name="T37" fmla="*/ 3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3 h 34"/>
                  <a:gd name="T46" fmla="*/ 17 w 33"/>
                  <a:gd name="T47" fmla="*/ 3 h 34"/>
                  <a:gd name="T48" fmla="*/ 7 w 33"/>
                  <a:gd name="T49" fmla="*/ 15 h 34"/>
                  <a:gd name="T50" fmla="*/ 4 w 33"/>
                  <a:gd name="T51" fmla="*/ 15 h 34"/>
                  <a:gd name="T52" fmla="*/ 2 w 33"/>
                  <a:gd name="T53" fmla="*/ 23 h 34"/>
                  <a:gd name="T54" fmla="*/ 2 w 33"/>
                  <a:gd name="T55" fmla="*/ 30 h 34"/>
                  <a:gd name="T56" fmla="*/ 0 w 33"/>
                  <a:gd name="T57" fmla="*/ 37 h 34"/>
                  <a:gd name="T58" fmla="*/ 0 w 33"/>
                  <a:gd name="T59" fmla="*/ 45 h 34"/>
                  <a:gd name="T60" fmla="*/ 0 w 33"/>
                  <a:gd name="T61" fmla="*/ 52 h 34"/>
                  <a:gd name="T62" fmla="*/ 0 w 33"/>
                  <a:gd name="T63" fmla="*/ 65 h 34"/>
                  <a:gd name="T64" fmla="*/ 0 w 33"/>
                  <a:gd name="T65" fmla="*/ 72 h 34"/>
                  <a:gd name="T66" fmla="*/ 2 w 33"/>
                  <a:gd name="T67" fmla="*/ 81 h 34"/>
                  <a:gd name="T68" fmla="*/ 2 w 33"/>
                  <a:gd name="T69" fmla="*/ 86 h 34"/>
                  <a:gd name="T70" fmla="*/ 4 w 33"/>
                  <a:gd name="T71" fmla="*/ 86 h 34"/>
                  <a:gd name="T72" fmla="*/ 7 w 33"/>
                  <a:gd name="T73" fmla="*/ 95 h 34"/>
                  <a:gd name="T74" fmla="*/ 17 w 33"/>
                  <a:gd name="T75" fmla="*/ 104 h 34"/>
                  <a:gd name="T76" fmla="*/ 20 w 33"/>
                  <a:gd name="T77" fmla="*/ 104 h 34"/>
                  <a:gd name="T78" fmla="*/ 22 w 33"/>
                  <a:gd name="T79" fmla="*/ 104 h 34"/>
                  <a:gd name="T80" fmla="*/ 24 w 33"/>
                  <a:gd name="T81" fmla="*/ 104 h 34"/>
                  <a:gd name="T82" fmla="*/ 24 w 33"/>
                  <a:gd name="T83" fmla="*/ 104 h 34"/>
                  <a:gd name="T84" fmla="*/ 22 w 33"/>
                  <a:gd name="T85" fmla="*/ 104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4" y="34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31" y="27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8" y="5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4" y="5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7"/>
                    </a:lnTo>
                    <a:lnTo>
                      <a:pt x="2" y="29"/>
                    </a:lnTo>
                    <a:lnTo>
                      <a:pt x="4" y="29"/>
                    </a:lnTo>
                    <a:lnTo>
                      <a:pt x="7" y="32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9" name="Freeform 497">
                <a:extLst>
                  <a:ext uri="{FF2B5EF4-FFF2-40B4-BE49-F238E27FC236}">
                    <a16:creationId xmlns:a16="http://schemas.microsoft.com/office/drawing/2014/main" id="{D1C24C78-845F-4EC5-89FE-41150C683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3037" y="3868695"/>
                <a:ext cx="55563" cy="61913"/>
              </a:xfrm>
              <a:custGeom>
                <a:avLst/>
                <a:gdLst>
                  <a:gd name="T0" fmla="*/ 22 w 33"/>
                  <a:gd name="T1" fmla="*/ 104 h 34"/>
                  <a:gd name="T2" fmla="*/ 29 w 33"/>
                  <a:gd name="T3" fmla="*/ 104 h 34"/>
                  <a:gd name="T4" fmla="*/ 33 w 33"/>
                  <a:gd name="T5" fmla="*/ 104 h 34"/>
                  <a:gd name="T6" fmla="*/ 39 w 33"/>
                  <a:gd name="T7" fmla="*/ 93 h 34"/>
                  <a:gd name="T8" fmla="*/ 42 w 33"/>
                  <a:gd name="T9" fmla="*/ 93 h 34"/>
                  <a:gd name="T10" fmla="*/ 45 w 33"/>
                  <a:gd name="T11" fmla="*/ 86 h 34"/>
                  <a:gd name="T12" fmla="*/ 49 w 33"/>
                  <a:gd name="T13" fmla="*/ 79 h 34"/>
                  <a:gd name="T14" fmla="*/ 49 w 33"/>
                  <a:gd name="T15" fmla="*/ 72 h 34"/>
                  <a:gd name="T16" fmla="*/ 52 w 33"/>
                  <a:gd name="T17" fmla="*/ 65 h 34"/>
                  <a:gd name="T18" fmla="*/ 52 w 33"/>
                  <a:gd name="T19" fmla="*/ 57 h 34"/>
                  <a:gd name="T20" fmla="*/ 52 w 33"/>
                  <a:gd name="T21" fmla="*/ 52 h 34"/>
                  <a:gd name="T22" fmla="*/ 52 w 33"/>
                  <a:gd name="T23" fmla="*/ 42 h 34"/>
                  <a:gd name="T24" fmla="*/ 52 w 33"/>
                  <a:gd name="T25" fmla="*/ 37 h 34"/>
                  <a:gd name="T26" fmla="*/ 49 w 33"/>
                  <a:gd name="T27" fmla="*/ 30 h 34"/>
                  <a:gd name="T28" fmla="*/ 49 w 33"/>
                  <a:gd name="T29" fmla="*/ 20 h 34"/>
                  <a:gd name="T30" fmla="*/ 45 w 33"/>
                  <a:gd name="T31" fmla="*/ 15 h 34"/>
                  <a:gd name="T32" fmla="*/ 42 w 33"/>
                  <a:gd name="T33" fmla="*/ 2 h 34"/>
                  <a:gd name="T34" fmla="*/ 39 w 33"/>
                  <a:gd name="T35" fmla="*/ 2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0 h 34"/>
                  <a:gd name="T46" fmla="*/ 17 w 33"/>
                  <a:gd name="T47" fmla="*/ 2 h 34"/>
                  <a:gd name="T48" fmla="*/ 7 w 33"/>
                  <a:gd name="T49" fmla="*/ 2 h 34"/>
                  <a:gd name="T50" fmla="*/ 5 w 33"/>
                  <a:gd name="T51" fmla="*/ 15 h 34"/>
                  <a:gd name="T52" fmla="*/ 2 w 33"/>
                  <a:gd name="T53" fmla="*/ 20 h 34"/>
                  <a:gd name="T54" fmla="*/ 2 w 33"/>
                  <a:gd name="T55" fmla="*/ 30 h 34"/>
                  <a:gd name="T56" fmla="*/ 0 w 33"/>
                  <a:gd name="T57" fmla="*/ 37 h 34"/>
                  <a:gd name="T58" fmla="*/ 0 w 33"/>
                  <a:gd name="T59" fmla="*/ 42 h 34"/>
                  <a:gd name="T60" fmla="*/ 0 w 33"/>
                  <a:gd name="T61" fmla="*/ 52 h 34"/>
                  <a:gd name="T62" fmla="*/ 0 w 33"/>
                  <a:gd name="T63" fmla="*/ 57 h 34"/>
                  <a:gd name="T64" fmla="*/ 0 w 33"/>
                  <a:gd name="T65" fmla="*/ 65 h 34"/>
                  <a:gd name="T66" fmla="*/ 2 w 33"/>
                  <a:gd name="T67" fmla="*/ 72 h 34"/>
                  <a:gd name="T68" fmla="*/ 2 w 33"/>
                  <a:gd name="T69" fmla="*/ 79 h 34"/>
                  <a:gd name="T70" fmla="*/ 5 w 33"/>
                  <a:gd name="T71" fmla="*/ 86 h 34"/>
                  <a:gd name="T72" fmla="*/ 7 w 33"/>
                  <a:gd name="T73" fmla="*/ 93 h 34"/>
                  <a:gd name="T74" fmla="*/ 17 w 33"/>
                  <a:gd name="T75" fmla="*/ 93 h 34"/>
                  <a:gd name="T76" fmla="*/ 20 w 33"/>
                  <a:gd name="T77" fmla="*/ 104 h 34"/>
                  <a:gd name="T78" fmla="*/ 22 w 33"/>
                  <a:gd name="T79" fmla="*/ 104 h 34"/>
                  <a:gd name="T80" fmla="*/ 24 w 33"/>
                  <a:gd name="T81" fmla="*/ 104 h 34"/>
                  <a:gd name="T82" fmla="*/ 24 w 33"/>
                  <a:gd name="T83" fmla="*/ 104 h 34"/>
                  <a:gd name="T84" fmla="*/ 22 w 33"/>
                  <a:gd name="T85" fmla="*/ 104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4" y="31"/>
                    </a:lnTo>
                    <a:lnTo>
                      <a:pt x="26" y="31"/>
                    </a:lnTo>
                    <a:lnTo>
                      <a:pt x="28" y="29"/>
                    </a:lnTo>
                    <a:lnTo>
                      <a:pt x="31" y="26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9"/>
                    </a:lnTo>
                    <a:lnTo>
                      <a:pt x="33" y="17"/>
                    </a:lnTo>
                    <a:lnTo>
                      <a:pt x="33" y="14"/>
                    </a:lnTo>
                    <a:lnTo>
                      <a:pt x="33" y="12"/>
                    </a:lnTo>
                    <a:lnTo>
                      <a:pt x="31" y="10"/>
                    </a:lnTo>
                    <a:lnTo>
                      <a:pt x="31" y="7"/>
                    </a:lnTo>
                    <a:lnTo>
                      <a:pt x="28" y="5"/>
                    </a:lnTo>
                    <a:lnTo>
                      <a:pt x="26" y="2"/>
                    </a:lnTo>
                    <a:lnTo>
                      <a:pt x="24" y="2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2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5" y="29"/>
                    </a:lnTo>
                    <a:lnTo>
                      <a:pt x="7" y="31"/>
                    </a:lnTo>
                    <a:lnTo>
                      <a:pt x="9" y="31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0" name="Line 498">
                <a:extLst>
                  <a:ext uri="{FF2B5EF4-FFF2-40B4-BE49-F238E27FC236}">
                    <a16:creationId xmlns:a16="http://schemas.microsoft.com/office/drawing/2014/main" id="{AC362860-BB4A-4B76-80FC-31C33FCD0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9212" y="3249570"/>
                <a:ext cx="150813" cy="650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1" name="Freeform 499">
                <a:extLst>
                  <a:ext uri="{FF2B5EF4-FFF2-40B4-BE49-F238E27FC236}">
                    <a16:creationId xmlns:a16="http://schemas.microsoft.com/office/drawing/2014/main" id="{D28AB443-D801-40E8-81BB-45ED30CF9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9000" y="4773570"/>
                <a:ext cx="55563" cy="61913"/>
              </a:xfrm>
              <a:custGeom>
                <a:avLst/>
                <a:gdLst>
                  <a:gd name="T0" fmla="*/ 24 w 33"/>
                  <a:gd name="T1" fmla="*/ 93 h 34"/>
                  <a:gd name="T2" fmla="*/ 29 w 33"/>
                  <a:gd name="T3" fmla="*/ 104 h 34"/>
                  <a:gd name="T4" fmla="*/ 33 w 33"/>
                  <a:gd name="T5" fmla="*/ 93 h 34"/>
                  <a:gd name="T6" fmla="*/ 39 w 33"/>
                  <a:gd name="T7" fmla="*/ 93 h 34"/>
                  <a:gd name="T8" fmla="*/ 42 w 33"/>
                  <a:gd name="T9" fmla="*/ 86 h 34"/>
                  <a:gd name="T10" fmla="*/ 45 w 33"/>
                  <a:gd name="T11" fmla="*/ 86 h 34"/>
                  <a:gd name="T12" fmla="*/ 49 w 33"/>
                  <a:gd name="T13" fmla="*/ 79 h 34"/>
                  <a:gd name="T14" fmla="*/ 49 w 33"/>
                  <a:gd name="T15" fmla="*/ 72 h 34"/>
                  <a:gd name="T16" fmla="*/ 52 w 33"/>
                  <a:gd name="T17" fmla="*/ 65 h 34"/>
                  <a:gd name="T18" fmla="*/ 52 w 33"/>
                  <a:gd name="T19" fmla="*/ 57 h 34"/>
                  <a:gd name="T20" fmla="*/ 52 w 33"/>
                  <a:gd name="T21" fmla="*/ 52 h 34"/>
                  <a:gd name="T22" fmla="*/ 52 w 33"/>
                  <a:gd name="T23" fmla="*/ 42 h 34"/>
                  <a:gd name="T24" fmla="*/ 52 w 33"/>
                  <a:gd name="T25" fmla="*/ 37 h 34"/>
                  <a:gd name="T26" fmla="*/ 49 w 33"/>
                  <a:gd name="T27" fmla="*/ 30 h 34"/>
                  <a:gd name="T28" fmla="*/ 49 w 33"/>
                  <a:gd name="T29" fmla="*/ 20 h 34"/>
                  <a:gd name="T30" fmla="*/ 45 w 33"/>
                  <a:gd name="T31" fmla="*/ 15 h 34"/>
                  <a:gd name="T32" fmla="*/ 42 w 33"/>
                  <a:gd name="T33" fmla="*/ 2 h 34"/>
                  <a:gd name="T34" fmla="*/ 39 w 33"/>
                  <a:gd name="T35" fmla="*/ 0 h 34"/>
                  <a:gd name="T36" fmla="*/ 33 w 33"/>
                  <a:gd name="T37" fmla="*/ 0 h 34"/>
                  <a:gd name="T38" fmla="*/ 29 w 33"/>
                  <a:gd name="T39" fmla="*/ 0 h 34"/>
                  <a:gd name="T40" fmla="*/ 24 w 33"/>
                  <a:gd name="T41" fmla="*/ 0 h 34"/>
                  <a:gd name="T42" fmla="*/ 22 w 33"/>
                  <a:gd name="T43" fmla="*/ 0 h 34"/>
                  <a:gd name="T44" fmla="*/ 20 w 33"/>
                  <a:gd name="T45" fmla="*/ 0 h 34"/>
                  <a:gd name="T46" fmla="*/ 17 w 33"/>
                  <a:gd name="T47" fmla="*/ 0 h 34"/>
                  <a:gd name="T48" fmla="*/ 7 w 33"/>
                  <a:gd name="T49" fmla="*/ 2 h 34"/>
                  <a:gd name="T50" fmla="*/ 5 w 33"/>
                  <a:gd name="T51" fmla="*/ 15 h 34"/>
                  <a:gd name="T52" fmla="*/ 2 w 33"/>
                  <a:gd name="T53" fmla="*/ 20 h 34"/>
                  <a:gd name="T54" fmla="*/ 2 w 33"/>
                  <a:gd name="T55" fmla="*/ 30 h 34"/>
                  <a:gd name="T56" fmla="*/ 0 w 33"/>
                  <a:gd name="T57" fmla="*/ 37 h 34"/>
                  <a:gd name="T58" fmla="*/ 0 w 33"/>
                  <a:gd name="T59" fmla="*/ 42 h 34"/>
                  <a:gd name="T60" fmla="*/ 0 w 33"/>
                  <a:gd name="T61" fmla="*/ 52 h 34"/>
                  <a:gd name="T62" fmla="*/ 0 w 33"/>
                  <a:gd name="T63" fmla="*/ 57 h 34"/>
                  <a:gd name="T64" fmla="*/ 0 w 33"/>
                  <a:gd name="T65" fmla="*/ 65 h 34"/>
                  <a:gd name="T66" fmla="*/ 2 w 33"/>
                  <a:gd name="T67" fmla="*/ 72 h 34"/>
                  <a:gd name="T68" fmla="*/ 2 w 33"/>
                  <a:gd name="T69" fmla="*/ 79 h 34"/>
                  <a:gd name="T70" fmla="*/ 5 w 33"/>
                  <a:gd name="T71" fmla="*/ 86 h 34"/>
                  <a:gd name="T72" fmla="*/ 7 w 33"/>
                  <a:gd name="T73" fmla="*/ 86 h 34"/>
                  <a:gd name="T74" fmla="*/ 17 w 33"/>
                  <a:gd name="T75" fmla="*/ 93 h 34"/>
                  <a:gd name="T76" fmla="*/ 20 w 33"/>
                  <a:gd name="T77" fmla="*/ 93 h 34"/>
                  <a:gd name="T78" fmla="*/ 22 w 33"/>
                  <a:gd name="T79" fmla="*/ 104 h 34"/>
                  <a:gd name="T80" fmla="*/ 24 w 33"/>
                  <a:gd name="T81" fmla="*/ 104 h 34"/>
                  <a:gd name="T82" fmla="*/ 24 w 33"/>
                  <a:gd name="T83" fmla="*/ 104 h 34"/>
                  <a:gd name="T84" fmla="*/ 24 w 33"/>
                  <a:gd name="T85" fmla="*/ 93 h 34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4"/>
                  <a:gd name="T131" fmla="*/ 33 w 33"/>
                  <a:gd name="T132" fmla="*/ 34 h 34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4">
                    <a:moveTo>
                      <a:pt x="16" y="31"/>
                    </a:moveTo>
                    <a:lnTo>
                      <a:pt x="19" y="34"/>
                    </a:lnTo>
                    <a:lnTo>
                      <a:pt x="21" y="31"/>
                    </a:lnTo>
                    <a:lnTo>
                      <a:pt x="24" y="31"/>
                    </a:lnTo>
                    <a:lnTo>
                      <a:pt x="26" y="29"/>
                    </a:lnTo>
                    <a:lnTo>
                      <a:pt x="28" y="29"/>
                    </a:lnTo>
                    <a:lnTo>
                      <a:pt x="31" y="26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9"/>
                    </a:lnTo>
                    <a:lnTo>
                      <a:pt x="33" y="17"/>
                    </a:lnTo>
                    <a:lnTo>
                      <a:pt x="33" y="14"/>
                    </a:lnTo>
                    <a:lnTo>
                      <a:pt x="33" y="12"/>
                    </a:lnTo>
                    <a:lnTo>
                      <a:pt x="31" y="10"/>
                    </a:lnTo>
                    <a:lnTo>
                      <a:pt x="31" y="7"/>
                    </a:lnTo>
                    <a:lnTo>
                      <a:pt x="28" y="5"/>
                    </a:lnTo>
                    <a:lnTo>
                      <a:pt x="26" y="2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9" y="0"/>
                    </a:lnTo>
                    <a:lnTo>
                      <a:pt x="16" y="0"/>
                    </a:lnTo>
                    <a:lnTo>
                      <a:pt x="14" y="0"/>
                    </a:lnTo>
                    <a:lnTo>
                      <a:pt x="12" y="0"/>
                    </a:lnTo>
                    <a:lnTo>
                      <a:pt x="9" y="0"/>
                    </a:lnTo>
                    <a:lnTo>
                      <a:pt x="7" y="2"/>
                    </a:lnTo>
                    <a:lnTo>
                      <a:pt x="5" y="5"/>
                    </a:lnTo>
                    <a:lnTo>
                      <a:pt x="2" y="7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2" y="24"/>
                    </a:lnTo>
                    <a:lnTo>
                      <a:pt x="2" y="26"/>
                    </a:lnTo>
                    <a:lnTo>
                      <a:pt x="5" y="29"/>
                    </a:lnTo>
                    <a:lnTo>
                      <a:pt x="7" y="29"/>
                    </a:lnTo>
                    <a:lnTo>
                      <a:pt x="9" y="31"/>
                    </a:lnTo>
                    <a:lnTo>
                      <a:pt x="12" y="31"/>
                    </a:lnTo>
                    <a:lnTo>
                      <a:pt x="14" y="34"/>
                    </a:lnTo>
                    <a:lnTo>
                      <a:pt x="16" y="34"/>
                    </a:lnTo>
                    <a:lnTo>
                      <a:pt x="16" y="31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2" name="Line 500">
                <a:extLst>
                  <a:ext uri="{FF2B5EF4-FFF2-40B4-BE49-F238E27FC236}">
                    <a16:creationId xmlns:a16="http://schemas.microsoft.com/office/drawing/2014/main" id="{CD1EB8CA-B641-408F-BC31-E005B2588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3587" y="3249570"/>
                <a:ext cx="152400" cy="1543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3" name="Freeform 501">
                <a:extLst>
                  <a:ext uri="{FF2B5EF4-FFF2-40B4-BE49-F238E27FC236}">
                    <a16:creationId xmlns:a16="http://schemas.microsoft.com/office/drawing/2014/main" id="{09C9EAA4-A811-4354-B481-E2862CC4C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8550" y="5310145"/>
                <a:ext cx="55563" cy="65088"/>
              </a:xfrm>
              <a:custGeom>
                <a:avLst/>
                <a:gdLst>
                  <a:gd name="T0" fmla="*/ 22 w 33"/>
                  <a:gd name="T1" fmla="*/ 96 h 36"/>
                  <a:gd name="T2" fmla="*/ 29 w 33"/>
                  <a:gd name="T3" fmla="*/ 96 h 36"/>
                  <a:gd name="T4" fmla="*/ 33 w 33"/>
                  <a:gd name="T5" fmla="*/ 96 h 36"/>
                  <a:gd name="T6" fmla="*/ 39 w 33"/>
                  <a:gd name="T7" fmla="*/ 96 h 36"/>
                  <a:gd name="T8" fmla="*/ 42 w 33"/>
                  <a:gd name="T9" fmla="*/ 90 h 36"/>
                  <a:gd name="T10" fmla="*/ 45 w 33"/>
                  <a:gd name="T11" fmla="*/ 83 h 36"/>
                  <a:gd name="T12" fmla="*/ 45 w 33"/>
                  <a:gd name="T13" fmla="*/ 83 h 36"/>
                  <a:gd name="T14" fmla="*/ 49 w 33"/>
                  <a:gd name="T15" fmla="*/ 76 h 36"/>
                  <a:gd name="T16" fmla="*/ 49 w 33"/>
                  <a:gd name="T17" fmla="*/ 67 h 36"/>
                  <a:gd name="T18" fmla="*/ 52 w 33"/>
                  <a:gd name="T19" fmla="*/ 61 h 36"/>
                  <a:gd name="T20" fmla="*/ 52 w 33"/>
                  <a:gd name="T21" fmla="*/ 47 h 36"/>
                  <a:gd name="T22" fmla="*/ 52 w 33"/>
                  <a:gd name="T23" fmla="*/ 41 h 36"/>
                  <a:gd name="T24" fmla="*/ 49 w 33"/>
                  <a:gd name="T25" fmla="*/ 35 h 36"/>
                  <a:gd name="T26" fmla="*/ 49 w 33"/>
                  <a:gd name="T27" fmla="*/ 28 h 36"/>
                  <a:gd name="T28" fmla="*/ 45 w 33"/>
                  <a:gd name="T29" fmla="*/ 22 h 36"/>
                  <a:gd name="T30" fmla="*/ 45 w 33"/>
                  <a:gd name="T31" fmla="*/ 22 h 36"/>
                  <a:gd name="T32" fmla="*/ 42 w 33"/>
                  <a:gd name="T33" fmla="*/ 15 h 36"/>
                  <a:gd name="T34" fmla="*/ 39 w 33"/>
                  <a:gd name="T35" fmla="*/ 3 h 36"/>
                  <a:gd name="T36" fmla="*/ 33 w 33"/>
                  <a:gd name="T37" fmla="*/ 3 h 36"/>
                  <a:gd name="T38" fmla="*/ 29 w 33"/>
                  <a:gd name="T39" fmla="*/ 3 h 36"/>
                  <a:gd name="T40" fmla="*/ 24 w 33"/>
                  <a:gd name="T41" fmla="*/ 0 h 36"/>
                  <a:gd name="T42" fmla="*/ 22 w 33"/>
                  <a:gd name="T43" fmla="*/ 3 h 36"/>
                  <a:gd name="T44" fmla="*/ 20 w 33"/>
                  <a:gd name="T45" fmla="*/ 3 h 36"/>
                  <a:gd name="T46" fmla="*/ 17 w 33"/>
                  <a:gd name="T47" fmla="*/ 3 h 36"/>
                  <a:gd name="T48" fmla="*/ 7 w 33"/>
                  <a:gd name="T49" fmla="*/ 15 h 36"/>
                  <a:gd name="T50" fmla="*/ 4 w 33"/>
                  <a:gd name="T51" fmla="*/ 22 h 36"/>
                  <a:gd name="T52" fmla="*/ 2 w 33"/>
                  <a:gd name="T53" fmla="*/ 22 h 36"/>
                  <a:gd name="T54" fmla="*/ 2 w 33"/>
                  <a:gd name="T55" fmla="*/ 28 h 36"/>
                  <a:gd name="T56" fmla="*/ 0 w 33"/>
                  <a:gd name="T57" fmla="*/ 35 h 36"/>
                  <a:gd name="T58" fmla="*/ 0 w 33"/>
                  <a:gd name="T59" fmla="*/ 41 h 36"/>
                  <a:gd name="T60" fmla="*/ 0 w 33"/>
                  <a:gd name="T61" fmla="*/ 47 h 36"/>
                  <a:gd name="T62" fmla="*/ 0 w 33"/>
                  <a:gd name="T63" fmla="*/ 61 h 36"/>
                  <a:gd name="T64" fmla="*/ 0 w 33"/>
                  <a:gd name="T65" fmla="*/ 67 h 36"/>
                  <a:gd name="T66" fmla="*/ 2 w 33"/>
                  <a:gd name="T67" fmla="*/ 76 h 36"/>
                  <a:gd name="T68" fmla="*/ 2 w 33"/>
                  <a:gd name="T69" fmla="*/ 83 h 36"/>
                  <a:gd name="T70" fmla="*/ 4 w 33"/>
                  <a:gd name="T71" fmla="*/ 83 h 36"/>
                  <a:gd name="T72" fmla="*/ 7 w 33"/>
                  <a:gd name="T73" fmla="*/ 90 h 36"/>
                  <a:gd name="T74" fmla="*/ 17 w 33"/>
                  <a:gd name="T75" fmla="*/ 96 h 36"/>
                  <a:gd name="T76" fmla="*/ 20 w 33"/>
                  <a:gd name="T77" fmla="*/ 96 h 36"/>
                  <a:gd name="T78" fmla="*/ 22 w 33"/>
                  <a:gd name="T79" fmla="*/ 96 h 36"/>
                  <a:gd name="T80" fmla="*/ 24 w 33"/>
                  <a:gd name="T81" fmla="*/ 102 h 36"/>
                  <a:gd name="T82" fmla="*/ 24 w 33"/>
                  <a:gd name="T83" fmla="*/ 102 h 36"/>
                  <a:gd name="T84" fmla="*/ 22 w 33"/>
                  <a:gd name="T85" fmla="*/ 96 h 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3"/>
                  <a:gd name="T130" fmla="*/ 0 h 36"/>
                  <a:gd name="T131" fmla="*/ 33 w 33"/>
                  <a:gd name="T132" fmla="*/ 36 h 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3" h="36">
                    <a:moveTo>
                      <a:pt x="14" y="34"/>
                    </a:moveTo>
                    <a:lnTo>
                      <a:pt x="19" y="34"/>
                    </a:lnTo>
                    <a:lnTo>
                      <a:pt x="21" y="34"/>
                    </a:lnTo>
                    <a:lnTo>
                      <a:pt x="24" y="34"/>
                    </a:lnTo>
                    <a:lnTo>
                      <a:pt x="26" y="32"/>
                    </a:lnTo>
                    <a:lnTo>
                      <a:pt x="28" y="29"/>
                    </a:lnTo>
                    <a:lnTo>
                      <a:pt x="31" y="27"/>
                    </a:lnTo>
                    <a:lnTo>
                      <a:pt x="31" y="24"/>
                    </a:lnTo>
                    <a:lnTo>
                      <a:pt x="33" y="22"/>
                    </a:lnTo>
                    <a:lnTo>
                      <a:pt x="33" y="17"/>
                    </a:lnTo>
                    <a:lnTo>
                      <a:pt x="33" y="15"/>
                    </a:lnTo>
                    <a:lnTo>
                      <a:pt x="31" y="12"/>
                    </a:lnTo>
                    <a:lnTo>
                      <a:pt x="31" y="10"/>
                    </a:lnTo>
                    <a:lnTo>
                      <a:pt x="28" y="8"/>
                    </a:lnTo>
                    <a:lnTo>
                      <a:pt x="26" y="5"/>
                    </a:lnTo>
                    <a:lnTo>
                      <a:pt x="24" y="3"/>
                    </a:lnTo>
                    <a:lnTo>
                      <a:pt x="21" y="3"/>
                    </a:lnTo>
                    <a:lnTo>
                      <a:pt x="19" y="3"/>
                    </a:lnTo>
                    <a:lnTo>
                      <a:pt x="16" y="0"/>
                    </a:lnTo>
                    <a:lnTo>
                      <a:pt x="14" y="3"/>
                    </a:lnTo>
                    <a:lnTo>
                      <a:pt x="12" y="3"/>
                    </a:lnTo>
                    <a:lnTo>
                      <a:pt x="9" y="3"/>
                    </a:lnTo>
                    <a:lnTo>
                      <a:pt x="7" y="5"/>
                    </a:lnTo>
                    <a:lnTo>
                      <a:pt x="4" y="8"/>
                    </a:lnTo>
                    <a:lnTo>
                      <a:pt x="2" y="8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0" y="15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4"/>
                    </a:lnTo>
                    <a:lnTo>
                      <a:pt x="2" y="27"/>
                    </a:lnTo>
                    <a:lnTo>
                      <a:pt x="2" y="29"/>
                    </a:lnTo>
                    <a:lnTo>
                      <a:pt x="4" y="29"/>
                    </a:lnTo>
                    <a:lnTo>
                      <a:pt x="7" y="32"/>
                    </a:lnTo>
                    <a:lnTo>
                      <a:pt x="9" y="34"/>
                    </a:lnTo>
                    <a:lnTo>
                      <a:pt x="12" y="34"/>
                    </a:lnTo>
                    <a:lnTo>
                      <a:pt x="14" y="34"/>
                    </a:lnTo>
                    <a:lnTo>
                      <a:pt x="16" y="36"/>
                    </a:lnTo>
                    <a:lnTo>
                      <a:pt x="14" y="34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4" name="Freeform 502">
                <a:extLst>
                  <a:ext uri="{FF2B5EF4-FFF2-40B4-BE49-F238E27FC236}">
                    <a16:creationId xmlns:a16="http://schemas.microsoft.com/office/drawing/2014/main" id="{203D69A4-BEC9-4093-8587-946339B22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3137" y="3816308"/>
                <a:ext cx="303213" cy="325438"/>
              </a:xfrm>
              <a:custGeom>
                <a:avLst/>
                <a:gdLst>
                  <a:gd name="T0" fmla="*/ 303 w 179"/>
                  <a:gd name="T1" fmla="*/ 508 h 180"/>
                  <a:gd name="T2" fmla="*/ 303 w 179"/>
                  <a:gd name="T3" fmla="*/ 0 h 180"/>
                  <a:gd name="T4" fmla="*/ 0 w 179"/>
                  <a:gd name="T5" fmla="*/ 0 h 180"/>
                  <a:gd name="T6" fmla="*/ 0 w 179"/>
                  <a:gd name="T7" fmla="*/ 508 h 180"/>
                  <a:gd name="T8" fmla="*/ 303 w 179"/>
                  <a:gd name="T9" fmla="*/ 508 h 180"/>
                  <a:gd name="T10" fmla="*/ 303 w 179"/>
                  <a:gd name="T11" fmla="*/ 508 h 18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9"/>
                  <a:gd name="T19" fmla="*/ 0 h 180"/>
                  <a:gd name="T20" fmla="*/ 179 w 179"/>
                  <a:gd name="T21" fmla="*/ 180 h 18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9" h="180">
                    <a:moveTo>
                      <a:pt x="179" y="180"/>
                    </a:moveTo>
                    <a:lnTo>
                      <a:pt x="179" y="0"/>
                    </a:lnTo>
                    <a:lnTo>
                      <a:pt x="0" y="0"/>
                    </a:lnTo>
                    <a:lnTo>
                      <a:pt x="0" y="180"/>
                    </a:lnTo>
                    <a:lnTo>
                      <a:pt x="179" y="18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5" name="Freeform 503">
                <a:extLst>
                  <a:ext uri="{FF2B5EF4-FFF2-40B4-BE49-F238E27FC236}">
                    <a16:creationId xmlns:a16="http://schemas.microsoft.com/office/drawing/2014/main" id="{27F35BA7-3603-4342-A158-7A89E41CF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200" y="3657558"/>
                <a:ext cx="114300" cy="649288"/>
              </a:xfrm>
              <a:custGeom>
                <a:avLst/>
                <a:gdLst>
                  <a:gd name="T0" fmla="*/ 114 w 67"/>
                  <a:gd name="T1" fmla="*/ 1016 h 359"/>
                  <a:gd name="T2" fmla="*/ 119 w 67"/>
                  <a:gd name="T3" fmla="*/ 0 h 359"/>
                  <a:gd name="T4" fmla="*/ 0 w 67"/>
                  <a:gd name="T5" fmla="*/ 0 h 359"/>
                  <a:gd name="T6" fmla="*/ 0 w 67"/>
                  <a:gd name="T7" fmla="*/ 1019 h 359"/>
                  <a:gd name="T8" fmla="*/ 119 w 67"/>
                  <a:gd name="T9" fmla="*/ 1019 h 359"/>
                  <a:gd name="T10" fmla="*/ 119 w 67"/>
                  <a:gd name="T11" fmla="*/ 1019 h 35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59"/>
                  <a:gd name="T20" fmla="*/ 67 w 67"/>
                  <a:gd name="T21" fmla="*/ 359 h 35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59">
                    <a:moveTo>
                      <a:pt x="64" y="357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59"/>
                    </a:lnTo>
                    <a:lnTo>
                      <a:pt x="67" y="35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6" name="Freeform 504">
                <a:extLst>
                  <a:ext uri="{FF2B5EF4-FFF2-40B4-BE49-F238E27FC236}">
                    <a16:creationId xmlns:a16="http://schemas.microsoft.com/office/drawing/2014/main" id="{19BD307A-2718-46B2-8D72-49350A753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21200" y="2924133"/>
                <a:ext cx="114300" cy="650875"/>
              </a:xfrm>
              <a:custGeom>
                <a:avLst/>
                <a:gdLst>
                  <a:gd name="T0" fmla="*/ 114 w 67"/>
                  <a:gd name="T1" fmla="*/ 1019 h 360"/>
                  <a:gd name="T2" fmla="*/ 119 w 67"/>
                  <a:gd name="T3" fmla="*/ 0 h 360"/>
                  <a:gd name="T4" fmla="*/ 0 w 67"/>
                  <a:gd name="T5" fmla="*/ 0 h 360"/>
                  <a:gd name="T6" fmla="*/ 0 w 67"/>
                  <a:gd name="T7" fmla="*/ 1019 h 360"/>
                  <a:gd name="T8" fmla="*/ 119 w 67"/>
                  <a:gd name="T9" fmla="*/ 1019 h 360"/>
                  <a:gd name="T10" fmla="*/ 119 w 67"/>
                  <a:gd name="T11" fmla="*/ 1019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7" name="Freeform 505">
                <a:extLst>
                  <a:ext uri="{FF2B5EF4-FFF2-40B4-BE49-F238E27FC236}">
                    <a16:creationId xmlns:a16="http://schemas.microsoft.com/office/drawing/2014/main" id="{B0B6A4B8-7559-47DA-8E29-00A558134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650" y="4389395"/>
                <a:ext cx="228600" cy="644525"/>
              </a:xfrm>
              <a:custGeom>
                <a:avLst/>
                <a:gdLst>
                  <a:gd name="T0" fmla="*/ 0 w 136"/>
                  <a:gd name="T1" fmla="*/ 0 h 357"/>
                  <a:gd name="T2" fmla="*/ 3 w 136"/>
                  <a:gd name="T3" fmla="*/ 405 h 357"/>
                  <a:gd name="T4" fmla="*/ 73 w 136"/>
                  <a:gd name="T5" fmla="*/ 496 h 357"/>
                  <a:gd name="T6" fmla="*/ 3 w 136"/>
                  <a:gd name="T7" fmla="*/ 596 h 357"/>
                  <a:gd name="T8" fmla="*/ 3 w 136"/>
                  <a:gd name="T9" fmla="*/ 999 h 357"/>
                  <a:gd name="T10" fmla="*/ 214 w 136"/>
                  <a:gd name="T11" fmla="*/ 694 h 357"/>
                  <a:gd name="T12" fmla="*/ 214 w 136"/>
                  <a:gd name="T13" fmla="*/ 307 h 357"/>
                  <a:gd name="T14" fmla="*/ 3 w 136"/>
                  <a:gd name="T15" fmla="*/ 0 h 357"/>
                  <a:gd name="T16" fmla="*/ 3 w 136"/>
                  <a:gd name="T17" fmla="*/ 0 h 35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36"/>
                  <a:gd name="T28" fmla="*/ 0 h 357"/>
                  <a:gd name="T29" fmla="*/ 136 w 136"/>
                  <a:gd name="T30" fmla="*/ 357 h 35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36" h="357">
                    <a:moveTo>
                      <a:pt x="0" y="0"/>
                    </a:moveTo>
                    <a:lnTo>
                      <a:pt x="3" y="144"/>
                    </a:lnTo>
                    <a:lnTo>
                      <a:pt x="46" y="177"/>
                    </a:lnTo>
                    <a:lnTo>
                      <a:pt x="3" y="213"/>
                    </a:lnTo>
                    <a:lnTo>
                      <a:pt x="3" y="357"/>
                    </a:lnTo>
                    <a:lnTo>
                      <a:pt x="136" y="247"/>
                    </a:lnTo>
                    <a:lnTo>
                      <a:pt x="136" y="110"/>
                    </a:lnTo>
                    <a:lnTo>
                      <a:pt x="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8" name="Rectangle 506">
                <a:extLst>
                  <a:ext uri="{FF2B5EF4-FFF2-40B4-BE49-F238E27FC236}">
                    <a16:creationId xmlns:a16="http://schemas.microsoft.com/office/drawing/2014/main" id="{E76B3BA9-DD1F-4ABC-AE45-E291419BBB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35525" y="3882983"/>
                <a:ext cx="92075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D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9" name="Rectangle 507">
                <a:extLst>
                  <a:ext uri="{FF2B5EF4-FFF2-40B4-BE49-F238E27FC236}">
                    <a16:creationId xmlns:a16="http://schemas.microsoft.com/office/drawing/2014/main" id="{49A9F134-DA80-44A8-956C-2ED9FFC46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362" y="3882983"/>
                <a:ext cx="106363" cy="152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000" b="1">
                    <a:solidFill>
                      <a:srgbClr val="000000"/>
                    </a:solidFill>
                  </a:rPr>
                  <a:t>M</a:t>
                </a:r>
                <a:endParaRPr lang="en-US" b="1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70" name="Freeform 508">
                <a:extLst>
                  <a:ext uri="{FF2B5EF4-FFF2-40B4-BE49-F238E27FC236}">
                    <a16:creationId xmlns:a16="http://schemas.microsoft.com/office/drawing/2014/main" id="{705AAE95-1895-46BC-9E79-377D4D83D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6825" y="2924133"/>
                <a:ext cx="112713" cy="650875"/>
              </a:xfrm>
              <a:custGeom>
                <a:avLst/>
                <a:gdLst>
                  <a:gd name="T0" fmla="*/ 102 w 67"/>
                  <a:gd name="T1" fmla="*/ 1019 h 360"/>
                  <a:gd name="T2" fmla="*/ 106 w 67"/>
                  <a:gd name="T3" fmla="*/ 0 h 360"/>
                  <a:gd name="T4" fmla="*/ 0 w 67"/>
                  <a:gd name="T5" fmla="*/ 0 h 360"/>
                  <a:gd name="T6" fmla="*/ 0 w 67"/>
                  <a:gd name="T7" fmla="*/ 1019 h 360"/>
                  <a:gd name="T8" fmla="*/ 106 w 67"/>
                  <a:gd name="T9" fmla="*/ 1019 h 360"/>
                  <a:gd name="T10" fmla="*/ 106 w 67"/>
                  <a:gd name="T11" fmla="*/ 1019 h 36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7"/>
                  <a:gd name="T19" fmla="*/ 0 h 360"/>
                  <a:gd name="T20" fmla="*/ 67 w 67"/>
                  <a:gd name="T21" fmla="*/ 360 h 36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7" h="360">
                    <a:moveTo>
                      <a:pt x="64" y="360"/>
                    </a:moveTo>
                    <a:lnTo>
                      <a:pt x="67" y="0"/>
                    </a:lnTo>
                    <a:lnTo>
                      <a:pt x="0" y="0"/>
                    </a:lnTo>
                    <a:lnTo>
                      <a:pt x="0" y="360"/>
                    </a:lnTo>
                    <a:lnTo>
                      <a:pt x="67" y="36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71" name="Rounded Rectangle 509">
            <a:extLst>
              <a:ext uri="{FF2B5EF4-FFF2-40B4-BE49-F238E27FC236}">
                <a16:creationId xmlns:a16="http://schemas.microsoft.com/office/drawing/2014/main" id="{9C1CFE68-7830-4BBB-B4C8-D282FD44B123}"/>
              </a:ext>
            </a:extLst>
          </p:cNvPr>
          <p:cNvSpPr/>
          <p:nvPr/>
        </p:nvSpPr>
        <p:spPr>
          <a:xfrm>
            <a:off x="7602354" y="2496303"/>
            <a:ext cx="2895600" cy="13716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b="1" kern="0" dirty="0">
                <a:solidFill>
                  <a:prstClr val="black"/>
                </a:solidFill>
              </a:rPr>
              <a:t>Forward</a:t>
            </a:r>
            <a:r>
              <a:rPr lang="en-US" kern="0" dirty="0">
                <a:solidFill>
                  <a:prstClr val="black"/>
                </a:solidFill>
              </a:rPr>
              <a:t> results from one stage to another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  <a:buFont typeface="Wingdings" pitchFamily="2" charset="2"/>
              <a:buChar char="n"/>
            </a:pPr>
            <a:r>
              <a:rPr lang="en-US" b="1" kern="0" dirty="0">
                <a:solidFill>
                  <a:prstClr val="black"/>
                </a:solidFill>
              </a:rPr>
              <a:t>Bypass</a:t>
            </a:r>
            <a:r>
              <a:rPr lang="en-US" kern="0" dirty="0">
                <a:solidFill>
                  <a:prstClr val="black"/>
                </a:solidFill>
              </a:rPr>
              <a:t> data read from register file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AF3FE15-9ED3-4F72-BFDE-C4506BEDD237}"/>
                  </a:ext>
                </a:extLst>
              </p14:cNvPr>
              <p14:cNvContentPartPr/>
              <p14:nvPr/>
            </p14:nvContentPartPr>
            <p14:xfrm>
              <a:off x="2178000" y="2320920"/>
              <a:ext cx="7630920" cy="2457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AF3FE15-9ED3-4F72-BFDE-C4506BEDD2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8640" y="2311560"/>
                <a:ext cx="7649640" cy="247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234569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Data Hazards: </a:t>
            </a:r>
            <a:r>
              <a:rPr lang="en-GB" sz="3600" b="1" dirty="0">
                <a:solidFill>
                  <a:srgbClr val="0000FF"/>
                </a:solidFill>
              </a:rPr>
              <a:t>LOAD </a:t>
            </a:r>
            <a:r>
              <a:rPr lang="en-GB" sz="3600" dirty="0">
                <a:solidFill>
                  <a:srgbClr val="0000FF"/>
                </a:solidFill>
              </a:rPr>
              <a:t>Instruction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405">
            <a:extLst>
              <a:ext uri="{FF2B5EF4-FFF2-40B4-BE49-F238E27FC236}">
                <a16:creationId xmlns:a16="http://schemas.microsoft.com/office/drawing/2014/main" id="{7129A9C2-D633-4CA0-AEBB-4C3958A888E7}"/>
              </a:ext>
            </a:extLst>
          </p:cNvPr>
          <p:cNvGrpSpPr/>
          <p:nvPr/>
        </p:nvGrpSpPr>
        <p:grpSpPr>
          <a:xfrm>
            <a:off x="1901866" y="1346417"/>
            <a:ext cx="7768992" cy="4724400"/>
            <a:chOff x="990600" y="1752600"/>
            <a:chExt cx="7237413" cy="4271962"/>
          </a:xfrm>
        </p:grpSpPr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E0C6A1F9-D6A7-438A-AC3F-8A86F5B6E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7577" y="3391535"/>
              <a:ext cx="152204" cy="5435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CF50369E-AA51-4EA0-B379-AD6A0E92B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405" y="3224862"/>
              <a:ext cx="154015" cy="338783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52ABC261-E885-4BB7-BB58-DCCAAF6AA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405" y="3224862"/>
              <a:ext cx="154015" cy="338783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5017CBEE-BCEA-451B-B224-F8C72134E6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29624" y="3219427"/>
              <a:ext cx="3624" cy="3496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14DC66EF-968B-4DE3-9BE3-1D38D59EA3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7420" y="3224862"/>
              <a:ext cx="152204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38406087-6F1D-42EB-855C-5940057D3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77420" y="3563644"/>
              <a:ext cx="152204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35984BA5-821C-4C94-BDF7-736A18430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456" y="3291893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892BC1D2-C945-41B3-9C49-189A6ECC4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301" y="3291893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CAE3FCF9-1A52-4EDE-8416-08F7EBC4B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026" y="3291893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4BCADA07-6A59-4CB2-8BDC-CB79697DA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3953" y="4833626"/>
              <a:ext cx="193878" cy="3623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3752DAB0-1EBF-4AEC-8902-918C4C5876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491" y="4089029"/>
              <a:ext cx="197502" cy="1812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470FDFC5-5083-4B94-A7CB-B1DEE8A76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4465" y="3306387"/>
              <a:ext cx="193878" cy="1812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6DC0E30D-A976-4131-8315-D695DBAA9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646" y="5516626"/>
              <a:ext cx="152204" cy="340594"/>
            </a:xfrm>
            <a:custGeom>
              <a:avLst/>
              <a:gdLst>
                <a:gd name="T0" fmla="*/ 84 w 84"/>
                <a:gd name="T1" fmla="*/ 185 h 188"/>
                <a:gd name="T2" fmla="*/ 0 w 84"/>
                <a:gd name="T3" fmla="*/ 188 h 188"/>
                <a:gd name="T4" fmla="*/ 0 w 84"/>
                <a:gd name="T5" fmla="*/ 0 h 188"/>
                <a:gd name="T6" fmla="*/ 84 w 84"/>
                <a:gd name="T7" fmla="*/ 0 h 188"/>
                <a:gd name="T8" fmla="*/ 84 w 84"/>
                <a:gd name="T9" fmla="*/ 18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8"/>
                <a:gd name="T17" fmla="*/ 84 w 84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8">
                  <a:moveTo>
                    <a:pt x="84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09623B76-A730-43EA-8BF9-82593CA95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646" y="5516626"/>
              <a:ext cx="152204" cy="340594"/>
            </a:xfrm>
            <a:custGeom>
              <a:avLst/>
              <a:gdLst>
                <a:gd name="T0" fmla="*/ 84 w 84"/>
                <a:gd name="T1" fmla="*/ 185 h 188"/>
                <a:gd name="T2" fmla="*/ 0 w 84"/>
                <a:gd name="T3" fmla="*/ 188 h 188"/>
                <a:gd name="T4" fmla="*/ 0 w 84"/>
                <a:gd name="T5" fmla="*/ 0 h 188"/>
                <a:gd name="T6" fmla="*/ 84 w 84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8"/>
                <a:gd name="T14" fmla="*/ 84 w 84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8">
                  <a:moveTo>
                    <a:pt x="84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01A87C3F-4973-405A-B7B1-3B27DF953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7849" y="5513003"/>
              <a:ext cx="155827" cy="344218"/>
            </a:xfrm>
            <a:custGeom>
              <a:avLst/>
              <a:gdLst>
                <a:gd name="T0" fmla="*/ 0 w 86"/>
                <a:gd name="T1" fmla="*/ 0 h 190"/>
                <a:gd name="T2" fmla="*/ 86 w 86"/>
                <a:gd name="T3" fmla="*/ 2 h 190"/>
                <a:gd name="T4" fmla="*/ 86 w 86"/>
                <a:gd name="T5" fmla="*/ 190 h 190"/>
                <a:gd name="T6" fmla="*/ 0 w 86"/>
                <a:gd name="T7" fmla="*/ 19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90"/>
                <a:gd name="T14" fmla="*/ 86 w 86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90">
                  <a:moveTo>
                    <a:pt x="0" y="0"/>
                  </a:moveTo>
                  <a:lnTo>
                    <a:pt x="86" y="2"/>
                  </a:lnTo>
                  <a:lnTo>
                    <a:pt x="86" y="190"/>
                  </a:lnTo>
                  <a:lnTo>
                    <a:pt x="0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FA6613B2-D2C4-4FFA-9E93-5551E0048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161" y="4833626"/>
              <a:ext cx="155827" cy="3623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5A4189DD-EBD2-47A3-9DDB-24FD1E52F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5823" y="4752101"/>
              <a:ext cx="155827" cy="338783"/>
            </a:xfrm>
            <a:custGeom>
              <a:avLst/>
              <a:gdLst>
                <a:gd name="T0" fmla="*/ 0 w 86"/>
                <a:gd name="T1" fmla="*/ 185 h 187"/>
                <a:gd name="T2" fmla="*/ 86 w 86"/>
                <a:gd name="T3" fmla="*/ 187 h 187"/>
                <a:gd name="T4" fmla="*/ 86 w 86"/>
                <a:gd name="T5" fmla="*/ 0 h 187"/>
                <a:gd name="T6" fmla="*/ 0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05C9AB5-EC9D-4C1F-B001-2FF7C107E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3619" y="4746666"/>
              <a:ext cx="152204" cy="344218"/>
            </a:xfrm>
            <a:custGeom>
              <a:avLst/>
              <a:gdLst>
                <a:gd name="T0" fmla="*/ 84 w 84"/>
                <a:gd name="T1" fmla="*/ 0 h 190"/>
                <a:gd name="T2" fmla="*/ 0 w 84"/>
                <a:gd name="T3" fmla="*/ 3 h 190"/>
                <a:gd name="T4" fmla="*/ 0 w 84"/>
                <a:gd name="T5" fmla="*/ 190 h 190"/>
                <a:gd name="T6" fmla="*/ 84 w 84"/>
                <a:gd name="T7" fmla="*/ 19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07F42468-AF30-4429-9F6D-7CA0B65B1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135" y="4070912"/>
              <a:ext cx="155827" cy="5435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52BB118A-2F81-4356-9758-E3190111DB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135" y="4261138"/>
              <a:ext cx="463858" cy="54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EF5D7B70-E8A1-4390-A9FC-6884885AA8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5785" y="5009358"/>
              <a:ext cx="465670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0A7714DC-C149-4370-9D0B-30B84CBBD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297" y="3473061"/>
              <a:ext cx="462046" cy="54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id="{5D109E64-2194-469F-946D-4E6FD4D39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6297" y="3306387"/>
              <a:ext cx="157639" cy="1812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2D9632B6-2788-4900-B64D-E4F638F88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604" y="2458525"/>
              <a:ext cx="157639" cy="338783"/>
            </a:xfrm>
            <a:custGeom>
              <a:avLst/>
              <a:gdLst>
                <a:gd name="T0" fmla="*/ 0 w 87"/>
                <a:gd name="T1" fmla="*/ 185 h 187"/>
                <a:gd name="T2" fmla="*/ 87 w 87"/>
                <a:gd name="T3" fmla="*/ 187 h 187"/>
                <a:gd name="T4" fmla="*/ 87 w 87"/>
                <a:gd name="T5" fmla="*/ 0 h 187"/>
                <a:gd name="T6" fmla="*/ 0 w 87"/>
                <a:gd name="T7" fmla="*/ 0 h 187"/>
                <a:gd name="T8" fmla="*/ 0 w 87"/>
                <a:gd name="T9" fmla="*/ 185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982CF5E9-E3A8-459E-90A2-DAFE1DC51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4604" y="2458525"/>
              <a:ext cx="157639" cy="338783"/>
            </a:xfrm>
            <a:custGeom>
              <a:avLst/>
              <a:gdLst>
                <a:gd name="T0" fmla="*/ 0 w 87"/>
                <a:gd name="T1" fmla="*/ 185 h 187"/>
                <a:gd name="T2" fmla="*/ 87 w 87"/>
                <a:gd name="T3" fmla="*/ 187 h 187"/>
                <a:gd name="T4" fmla="*/ 87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47A9131C-CA24-47BF-93ED-157AEE5D9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2401" y="2453090"/>
              <a:ext cx="152204" cy="344218"/>
            </a:xfrm>
            <a:custGeom>
              <a:avLst/>
              <a:gdLst>
                <a:gd name="T0" fmla="*/ 84 w 84"/>
                <a:gd name="T1" fmla="*/ 0 h 190"/>
                <a:gd name="T2" fmla="*/ 0 w 84"/>
                <a:gd name="T3" fmla="*/ 3 h 190"/>
                <a:gd name="T4" fmla="*/ 0 w 84"/>
                <a:gd name="T5" fmla="*/ 190 h 190"/>
                <a:gd name="T6" fmla="*/ 84 w 84"/>
                <a:gd name="T7" fmla="*/ 19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492B357C-6F27-4758-8D9E-6DF8B3258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314" y="2520121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D641B729-E522-433C-B3CE-4538AED40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365" y="2518310"/>
              <a:ext cx="1000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C2E4D3E8-A2C4-4B0F-9FD9-80AA7948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505" y="2286416"/>
              <a:ext cx="235553" cy="673942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152 h 372"/>
                <a:gd name="T4" fmla="*/ 41 w 130"/>
                <a:gd name="T5" fmla="*/ 187 h 372"/>
                <a:gd name="T6" fmla="*/ 0 w 130"/>
                <a:gd name="T7" fmla="*/ 222 h 372"/>
                <a:gd name="T8" fmla="*/ 0 w 130"/>
                <a:gd name="T9" fmla="*/ 372 h 372"/>
                <a:gd name="T10" fmla="*/ 130 w 130"/>
                <a:gd name="T11" fmla="*/ 260 h 372"/>
                <a:gd name="T12" fmla="*/ 130 w 130"/>
                <a:gd name="T13" fmla="*/ 115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0792A4E1-5A1A-4DC7-89AA-C46EBD81A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4505" y="2286416"/>
              <a:ext cx="235553" cy="673942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152 h 372"/>
                <a:gd name="T4" fmla="*/ 41 w 130"/>
                <a:gd name="T5" fmla="*/ 187 h 372"/>
                <a:gd name="T6" fmla="*/ 0 w 130"/>
                <a:gd name="T7" fmla="*/ 222 h 372"/>
                <a:gd name="T8" fmla="*/ 0 w 130"/>
                <a:gd name="T9" fmla="*/ 372 h 372"/>
                <a:gd name="T10" fmla="*/ 130 w 130"/>
                <a:gd name="T11" fmla="*/ 260 h 372"/>
                <a:gd name="T12" fmla="*/ 130 w 130"/>
                <a:gd name="T13" fmla="*/ 115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C8143359-1CC9-452F-ABC0-6A2EFCED1E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6808" y="2625198"/>
              <a:ext cx="429431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7DF5386B-9628-4331-8B0B-E3EC82231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677" y="5531119"/>
              <a:ext cx="155827" cy="338783"/>
            </a:xfrm>
            <a:custGeom>
              <a:avLst/>
              <a:gdLst>
                <a:gd name="T0" fmla="*/ 0 w 86"/>
                <a:gd name="T1" fmla="*/ 185 h 187"/>
                <a:gd name="T2" fmla="*/ 86 w 86"/>
                <a:gd name="T3" fmla="*/ 187 h 187"/>
                <a:gd name="T4" fmla="*/ 86 w 86"/>
                <a:gd name="T5" fmla="*/ 0 h 187"/>
                <a:gd name="T6" fmla="*/ 0 w 86"/>
                <a:gd name="T7" fmla="*/ 0 h 187"/>
                <a:gd name="T8" fmla="*/ 0 w 86"/>
                <a:gd name="T9" fmla="*/ 185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D036FF65-5482-4984-89DE-63A6D70E38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5677" y="5531119"/>
              <a:ext cx="155827" cy="338783"/>
            </a:xfrm>
            <a:custGeom>
              <a:avLst/>
              <a:gdLst>
                <a:gd name="T0" fmla="*/ 0 w 86"/>
                <a:gd name="T1" fmla="*/ 185 h 187"/>
                <a:gd name="T2" fmla="*/ 86 w 86"/>
                <a:gd name="T3" fmla="*/ 187 h 187"/>
                <a:gd name="T4" fmla="*/ 86 w 86"/>
                <a:gd name="T5" fmla="*/ 0 h 187"/>
                <a:gd name="T6" fmla="*/ 0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38">
              <a:extLst>
                <a:ext uri="{FF2B5EF4-FFF2-40B4-BE49-F238E27FC236}">
                  <a16:creationId xmlns:a16="http://schemas.microsoft.com/office/drawing/2014/main" id="{4C7E5C3A-0848-4345-B986-B61D7ADC72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99849" y="5522061"/>
              <a:ext cx="3624" cy="353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B6A6BA3D-9022-464B-AF32-5F01D1888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9849" y="5525684"/>
              <a:ext cx="164887" cy="54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0">
              <a:extLst>
                <a:ext uri="{FF2B5EF4-FFF2-40B4-BE49-F238E27FC236}">
                  <a16:creationId xmlns:a16="http://schemas.microsoft.com/office/drawing/2014/main" id="{1777800A-694F-4E9E-9779-415829A4D0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99849" y="5866279"/>
              <a:ext cx="164887" cy="36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41">
              <a:extLst>
                <a:ext uri="{FF2B5EF4-FFF2-40B4-BE49-F238E27FC236}">
                  <a16:creationId xmlns:a16="http://schemas.microsoft.com/office/drawing/2014/main" id="{D753D1D2-C74D-4B7C-9CB8-4B9A9FFFC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1524" y="5590905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2">
              <a:extLst>
                <a:ext uri="{FF2B5EF4-FFF2-40B4-BE49-F238E27FC236}">
                  <a16:creationId xmlns:a16="http://schemas.microsoft.com/office/drawing/2014/main" id="{D80E531A-24B1-4708-AAED-6610DEE59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9369" y="5590905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3">
              <a:extLst>
                <a:ext uri="{FF2B5EF4-FFF2-40B4-BE49-F238E27FC236}">
                  <a16:creationId xmlns:a16="http://schemas.microsoft.com/office/drawing/2014/main" id="{B6708945-CD0C-4BE5-B149-BAB455011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7283" y="5590905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04A5A9DC-DBC3-40C4-8BD5-04D356B06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7880" y="5612645"/>
              <a:ext cx="478354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2CC85C51-882C-45E0-9A11-B445301B2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383" y="2440408"/>
              <a:ext cx="155827" cy="338783"/>
            </a:xfrm>
            <a:custGeom>
              <a:avLst/>
              <a:gdLst>
                <a:gd name="T0" fmla="*/ 0 w 86"/>
                <a:gd name="T1" fmla="*/ 187 h 187"/>
                <a:gd name="T2" fmla="*/ 86 w 86"/>
                <a:gd name="T3" fmla="*/ 187 h 187"/>
                <a:gd name="T4" fmla="*/ 86 w 86"/>
                <a:gd name="T5" fmla="*/ 0 h 187"/>
                <a:gd name="T6" fmla="*/ 2 w 86"/>
                <a:gd name="T7" fmla="*/ 0 h 187"/>
                <a:gd name="T8" fmla="*/ 0 w 86"/>
                <a:gd name="T9" fmla="*/ 187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2DB9E00F-4B05-45B7-8CAE-E3D23873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9383" y="2440408"/>
              <a:ext cx="155827" cy="338783"/>
            </a:xfrm>
            <a:custGeom>
              <a:avLst/>
              <a:gdLst>
                <a:gd name="T0" fmla="*/ 0 w 86"/>
                <a:gd name="T1" fmla="*/ 187 h 187"/>
                <a:gd name="T2" fmla="*/ 86 w 86"/>
                <a:gd name="T3" fmla="*/ 187 h 187"/>
                <a:gd name="T4" fmla="*/ 86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47">
              <a:extLst>
                <a:ext uri="{FF2B5EF4-FFF2-40B4-BE49-F238E27FC236}">
                  <a16:creationId xmlns:a16="http://schemas.microsoft.com/office/drawing/2014/main" id="{8B99C209-472D-4AD4-AD17-8E6E43D03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77179" y="2434973"/>
              <a:ext cx="1812" cy="353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DDDE058A-972A-43A6-B6BF-AB98F3515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179" y="2440408"/>
              <a:ext cx="161263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C30951FA-EE44-4DBF-968F-F269CF7B3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7179" y="2779190"/>
              <a:ext cx="161263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Rectangle 50">
              <a:extLst>
                <a:ext uri="{FF2B5EF4-FFF2-40B4-BE49-F238E27FC236}">
                  <a16:creationId xmlns:a16="http://schemas.microsoft.com/office/drawing/2014/main" id="{769A6B71-26FB-492A-92C6-6691C96D3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854" y="2507440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51">
              <a:extLst>
                <a:ext uri="{FF2B5EF4-FFF2-40B4-BE49-F238E27FC236}">
                  <a16:creationId xmlns:a16="http://schemas.microsoft.com/office/drawing/2014/main" id="{22656534-1A5D-45D5-95B7-4977B64B7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6699" y="250744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52">
              <a:extLst>
                <a:ext uri="{FF2B5EF4-FFF2-40B4-BE49-F238E27FC236}">
                  <a16:creationId xmlns:a16="http://schemas.microsoft.com/office/drawing/2014/main" id="{78C54BF0-8352-490D-9A80-B8E194C1D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989" y="250744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Line 53">
              <a:extLst>
                <a:ext uri="{FF2B5EF4-FFF2-40B4-BE49-F238E27FC236}">
                  <a16:creationId xmlns:a16="http://schemas.microsoft.com/office/drawing/2014/main" id="{7B7D7DB1-282F-483B-98C5-8061EE57E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5210" y="2525556"/>
              <a:ext cx="465670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54">
              <a:extLst>
                <a:ext uri="{FF2B5EF4-FFF2-40B4-BE49-F238E27FC236}">
                  <a16:creationId xmlns:a16="http://schemas.microsoft.com/office/drawing/2014/main" id="{BF1B757F-0AF6-4A92-A1C3-699702779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0058" y="2625198"/>
              <a:ext cx="460234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Line 55">
              <a:extLst>
                <a:ext uri="{FF2B5EF4-FFF2-40B4-BE49-F238E27FC236}">
                  <a16:creationId xmlns:a16="http://schemas.microsoft.com/office/drawing/2014/main" id="{8A4C1477-A671-43A0-8862-A75B3A68E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270" y="2706724"/>
              <a:ext cx="460234" cy="543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CADB0102-BE7F-4916-96A2-677B1774F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513" y="2540050"/>
              <a:ext cx="79726" cy="85149"/>
            </a:xfrm>
            <a:custGeom>
              <a:avLst/>
              <a:gdLst>
                <a:gd name="T0" fmla="*/ 0 w 44"/>
                <a:gd name="T1" fmla="*/ 47 h 47"/>
                <a:gd name="T2" fmla="*/ 0 w 44"/>
                <a:gd name="T3" fmla="*/ 0 h 47"/>
                <a:gd name="T4" fmla="*/ 44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C2EFB57F-CD52-49FA-B5D1-5E22A0087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43" y="3219427"/>
              <a:ext cx="155827" cy="340594"/>
            </a:xfrm>
            <a:custGeom>
              <a:avLst/>
              <a:gdLst>
                <a:gd name="T0" fmla="*/ 0 w 86"/>
                <a:gd name="T1" fmla="*/ 188 h 188"/>
                <a:gd name="T2" fmla="*/ 86 w 86"/>
                <a:gd name="T3" fmla="*/ 188 h 188"/>
                <a:gd name="T4" fmla="*/ 86 w 86"/>
                <a:gd name="T5" fmla="*/ 0 h 188"/>
                <a:gd name="T6" fmla="*/ 2 w 86"/>
                <a:gd name="T7" fmla="*/ 0 h 188"/>
                <a:gd name="T8" fmla="*/ 0 w 86"/>
                <a:gd name="T9" fmla="*/ 188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10C6512E-8B18-4E45-A3CB-89C685856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8443" y="3219427"/>
              <a:ext cx="155827" cy="340594"/>
            </a:xfrm>
            <a:custGeom>
              <a:avLst/>
              <a:gdLst>
                <a:gd name="T0" fmla="*/ 0 w 86"/>
                <a:gd name="T1" fmla="*/ 188 h 188"/>
                <a:gd name="T2" fmla="*/ 86 w 86"/>
                <a:gd name="T3" fmla="*/ 188 h 188"/>
                <a:gd name="T4" fmla="*/ 86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59">
              <a:extLst>
                <a:ext uri="{FF2B5EF4-FFF2-40B4-BE49-F238E27FC236}">
                  <a16:creationId xmlns:a16="http://schemas.microsoft.com/office/drawing/2014/main" id="{CC455B2B-72D3-4EBE-A052-2A28B69A3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6239" y="3219427"/>
              <a:ext cx="155827" cy="340594"/>
            </a:xfrm>
            <a:custGeom>
              <a:avLst/>
              <a:gdLst>
                <a:gd name="T0" fmla="*/ 84 w 86"/>
                <a:gd name="T1" fmla="*/ 0 h 188"/>
                <a:gd name="T2" fmla="*/ 0 w 86"/>
                <a:gd name="T3" fmla="*/ 0 h 188"/>
                <a:gd name="T4" fmla="*/ 0 w 86"/>
                <a:gd name="T5" fmla="*/ 188 h 188"/>
                <a:gd name="T6" fmla="*/ 86 w 86"/>
                <a:gd name="T7" fmla="*/ 188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5" name="Rectangle 60">
              <a:extLst>
                <a:ext uri="{FF2B5EF4-FFF2-40B4-BE49-F238E27FC236}">
                  <a16:creationId xmlns:a16="http://schemas.microsoft.com/office/drawing/2014/main" id="{C48C618D-D510-4B5C-BED4-9E2C582A9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153" y="3286458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61">
              <a:extLst>
                <a:ext uri="{FF2B5EF4-FFF2-40B4-BE49-F238E27FC236}">
                  <a16:creationId xmlns:a16="http://schemas.microsoft.com/office/drawing/2014/main" id="{79BF2CEC-FE39-46FB-96E3-9A5764CD8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392" y="3286458"/>
              <a:ext cx="1000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Freeform 62">
              <a:extLst>
                <a:ext uri="{FF2B5EF4-FFF2-40B4-BE49-F238E27FC236}">
                  <a16:creationId xmlns:a16="http://schemas.microsoft.com/office/drawing/2014/main" id="{5AD935AB-ED1D-4E84-AC36-715DFEA5E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469" y="3219427"/>
              <a:ext cx="155827" cy="340594"/>
            </a:xfrm>
            <a:custGeom>
              <a:avLst/>
              <a:gdLst>
                <a:gd name="T0" fmla="*/ 0 w 86"/>
                <a:gd name="T1" fmla="*/ 188 h 188"/>
                <a:gd name="T2" fmla="*/ 86 w 86"/>
                <a:gd name="T3" fmla="*/ 188 h 188"/>
                <a:gd name="T4" fmla="*/ 86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8" name="Line 63">
              <a:extLst>
                <a:ext uri="{FF2B5EF4-FFF2-40B4-BE49-F238E27FC236}">
                  <a16:creationId xmlns:a16="http://schemas.microsoft.com/office/drawing/2014/main" id="{94A214C1-9B14-418D-95F8-324CD5EE0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8266" y="3215803"/>
              <a:ext cx="1812" cy="34784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9" name="Line 64">
              <a:extLst>
                <a:ext uri="{FF2B5EF4-FFF2-40B4-BE49-F238E27FC236}">
                  <a16:creationId xmlns:a16="http://schemas.microsoft.com/office/drawing/2014/main" id="{2DA270D8-8F95-4062-8DD9-192DEA271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266" y="3219427"/>
              <a:ext cx="155827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0" name="Line 65">
              <a:extLst>
                <a:ext uri="{FF2B5EF4-FFF2-40B4-BE49-F238E27FC236}">
                  <a16:creationId xmlns:a16="http://schemas.microsoft.com/office/drawing/2014/main" id="{DF8FA937-E91E-4A79-A401-E588CCABF3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8266" y="3560021"/>
              <a:ext cx="155827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66">
              <a:extLst>
                <a:ext uri="{FF2B5EF4-FFF2-40B4-BE49-F238E27FC236}">
                  <a16:creationId xmlns:a16="http://schemas.microsoft.com/office/drawing/2014/main" id="{21DA4AA6-A499-4C49-B85B-8C169CF00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8343" y="3052753"/>
              <a:ext cx="233741" cy="673942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150 h 372"/>
                <a:gd name="T4" fmla="*/ 41 w 129"/>
                <a:gd name="T5" fmla="*/ 187 h 372"/>
                <a:gd name="T6" fmla="*/ 0 w 129"/>
                <a:gd name="T7" fmla="*/ 222 h 372"/>
                <a:gd name="T8" fmla="*/ 0 w 129"/>
                <a:gd name="T9" fmla="*/ 372 h 372"/>
                <a:gd name="T10" fmla="*/ 129 w 129"/>
                <a:gd name="T11" fmla="*/ 260 h 372"/>
                <a:gd name="T12" fmla="*/ 129 w 129"/>
                <a:gd name="T13" fmla="*/ 115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Line 67">
              <a:extLst>
                <a:ext uri="{FF2B5EF4-FFF2-40B4-BE49-F238E27FC236}">
                  <a16:creationId xmlns:a16="http://schemas.microsoft.com/office/drawing/2014/main" id="{502912B2-A8A7-4990-BD93-D150F682E5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4270" y="3387912"/>
              <a:ext cx="423996" cy="36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3" name="Line 68">
              <a:extLst>
                <a:ext uri="{FF2B5EF4-FFF2-40B4-BE49-F238E27FC236}">
                  <a16:creationId xmlns:a16="http://schemas.microsoft.com/office/drawing/2014/main" id="{6C459B44-1E74-47AD-9CB0-A537E481EF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161" y="3387912"/>
              <a:ext cx="152204" cy="36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69">
              <a:extLst>
                <a:ext uri="{FF2B5EF4-FFF2-40B4-BE49-F238E27FC236}">
                  <a16:creationId xmlns:a16="http://schemas.microsoft.com/office/drawing/2014/main" id="{013D6FEF-A697-4DC5-ACB3-82CF00A7B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0352" y="3306387"/>
              <a:ext cx="77914" cy="81525"/>
            </a:xfrm>
            <a:custGeom>
              <a:avLst/>
              <a:gdLst>
                <a:gd name="T0" fmla="*/ 0 w 43"/>
                <a:gd name="T1" fmla="*/ 45 h 45"/>
                <a:gd name="T2" fmla="*/ 0 w 43"/>
                <a:gd name="T3" fmla="*/ 0 h 45"/>
                <a:gd name="T4" fmla="*/ 4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5" name="Rectangle 70">
              <a:extLst>
                <a:ext uri="{FF2B5EF4-FFF2-40B4-BE49-F238E27FC236}">
                  <a16:creationId xmlns:a16="http://schemas.microsoft.com/office/drawing/2014/main" id="{B3196930-3753-4E1E-846E-E4AA8FE8F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025" y="2006234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71">
              <a:extLst>
                <a:ext uri="{FF2B5EF4-FFF2-40B4-BE49-F238E27FC236}">
                  <a16:creationId xmlns:a16="http://schemas.microsoft.com/office/drawing/2014/main" id="{E3F99B22-88E3-41D3-A0F3-19336A99A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682" y="2006234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72">
              <a:extLst>
                <a:ext uri="{FF2B5EF4-FFF2-40B4-BE49-F238E27FC236}">
                  <a16:creationId xmlns:a16="http://schemas.microsoft.com/office/drawing/2014/main" id="{0BEA0812-6C23-4243-BB37-FCD4B49DC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527" y="2006234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73">
              <a:extLst>
                <a:ext uri="{FF2B5EF4-FFF2-40B4-BE49-F238E27FC236}">
                  <a16:creationId xmlns:a16="http://schemas.microsoft.com/office/drawing/2014/main" id="{E23F4FA7-6238-4A9C-9218-EE69C666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5202" y="2006234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74">
              <a:extLst>
                <a:ext uri="{FF2B5EF4-FFF2-40B4-BE49-F238E27FC236}">
                  <a16:creationId xmlns:a16="http://schemas.microsoft.com/office/drawing/2014/main" id="{8F28692D-B0F0-421D-8048-32F0D1318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863" y="2006234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75">
              <a:extLst>
                <a:ext uri="{FF2B5EF4-FFF2-40B4-BE49-F238E27FC236}">
                  <a16:creationId xmlns:a16="http://schemas.microsoft.com/office/drawing/2014/main" id="{F8C42A01-F14E-4170-A5C8-944075341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144" y="2006234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76">
              <a:extLst>
                <a:ext uri="{FF2B5EF4-FFF2-40B4-BE49-F238E27FC236}">
                  <a16:creationId xmlns:a16="http://schemas.microsoft.com/office/drawing/2014/main" id="{8CBDB7DE-27DB-440A-857F-55BBA433A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0989" y="2006234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77">
              <a:extLst>
                <a:ext uri="{FF2B5EF4-FFF2-40B4-BE49-F238E27FC236}">
                  <a16:creationId xmlns:a16="http://schemas.microsoft.com/office/drawing/2014/main" id="{19693F8F-41BC-49D0-B02E-D5907F809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040" y="2006234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78">
              <a:extLst>
                <a:ext uri="{FF2B5EF4-FFF2-40B4-BE49-F238E27FC236}">
                  <a16:creationId xmlns:a16="http://schemas.microsoft.com/office/drawing/2014/main" id="{5C47595D-96B8-48F7-8869-4D4224C62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513" y="2006234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79">
              <a:extLst>
                <a:ext uri="{FF2B5EF4-FFF2-40B4-BE49-F238E27FC236}">
                  <a16:creationId xmlns:a16="http://schemas.microsoft.com/office/drawing/2014/main" id="{E38D7728-3409-44F0-860E-2155EBD9F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170" y="2006234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80">
              <a:extLst>
                <a:ext uri="{FF2B5EF4-FFF2-40B4-BE49-F238E27FC236}">
                  <a16:creationId xmlns:a16="http://schemas.microsoft.com/office/drawing/2014/main" id="{CA2DB8EE-51A9-4FCF-B022-729FBD4A6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016" y="2006234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81">
              <a:extLst>
                <a:ext uri="{FF2B5EF4-FFF2-40B4-BE49-F238E27FC236}">
                  <a16:creationId xmlns:a16="http://schemas.microsoft.com/office/drawing/2014/main" id="{A10B0887-A225-413C-A3EE-6BBD9FA08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066" y="2006234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82">
              <a:extLst>
                <a:ext uri="{FF2B5EF4-FFF2-40B4-BE49-F238E27FC236}">
                  <a16:creationId xmlns:a16="http://schemas.microsoft.com/office/drawing/2014/main" id="{FA5342E9-2A68-483F-A9DD-C3F9EDA54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9352" y="2006234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F5F72881-756E-4E75-81CE-7F66F5619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197" y="2006234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D71546A7-7A4A-4BA0-8FDF-3AC9EE516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854" y="2006234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85">
              <a:extLst>
                <a:ext uri="{FF2B5EF4-FFF2-40B4-BE49-F238E27FC236}">
                  <a16:creationId xmlns:a16="http://schemas.microsoft.com/office/drawing/2014/main" id="{97849F7B-676A-45B1-966D-15BA7409D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4905" y="2006234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506424E7-036A-4ACF-9F8E-42F6C9EDA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378" y="2006234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87">
              <a:extLst>
                <a:ext uri="{FF2B5EF4-FFF2-40B4-BE49-F238E27FC236}">
                  <a16:creationId xmlns:a16="http://schemas.microsoft.com/office/drawing/2014/main" id="{D102576A-C141-4BB4-B2CF-0173F127E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1035" y="2006234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88">
              <a:extLst>
                <a:ext uri="{FF2B5EF4-FFF2-40B4-BE49-F238E27FC236}">
                  <a16:creationId xmlns:a16="http://schemas.microsoft.com/office/drawing/2014/main" id="{BA486DE2-6A9A-45B6-8E5F-2D1D45309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8880" y="2006234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9246B163-01C5-45A4-8B8C-B4B6A8DE3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931" y="2006234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90">
              <a:extLst>
                <a:ext uri="{FF2B5EF4-FFF2-40B4-BE49-F238E27FC236}">
                  <a16:creationId xmlns:a16="http://schemas.microsoft.com/office/drawing/2014/main" id="{47B0D4B1-D4B0-4857-A262-69E9FCFFA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405" y="2006234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91">
              <a:extLst>
                <a:ext uri="{FF2B5EF4-FFF2-40B4-BE49-F238E27FC236}">
                  <a16:creationId xmlns:a16="http://schemas.microsoft.com/office/drawing/2014/main" id="{2CCB85F5-5921-4BE2-8693-5D517369A3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3062" y="2006234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92">
              <a:extLst>
                <a:ext uri="{FF2B5EF4-FFF2-40B4-BE49-F238E27FC236}">
                  <a16:creationId xmlns:a16="http://schemas.microsoft.com/office/drawing/2014/main" id="{71ADB239-8A5E-414D-BBAD-6D73485211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531" y="2006234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93">
              <a:extLst>
                <a:ext uri="{FF2B5EF4-FFF2-40B4-BE49-F238E27FC236}">
                  <a16:creationId xmlns:a16="http://schemas.microsoft.com/office/drawing/2014/main" id="{DBC52380-8D3A-4535-80C0-F9B692AE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8958" y="2006234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94">
              <a:extLst>
                <a:ext uri="{FF2B5EF4-FFF2-40B4-BE49-F238E27FC236}">
                  <a16:creationId xmlns:a16="http://schemas.microsoft.com/office/drawing/2014/main" id="{684C05C4-7449-4D95-9397-4BA99AA3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423" y="1752600"/>
              <a:ext cx="7317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95">
              <a:extLst>
                <a:ext uri="{FF2B5EF4-FFF2-40B4-BE49-F238E27FC236}">
                  <a16:creationId xmlns:a16="http://schemas.microsoft.com/office/drawing/2014/main" id="{CBB7EC6A-8F15-4F99-942C-8B8D9D006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396" y="1752600"/>
              <a:ext cx="26880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96">
              <a:extLst>
                <a:ext uri="{FF2B5EF4-FFF2-40B4-BE49-F238E27FC236}">
                  <a16:creationId xmlns:a16="http://schemas.microsoft.com/office/drawing/2014/main" id="{C5B4F273-100F-4E57-8445-1C9DFA25C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6388" y="1752600"/>
              <a:ext cx="1000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97">
              <a:extLst>
                <a:ext uri="{FF2B5EF4-FFF2-40B4-BE49-F238E27FC236}">
                  <a16:creationId xmlns:a16="http://schemas.microsoft.com/office/drawing/2014/main" id="{D986BF6D-464E-416A-9FD9-04ACCFABC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352" y="175260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98">
              <a:extLst>
                <a:ext uri="{FF2B5EF4-FFF2-40B4-BE49-F238E27FC236}">
                  <a16:creationId xmlns:a16="http://schemas.microsoft.com/office/drawing/2014/main" id="{A69EB29D-BB43-4789-9E6D-53253C81C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0" y="1752600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99">
              <a:extLst>
                <a:ext uri="{FF2B5EF4-FFF2-40B4-BE49-F238E27FC236}">
                  <a16:creationId xmlns:a16="http://schemas.microsoft.com/office/drawing/2014/main" id="{42955CF7-6689-4668-9BAD-01B67F883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505" y="1752600"/>
              <a:ext cx="40321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100">
              <a:extLst>
                <a:ext uri="{FF2B5EF4-FFF2-40B4-BE49-F238E27FC236}">
                  <a16:creationId xmlns:a16="http://schemas.microsoft.com/office/drawing/2014/main" id="{774D1D43-BDE7-428D-8FFE-FA5D60A20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803" y="1752600"/>
              <a:ext cx="26880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101">
              <a:extLst>
                <a:ext uri="{FF2B5EF4-FFF2-40B4-BE49-F238E27FC236}">
                  <a16:creationId xmlns:a16="http://schemas.microsoft.com/office/drawing/2014/main" id="{B9B83C69-C967-436F-985A-55CFB10489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795" y="175260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102">
              <a:extLst>
                <a:ext uri="{FF2B5EF4-FFF2-40B4-BE49-F238E27FC236}">
                  <a16:creationId xmlns:a16="http://schemas.microsoft.com/office/drawing/2014/main" id="{D76B8ED5-15E3-474B-B59B-93285610A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708" y="1752600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103">
              <a:extLst>
                <a:ext uri="{FF2B5EF4-FFF2-40B4-BE49-F238E27FC236}">
                  <a16:creationId xmlns:a16="http://schemas.microsoft.com/office/drawing/2014/main" id="{49D2543A-FB8B-4451-BD4E-4CF2925A4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6759" y="1752600"/>
              <a:ext cx="5973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104">
              <a:extLst>
                <a:ext uri="{FF2B5EF4-FFF2-40B4-BE49-F238E27FC236}">
                  <a16:creationId xmlns:a16="http://schemas.microsoft.com/office/drawing/2014/main" id="{64080A6D-6C38-458C-8BB1-CEF0FF310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613" y="1752600"/>
              <a:ext cx="26880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105">
              <a:extLst>
                <a:ext uri="{FF2B5EF4-FFF2-40B4-BE49-F238E27FC236}">
                  <a16:creationId xmlns:a16="http://schemas.microsoft.com/office/drawing/2014/main" id="{26431550-011F-4BE8-9130-4B83ACEBC1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4604" y="175260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106">
              <a:extLst>
                <a:ext uri="{FF2B5EF4-FFF2-40B4-BE49-F238E27FC236}">
                  <a16:creationId xmlns:a16="http://schemas.microsoft.com/office/drawing/2014/main" id="{D8C5AA1C-5354-41BA-9578-451EF458F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8894" y="1752600"/>
              <a:ext cx="5973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107">
              <a:extLst>
                <a:ext uri="{FF2B5EF4-FFF2-40B4-BE49-F238E27FC236}">
                  <a16:creationId xmlns:a16="http://schemas.microsoft.com/office/drawing/2014/main" id="{478394A6-12EE-41FC-A95C-76FD99D900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560" y="1752600"/>
              <a:ext cx="5973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108">
              <a:extLst>
                <a:ext uri="{FF2B5EF4-FFF2-40B4-BE49-F238E27FC236}">
                  <a16:creationId xmlns:a16="http://schemas.microsoft.com/office/drawing/2014/main" id="{2A50A6C7-969C-4454-ABED-CBE8E1C9A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414" y="1752600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109">
              <a:extLst>
                <a:ext uri="{FF2B5EF4-FFF2-40B4-BE49-F238E27FC236}">
                  <a16:creationId xmlns:a16="http://schemas.microsoft.com/office/drawing/2014/main" id="{EC0DC534-629D-4CA3-ABB9-CF5D1214B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465" y="1752600"/>
              <a:ext cx="5973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110">
              <a:extLst>
                <a:ext uri="{FF2B5EF4-FFF2-40B4-BE49-F238E27FC236}">
                  <a16:creationId xmlns:a16="http://schemas.microsoft.com/office/drawing/2014/main" id="{AA247C61-4BF3-480B-B364-7F04E12DF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5319" y="1752600"/>
              <a:ext cx="5973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111">
              <a:extLst>
                <a:ext uri="{FF2B5EF4-FFF2-40B4-BE49-F238E27FC236}">
                  <a16:creationId xmlns:a16="http://schemas.microsoft.com/office/drawing/2014/main" id="{A4605420-6066-4664-9DA8-EA585DD63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361" y="1752600"/>
              <a:ext cx="5973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112">
              <a:extLst>
                <a:ext uri="{FF2B5EF4-FFF2-40B4-BE49-F238E27FC236}">
                  <a16:creationId xmlns:a16="http://schemas.microsoft.com/office/drawing/2014/main" id="{44666862-CB3D-482B-9E5E-08D53F2F9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1215" y="1752600"/>
              <a:ext cx="26880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113">
              <a:extLst>
                <a:ext uri="{FF2B5EF4-FFF2-40B4-BE49-F238E27FC236}">
                  <a16:creationId xmlns:a16="http://schemas.microsoft.com/office/drawing/2014/main" id="{8511DA8A-1A3A-46F3-95EC-6EA95F5A4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206" y="175260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114">
              <a:extLst>
                <a:ext uri="{FF2B5EF4-FFF2-40B4-BE49-F238E27FC236}">
                  <a16:creationId xmlns:a16="http://schemas.microsoft.com/office/drawing/2014/main" id="{5C626EAC-9505-4901-A540-E52308F0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120" y="1752600"/>
              <a:ext cx="5973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115">
              <a:extLst>
                <a:ext uri="{FF2B5EF4-FFF2-40B4-BE49-F238E27FC236}">
                  <a16:creationId xmlns:a16="http://schemas.microsoft.com/office/drawing/2014/main" id="{68D90A57-8A07-4B0A-A31B-805C3EFB07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786" y="1752600"/>
              <a:ext cx="40321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116">
              <a:extLst>
                <a:ext uri="{FF2B5EF4-FFF2-40B4-BE49-F238E27FC236}">
                  <a16:creationId xmlns:a16="http://schemas.microsoft.com/office/drawing/2014/main" id="{C36D2E9B-8C92-441B-8FDD-2565249DD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120" y="2520121"/>
              <a:ext cx="26880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117">
              <a:extLst>
                <a:ext uri="{FF2B5EF4-FFF2-40B4-BE49-F238E27FC236}">
                  <a16:creationId xmlns:a16="http://schemas.microsoft.com/office/drawing/2014/main" id="{6B6E88B2-B725-45A5-BDBF-0D30C1C20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111" y="2520121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118">
              <a:extLst>
                <a:ext uri="{FF2B5EF4-FFF2-40B4-BE49-F238E27FC236}">
                  <a16:creationId xmlns:a16="http://schemas.microsoft.com/office/drawing/2014/main" id="{204AA00A-940F-4B5E-BA98-B26F0D57E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8768" y="2520121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119">
              <a:extLst>
                <a:ext uri="{FF2B5EF4-FFF2-40B4-BE49-F238E27FC236}">
                  <a16:creationId xmlns:a16="http://schemas.microsoft.com/office/drawing/2014/main" id="{E997C17D-B367-46EF-A3B2-7875D2800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5007" y="2520121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120">
              <a:extLst>
                <a:ext uri="{FF2B5EF4-FFF2-40B4-BE49-F238E27FC236}">
                  <a16:creationId xmlns:a16="http://schemas.microsoft.com/office/drawing/2014/main" id="{FD238350-50E2-4C84-8057-EF5CE637D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921" y="2520121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121">
              <a:extLst>
                <a:ext uri="{FF2B5EF4-FFF2-40B4-BE49-F238E27FC236}">
                  <a16:creationId xmlns:a16="http://schemas.microsoft.com/office/drawing/2014/main" id="{91B0B743-9234-469D-BA77-8E4FE21E3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211" y="2520121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122">
              <a:extLst>
                <a:ext uri="{FF2B5EF4-FFF2-40B4-BE49-F238E27FC236}">
                  <a16:creationId xmlns:a16="http://schemas.microsoft.com/office/drawing/2014/main" id="{9F97BC94-7D21-4190-8B89-84357C753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885" y="2520121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123">
              <a:extLst>
                <a:ext uri="{FF2B5EF4-FFF2-40B4-BE49-F238E27FC236}">
                  <a16:creationId xmlns:a16="http://schemas.microsoft.com/office/drawing/2014/main" id="{6B17A745-2B06-4FC3-9542-7999DBEA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124" y="2520121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124">
              <a:extLst>
                <a:ext uri="{FF2B5EF4-FFF2-40B4-BE49-F238E27FC236}">
                  <a16:creationId xmlns:a16="http://schemas.microsoft.com/office/drawing/2014/main" id="{A1C20B7D-47B2-4A8C-847E-983D705BBB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414" y="251831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125">
              <a:extLst>
                <a:ext uri="{FF2B5EF4-FFF2-40B4-BE49-F238E27FC236}">
                  <a16:creationId xmlns:a16="http://schemas.microsoft.com/office/drawing/2014/main" id="{D11683F7-6FB8-4899-8625-58BF9487D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7328" y="2520121"/>
              <a:ext cx="40321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126">
              <a:extLst>
                <a:ext uri="{FF2B5EF4-FFF2-40B4-BE49-F238E27FC236}">
                  <a16:creationId xmlns:a16="http://schemas.microsoft.com/office/drawing/2014/main" id="{F07772C3-561A-44A4-90EE-F27701F8B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626" y="2520121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127">
              <a:extLst>
                <a:ext uri="{FF2B5EF4-FFF2-40B4-BE49-F238E27FC236}">
                  <a16:creationId xmlns:a16="http://schemas.microsoft.com/office/drawing/2014/main" id="{43B19ADD-C1E3-45D7-9C29-E90D0761B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352" y="2520121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128">
              <a:extLst>
                <a:ext uri="{FF2B5EF4-FFF2-40B4-BE49-F238E27FC236}">
                  <a16:creationId xmlns:a16="http://schemas.microsoft.com/office/drawing/2014/main" id="{EC0757EC-2E71-4DDE-926D-39D7D29A8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0" y="2520121"/>
              <a:ext cx="40321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Line 129">
              <a:extLst>
                <a:ext uri="{FF2B5EF4-FFF2-40B4-BE49-F238E27FC236}">
                  <a16:creationId xmlns:a16="http://schemas.microsoft.com/office/drawing/2014/main" id="{64E89207-B80E-4095-82A1-588D847FDC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5967" y="2512875"/>
              <a:ext cx="1812" cy="32990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130">
              <a:extLst>
                <a:ext uri="{FF2B5EF4-FFF2-40B4-BE49-F238E27FC236}">
                  <a16:creationId xmlns:a16="http://schemas.microsoft.com/office/drawing/2014/main" id="{04385431-C86A-4650-BB0E-1B6B8D9EB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600" y="5797435"/>
              <a:ext cx="54358" cy="59785"/>
            </a:xfrm>
            <a:custGeom>
              <a:avLst/>
              <a:gdLst>
                <a:gd name="T0" fmla="*/ 27 w 30"/>
                <a:gd name="T1" fmla="*/ 0 h 33"/>
                <a:gd name="T2" fmla="*/ 0 w 30"/>
                <a:gd name="T3" fmla="*/ 0 h 33"/>
                <a:gd name="T4" fmla="*/ 14 w 30"/>
                <a:gd name="T5" fmla="*/ 33 h 33"/>
                <a:gd name="T6" fmla="*/ 30 w 30"/>
                <a:gd name="T7" fmla="*/ 0 h 33"/>
                <a:gd name="T8" fmla="*/ 30 w 30"/>
                <a:gd name="T9" fmla="*/ 0 h 33"/>
                <a:gd name="T10" fmla="*/ 27 w 30"/>
                <a:gd name="T11" fmla="*/ 0 h 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33"/>
                <a:gd name="T20" fmla="*/ 30 w 30"/>
                <a:gd name="T21" fmla="*/ 33 h 3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33">
                  <a:moveTo>
                    <a:pt x="27" y="0"/>
                  </a:moveTo>
                  <a:lnTo>
                    <a:pt x="0" y="0"/>
                  </a:lnTo>
                  <a:lnTo>
                    <a:pt x="14" y="33"/>
                  </a:lnTo>
                  <a:lnTo>
                    <a:pt x="30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172">
              <a:extLst>
                <a:ext uri="{FF2B5EF4-FFF2-40B4-BE49-F238E27FC236}">
                  <a16:creationId xmlns:a16="http://schemas.microsoft.com/office/drawing/2014/main" id="{72FAC3D2-C26A-44B2-803A-20A1D9815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1998" y="1852242"/>
              <a:ext cx="5191227" cy="5435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173">
              <a:extLst>
                <a:ext uri="{FF2B5EF4-FFF2-40B4-BE49-F238E27FC236}">
                  <a16:creationId xmlns:a16="http://schemas.microsoft.com/office/drawing/2014/main" id="{33CFD407-3957-458A-9DE8-FAB66FFD4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40542" y="1825067"/>
              <a:ext cx="52546" cy="59785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33 h 33"/>
                <a:gd name="T4" fmla="*/ 29 w 29"/>
                <a:gd name="T5" fmla="*/ 18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174">
              <a:extLst>
                <a:ext uri="{FF2B5EF4-FFF2-40B4-BE49-F238E27FC236}">
                  <a16:creationId xmlns:a16="http://schemas.microsoft.com/office/drawing/2014/main" id="{251718D7-50F1-41AA-8660-BC02B429C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120" y="3286458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175">
              <a:extLst>
                <a:ext uri="{FF2B5EF4-FFF2-40B4-BE49-F238E27FC236}">
                  <a16:creationId xmlns:a16="http://schemas.microsoft.com/office/drawing/2014/main" id="{0048FEE6-C1AB-48B0-851C-C12F6AD0D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410" y="3286458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176">
              <a:extLst>
                <a:ext uri="{FF2B5EF4-FFF2-40B4-BE49-F238E27FC236}">
                  <a16:creationId xmlns:a16="http://schemas.microsoft.com/office/drawing/2014/main" id="{26EF6120-06D4-4673-BDCD-74BC187CA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323" y="3286458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177">
              <a:extLst>
                <a:ext uri="{FF2B5EF4-FFF2-40B4-BE49-F238E27FC236}">
                  <a16:creationId xmlns:a16="http://schemas.microsoft.com/office/drawing/2014/main" id="{6FDB55C1-9FE0-4FB9-8B0E-70A3C692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6613" y="3286458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178">
              <a:extLst>
                <a:ext uri="{FF2B5EF4-FFF2-40B4-BE49-F238E27FC236}">
                  <a16:creationId xmlns:a16="http://schemas.microsoft.com/office/drawing/2014/main" id="{30C6C9C7-1D2B-4408-8203-452ABE01A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288" y="3286458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179">
              <a:extLst>
                <a:ext uri="{FF2B5EF4-FFF2-40B4-BE49-F238E27FC236}">
                  <a16:creationId xmlns:a16="http://schemas.microsoft.com/office/drawing/2014/main" id="{DDB878E2-5755-43A4-8220-EFE362B53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578" y="3286458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180">
              <a:extLst>
                <a:ext uri="{FF2B5EF4-FFF2-40B4-BE49-F238E27FC236}">
                  <a16:creationId xmlns:a16="http://schemas.microsoft.com/office/drawing/2014/main" id="{93569245-D128-4D30-9429-C62299150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492" y="3286458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181">
              <a:extLst>
                <a:ext uri="{FF2B5EF4-FFF2-40B4-BE49-F238E27FC236}">
                  <a16:creationId xmlns:a16="http://schemas.microsoft.com/office/drawing/2014/main" id="{18E9C1EE-BA2A-45A8-89C7-DAACA8DE6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6730" y="3286458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182">
              <a:extLst>
                <a:ext uri="{FF2B5EF4-FFF2-40B4-BE49-F238E27FC236}">
                  <a16:creationId xmlns:a16="http://schemas.microsoft.com/office/drawing/2014/main" id="{9EA597B1-3916-463B-8CBB-FA79C9C1D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781" y="3286458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Rectangle 183">
              <a:extLst>
                <a:ext uri="{FF2B5EF4-FFF2-40B4-BE49-F238E27FC236}">
                  <a16:creationId xmlns:a16="http://schemas.microsoft.com/office/drawing/2014/main" id="{29E35024-AFEE-4728-A5BB-D14C85117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695" y="3286458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Rectangle 184">
              <a:extLst>
                <a:ext uri="{FF2B5EF4-FFF2-40B4-BE49-F238E27FC236}">
                  <a16:creationId xmlns:a16="http://schemas.microsoft.com/office/drawing/2014/main" id="{713269BA-75CF-4CDA-A24E-55FF86FBD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985" y="3286458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Rectangle 185">
              <a:extLst>
                <a:ext uri="{FF2B5EF4-FFF2-40B4-BE49-F238E27FC236}">
                  <a16:creationId xmlns:a16="http://schemas.microsoft.com/office/drawing/2014/main" id="{4EB8B51C-6059-4E42-B62A-B7C28EE47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224" y="3286458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2" name="Rectangle 186">
              <a:extLst>
                <a:ext uri="{FF2B5EF4-FFF2-40B4-BE49-F238E27FC236}">
                  <a16:creationId xmlns:a16="http://schemas.microsoft.com/office/drawing/2014/main" id="{5EC81CCE-8A1E-4643-8CCC-A7F3A6574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899" y="3286458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3" name="Rectangle 187">
              <a:extLst>
                <a:ext uri="{FF2B5EF4-FFF2-40B4-BE49-F238E27FC236}">
                  <a16:creationId xmlns:a16="http://schemas.microsoft.com/office/drawing/2014/main" id="{B2A294CE-352B-4DC2-B41D-8C51FF0DA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188" y="3286458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4" name="Freeform 188">
              <a:extLst>
                <a:ext uri="{FF2B5EF4-FFF2-40B4-BE49-F238E27FC236}">
                  <a16:creationId xmlns:a16="http://schemas.microsoft.com/office/drawing/2014/main" id="{A4B4E82E-4B6A-416E-86FD-37F1C925E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47" y="2286416"/>
              <a:ext cx="117777" cy="679377"/>
            </a:xfrm>
            <a:custGeom>
              <a:avLst/>
              <a:gdLst>
                <a:gd name="T0" fmla="*/ 63 w 65"/>
                <a:gd name="T1" fmla="*/ 375 h 375"/>
                <a:gd name="T2" fmla="*/ 65 w 65"/>
                <a:gd name="T3" fmla="*/ 0 h 375"/>
                <a:gd name="T4" fmla="*/ 0 w 65"/>
                <a:gd name="T5" fmla="*/ 0 h 375"/>
                <a:gd name="T6" fmla="*/ 0 w 65"/>
                <a:gd name="T7" fmla="*/ 375 h 375"/>
                <a:gd name="T8" fmla="*/ 65 w 65"/>
                <a:gd name="T9" fmla="*/ 375 h 375"/>
                <a:gd name="T10" fmla="*/ 65 w 65"/>
                <a:gd name="T11" fmla="*/ 375 h 375"/>
                <a:gd name="T12" fmla="*/ 63 w 65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89">
              <a:extLst>
                <a:ext uri="{FF2B5EF4-FFF2-40B4-BE49-F238E27FC236}">
                  <a16:creationId xmlns:a16="http://schemas.microsoft.com/office/drawing/2014/main" id="{7D175A15-A8AA-475E-99E3-9AA88B73B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447" y="2286416"/>
              <a:ext cx="117777" cy="679377"/>
            </a:xfrm>
            <a:custGeom>
              <a:avLst/>
              <a:gdLst>
                <a:gd name="T0" fmla="*/ 63 w 65"/>
                <a:gd name="T1" fmla="*/ 375 h 375"/>
                <a:gd name="T2" fmla="*/ 65 w 65"/>
                <a:gd name="T3" fmla="*/ 0 h 375"/>
                <a:gd name="T4" fmla="*/ 0 w 65"/>
                <a:gd name="T5" fmla="*/ 0 h 375"/>
                <a:gd name="T6" fmla="*/ 0 w 65"/>
                <a:gd name="T7" fmla="*/ 375 h 375"/>
                <a:gd name="T8" fmla="*/ 65 w 65"/>
                <a:gd name="T9" fmla="*/ 375 h 375"/>
                <a:gd name="T10" fmla="*/ 65 w 65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90">
              <a:extLst>
                <a:ext uri="{FF2B5EF4-FFF2-40B4-BE49-F238E27FC236}">
                  <a16:creationId xmlns:a16="http://schemas.microsoft.com/office/drawing/2014/main" id="{019F0BB8-1063-4E77-A32B-6C8DCFF8AD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097" y="2286416"/>
              <a:ext cx="115965" cy="679377"/>
            </a:xfrm>
            <a:custGeom>
              <a:avLst/>
              <a:gdLst>
                <a:gd name="T0" fmla="*/ 62 w 64"/>
                <a:gd name="T1" fmla="*/ 375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2 w 64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91">
              <a:extLst>
                <a:ext uri="{FF2B5EF4-FFF2-40B4-BE49-F238E27FC236}">
                  <a16:creationId xmlns:a16="http://schemas.microsoft.com/office/drawing/2014/main" id="{902C7581-69EA-4D7F-96E0-639408082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097" y="2286416"/>
              <a:ext cx="115965" cy="679377"/>
            </a:xfrm>
            <a:custGeom>
              <a:avLst/>
              <a:gdLst>
                <a:gd name="T0" fmla="*/ 62 w 64"/>
                <a:gd name="T1" fmla="*/ 375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92">
              <a:extLst>
                <a:ext uri="{FF2B5EF4-FFF2-40B4-BE49-F238E27FC236}">
                  <a16:creationId xmlns:a16="http://schemas.microsoft.com/office/drawing/2014/main" id="{513A0F92-CF92-418B-9FCA-284AA498E1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936" y="2286416"/>
              <a:ext cx="114153" cy="679377"/>
            </a:xfrm>
            <a:custGeom>
              <a:avLst/>
              <a:gdLst>
                <a:gd name="T0" fmla="*/ 61 w 63"/>
                <a:gd name="T1" fmla="*/ 375 h 375"/>
                <a:gd name="T2" fmla="*/ 63 w 63"/>
                <a:gd name="T3" fmla="*/ 0 h 375"/>
                <a:gd name="T4" fmla="*/ 0 w 63"/>
                <a:gd name="T5" fmla="*/ 0 h 375"/>
                <a:gd name="T6" fmla="*/ 0 w 63"/>
                <a:gd name="T7" fmla="*/ 375 h 375"/>
                <a:gd name="T8" fmla="*/ 63 w 63"/>
                <a:gd name="T9" fmla="*/ 375 h 375"/>
                <a:gd name="T10" fmla="*/ 63 w 63"/>
                <a:gd name="T11" fmla="*/ 375 h 375"/>
                <a:gd name="T12" fmla="*/ 61 w 63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93">
              <a:extLst>
                <a:ext uri="{FF2B5EF4-FFF2-40B4-BE49-F238E27FC236}">
                  <a16:creationId xmlns:a16="http://schemas.microsoft.com/office/drawing/2014/main" id="{40EA0364-233C-473C-80D4-66A9D948E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936" y="2286416"/>
              <a:ext cx="114153" cy="679377"/>
            </a:xfrm>
            <a:custGeom>
              <a:avLst/>
              <a:gdLst>
                <a:gd name="T0" fmla="*/ 61 w 63"/>
                <a:gd name="T1" fmla="*/ 375 h 375"/>
                <a:gd name="T2" fmla="*/ 63 w 63"/>
                <a:gd name="T3" fmla="*/ 0 h 375"/>
                <a:gd name="T4" fmla="*/ 0 w 63"/>
                <a:gd name="T5" fmla="*/ 0 h 375"/>
                <a:gd name="T6" fmla="*/ 0 w 63"/>
                <a:gd name="T7" fmla="*/ 375 h 375"/>
                <a:gd name="T8" fmla="*/ 63 w 63"/>
                <a:gd name="T9" fmla="*/ 375 h 375"/>
                <a:gd name="T10" fmla="*/ 63 w 63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94">
              <a:extLst>
                <a:ext uri="{FF2B5EF4-FFF2-40B4-BE49-F238E27FC236}">
                  <a16:creationId xmlns:a16="http://schemas.microsoft.com/office/drawing/2014/main" id="{4B3C45EC-16DB-4BA9-A745-08DD8C188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962" y="2286416"/>
              <a:ext cx="115965" cy="679377"/>
            </a:xfrm>
            <a:custGeom>
              <a:avLst/>
              <a:gdLst>
                <a:gd name="T0" fmla="*/ 61 w 64"/>
                <a:gd name="T1" fmla="*/ 375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1 w 64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95">
              <a:extLst>
                <a:ext uri="{FF2B5EF4-FFF2-40B4-BE49-F238E27FC236}">
                  <a16:creationId xmlns:a16="http://schemas.microsoft.com/office/drawing/2014/main" id="{48E8E6E7-29D2-4091-AF37-B6551DDE5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097" y="3052753"/>
              <a:ext cx="115965" cy="679377"/>
            </a:xfrm>
            <a:custGeom>
              <a:avLst/>
              <a:gdLst>
                <a:gd name="T0" fmla="*/ 62 w 64"/>
                <a:gd name="T1" fmla="*/ 372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2 w 64"/>
                <a:gd name="T13" fmla="*/ 3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96">
              <a:extLst>
                <a:ext uri="{FF2B5EF4-FFF2-40B4-BE49-F238E27FC236}">
                  <a16:creationId xmlns:a16="http://schemas.microsoft.com/office/drawing/2014/main" id="{B1707059-D2F9-41EE-86A0-5FB33D152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0097" y="3052753"/>
              <a:ext cx="115965" cy="679377"/>
            </a:xfrm>
            <a:custGeom>
              <a:avLst/>
              <a:gdLst>
                <a:gd name="T0" fmla="*/ 62 w 64"/>
                <a:gd name="T1" fmla="*/ 372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97">
              <a:extLst>
                <a:ext uri="{FF2B5EF4-FFF2-40B4-BE49-F238E27FC236}">
                  <a16:creationId xmlns:a16="http://schemas.microsoft.com/office/drawing/2014/main" id="{AEAD9138-C19E-40FD-BD60-83D60440E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936" y="3052753"/>
              <a:ext cx="114153" cy="679377"/>
            </a:xfrm>
            <a:custGeom>
              <a:avLst/>
              <a:gdLst>
                <a:gd name="T0" fmla="*/ 61 w 63"/>
                <a:gd name="T1" fmla="*/ 372 h 375"/>
                <a:gd name="T2" fmla="*/ 63 w 63"/>
                <a:gd name="T3" fmla="*/ 0 h 375"/>
                <a:gd name="T4" fmla="*/ 0 w 63"/>
                <a:gd name="T5" fmla="*/ 0 h 375"/>
                <a:gd name="T6" fmla="*/ 0 w 63"/>
                <a:gd name="T7" fmla="*/ 375 h 375"/>
                <a:gd name="T8" fmla="*/ 63 w 63"/>
                <a:gd name="T9" fmla="*/ 375 h 375"/>
                <a:gd name="T10" fmla="*/ 63 w 63"/>
                <a:gd name="T11" fmla="*/ 375 h 375"/>
                <a:gd name="T12" fmla="*/ 61 w 63"/>
                <a:gd name="T13" fmla="*/ 3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98">
              <a:extLst>
                <a:ext uri="{FF2B5EF4-FFF2-40B4-BE49-F238E27FC236}">
                  <a16:creationId xmlns:a16="http://schemas.microsoft.com/office/drawing/2014/main" id="{018B5789-A29B-494F-A148-52C66A52E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3936" y="3052753"/>
              <a:ext cx="114153" cy="679377"/>
            </a:xfrm>
            <a:custGeom>
              <a:avLst/>
              <a:gdLst>
                <a:gd name="T0" fmla="*/ 61 w 63"/>
                <a:gd name="T1" fmla="*/ 372 h 375"/>
                <a:gd name="T2" fmla="*/ 63 w 63"/>
                <a:gd name="T3" fmla="*/ 0 h 375"/>
                <a:gd name="T4" fmla="*/ 0 w 63"/>
                <a:gd name="T5" fmla="*/ 0 h 375"/>
                <a:gd name="T6" fmla="*/ 0 w 63"/>
                <a:gd name="T7" fmla="*/ 375 h 375"/>
                <a:gd name="T8" fmla="*/ 63 w 63"/>
                <a:gd name="T9" fmla="*/ 375 h 375"/>
                <a:gd name="T10" fmla="*/ 63 w 63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99">
              <a:extLst>
                <a:ext uri="{FF2B5EF4-FFF2-40B4-BE49-F238E27FC236}">
                  <a16:creationId xmlns:a16="http://schemas.microsoft.com/office/drawing/2014/main" id="{9BA36D46-C977-42B4-B28A-B7C04278E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962" y="3052753"/>
              <a:ext cx="115965" cy="679377"/>
            </a:xfrm>
            <a:custGeom>
              <a:avLst/>
              <a:gdLst>
                <a:gd name="T0" fmla="*/ 61 w 64"/>
                <a:gd name="T1" fmla="*/ 372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1 w 64"/>
                <a:gd name="T13" fmla="*/ 3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200">
              <a:extLst>
                <a:ext uri="{FF2B5EF4-FFF2-40B4-BE49-F238E27FC236}">
                  <a16:creationId xmlns:a16="http://schemas.microsoft.com/office/drawing/2014/main" id="{4AE28D60-41FB-4E7C-903D-342BB883B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989" y="3052753"/>
              <a:ext cx="115965" cy="679377"/>
            </a:xfrm>
            <a:custGeom>
              <a:avLst/>
              <a:gdLst>
                <a:gd name="T0" fmla="*/ 64 w 64"/>
                <a:gd name="T1" fmla="*/ 372 h 375"/>
                <a:gd name="T2" fmla="*/ 64 w 64"/>
                <a:gd name="T3" fmla="*/ 0 h 375"/>
                <a:gd name="T4" fmla="*/ 0 w 64"/>
                <a:gd name="T5" fmla="*/ 0 h 375"/>
                <a:gd name="T6" fmla="*/ 0 w 64"/>
                <a:gd name="T7" fmla="*/ 375 h 375"/>
                <a:gd name="T8" fmla="*/ 64 w 64"/>
                <a:gd name="T9" fmla="*/ 375 h 375"/>
                <a:gd name="T10" fmla="*/ 64 w 64"/>
                <a:gd name="T11" fmla="*/ 375 h 375"/>
                <a:gd name="T12" fmla="*/ 64 w 64"/>
                <a:gd name="T13" fmla="*/ 3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Rectangle 201">
              <a:extLst>
                <a:ext uri="{FF2B5EF4-FFF2-40B4-BE49-F238E27FC236}">
                  <a16:creationId xmlns:a16="http://schemas.microsoft.com/office/drawing/2014/main" id="{6D13E46F-F53C-4113-B88B-727564958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619" y="3985764"/>
              <a:ext cx="152204" cy="33878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Rectangle 202">
              <a:extLst>
                <a:ext uri="{FF2B5EF4-FFF2-40B4-BE49-F238E27FC236}">
                  <a16:creationId xmlns:a16="http://schemas.microsoft.com/office/drawing/2014/main" id="{E4674F34-0468-4C58-89C2-E73065955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3619" y="3985764"/>
              <a:ext cx="152204" cy="33878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Line 203">
              <a:extLst>
                <a:ext uri="{FF2B5EF4-FFF2-40B4-BE49-F238E27FC236}">
                  <a16:creationId xmlns:a16="http://schemas.microsoft.com/office/drawing/2014/main" id="{DC463B48-7E60-4D60-AE71-01E513804A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58026" y="3980329"/>
              <a:ext cx="3624" cy="3496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Line 204">
              <a:extLst>
                <a:ext uri="{FF2B5EF4-FFF2-40B4-BE49-F238E27FC236}">
                  <a16:creationId xmlns:a16="http://schemas.microsoft.com/office/drawing/2014/main" id="{5E908C22-EB2F-457B-9EC6-4887CA4B52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00387" y="3985764"/>
              <a:ext cx="157639" cy="181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Line 205">
              <a:extLst>
                <a:ext uri="{FF2B5EF4-FFF2-40B4-BE49-F238E27FC236}">
                  <a16:creationId xmlns:a16="http://schemas.microsoft.com/office/drawing/2014/main" id="{B51348D3-77AA-412D-B54F-77E4ED00A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00825" y="4324350"/>
              <a:ext cx="157163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206">
              <a:extLst>
                <a:ext uri="{FF2B5EF4-FFF2-40B4-BE49-F238E27FC236}">
                  <a16:creationId xmlns:a16="http://schemas.microsoft.com/office/drawing/2014/main" id="{803DEA87-50BC-4AB2-8D9D-245DAD8B6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300" y="3986212"/>
              <a:ext cx="155575" cy="338138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207">
              <a:extLst>
                <a:ext uri="{FF2B5EF4-FFF2-40B4-BE49-F238E27FC236}">
                  <a16:creationId xmlns:a16="http://schemas.microsoft.com/office/drawing/2014/main" id="{881D5F60-215D-4EEA-8949-F8E4DC89A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0300" y="3986212"/>
              <a:ext cx="155575" cy="338138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208">
              <a:extLst>
                <a:ext uri="{FF2B5EF4-FFF2-40B4-BE49-F238E27FC236}">
                  <a16:creationId xmlns:a16="http://schemas.microsoft.com/office/drawing/2014/main" id="{CF901A7E-4302-40A3-BAE6-8C079D1AE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7900" y="3986212"/>
              <a:ext cx="155575" cy="338138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Rectangle 209">
              <a:extLst>
                <a:ext uri="{FF2B5EF4-FFF2-40B4-BE49-F238E27FC236}">
                  <a16:creationId xmlns:a16="http://schemas.microsoft.com/office/drawing/2014/main" id="{16A85461-CF9D-47E9-89E7-A5C0B1A2C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688" y="4052887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210">
              <a:extLst>
                <a:ext uri="{FF2B5EF4-FFF2-40B4-BE49-F238E27FC236}">
                  <a16:creationId xmlns:a16="http://schemas.microsoft.com/office/drawing/2014/main" id="{9CEB78CF-651F-426D-85A0-7C8285F52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2200" y="4052887"/>
              <a:ext cx="1000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Freeform 211">
              <a:extLst>
                <a:ext uri="{FF2B5EF4-FFF2-40B4-BE49-F238E27FC236}">
                  <a16:creationId xmlns:a16="http://schemas.microsoft.com/office/drawing/2014/main" id="{B94B55C4-DAEE-418B-8D12-9E0BA8DC0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3986212"/>
              <a:ext cx="158750" cy="338138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212">
              <a:extLst>
                <a:ext uri="{FF2B5EF4-FFF2-40B4-BE49-F238E27FC236}">
                  <a16:creationId xmlns:a16="http://schemas.microsoft.com/office/drawing/2014/main" id="{83D97424-2266-4B7B-B145-DAE61E345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3986212"/>
              <a:ext cx="158750" cy="338138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213">
              <a:extLst>
                <a:ext uri="{FF2B5EF4-FFF2-40B4-BE49-F238E27FC236}">
                  <a16:creationId xmlns:a16="http://schemas.microsoft.com/office/drawing/2014/main" id="{9164B9F7-1448-4428-952B-7297E18856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9738" y="3981450"/>
              <a:ext cx="3175" cy="3492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Line 214">
              <a:extLst>
                <a:ext uri="{FF2B5EF4-FFF2-40B4-BE49-F238E27FC236}">
                  <a16:creationId xmlns:a16="http://schemas.microsoft.com/office/drawing/2014/main" id="{1E684FF0-ED19-40CF-8620-8712051A33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738" y="3986212"/>
              <a:ext cx="1587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1" name="Line 215">
              <a:extLst>
                <a:ext uri="{FF2B5EF4-FFF2-40B4-BE49-F238E27FC236}">
                  <a16:creationId xmlns:a16="http://schemas.microsoft.com/office/drawing/2014/main" id="{E6E171FB-612F-4803-982B-28DBF7829B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738" y="4324350"/>
              <a:ext cx="158750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Rectangle 216">
              <a:extLst>
                <a:ext uri="{FF2B5EF4-FFF2-40B4-BE49-F238E27FC236}">
                  <a16:creationId xmlns:a16="http://schemas.microsoft.com/office/drawing/2014/main" id="{B8328EEC-AF77-450B-88A0-E7E39E7620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600" y="4052887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217">
              <a:extLst>
                <a:ext uri="{FF2B5EF4-FFF2-40B4-BE49-F238E27FC236}">
                  <a16:creationId xmlns:a16="http://schemas.microsoft.com/office/drawing/2014/main" id="{6A4A5A9F-8166-453D-AE62-7259346FC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9438" y="4052887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218">
              <a:extLst>
                <a:ext uri="{FF2B5EF4-FFF2-40B4-BE49-F238E27FC236}">
                  <a16:creationId xmlns:a16="http://schemas.microsoft.com/office/drawing/2014/main" id="{EDD2A915-C850-4015-81D4-CC2824D85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050" y="4052887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Freeform 219">
              <a:extLst>
                <a:ext uri="{FF2B5EF4-FFF2-40B4-BE49-F238E27FC236}">
                  <a16:creationId xmlns:a16="http://schemas.microsoft.com/office/drawing/2014/main" id="{461D418A-66D4-4C2A-B169-0734FA702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9675" y="3817937"/>
              <a:ext cx="236538" cy="676275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220">
              <a:extLst>
                <a:ext uri="{FF2B5EF4-FFF2-40B4-BE49-F238E27FC236}">
                  <a16:creationId xmlns:a16="http://schemas.microsoft.com/office/drawing/2014/main" id="{BDBE4072-5F13-4048-80B8-19991873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9763" y="3986212"/>
              <a:ext cx="309563" cy="338138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Rectangle 221">
              <a:extLst>
                <a:ext uri="{FF2B5EF4-FFF2-40B4-BE49-F238E27FC236}">
                  <a16:creationId xmlns:a16="http://schemas.microsoft.com/office/drawing/2014/main" id="{2D950BAA-F3A2-4ABA-A8C2-F9E15F31F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8975" y="4052887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222">
              <a:extLst>
                <a:ext uri="{FF2B5EF4-FFF2-40B4-BE49-F238E27FC236}">
                  <a16:creationId xmlns:a16="http://schemas.microsoft.com/office/drawing/2014/main" id="{5D2C1880-B63D-4DBB-978D-FBA08B36C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988" y="4052887"/>
              <a:ext cx="1000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223">
              <a:extLst>
                <a:ext uri="{FF2B5EF4-FFF2-40B4-BE49-F238E27FC236}">
                  <a16:creationId xmlns:a16="http://schemas.microsoft.com/office/drawing/2014/main" id="{29F4A9CB-645F-4A9D-B62C-CC113E18B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1288" y="4052887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224">
              <a:extLst>
                <a:ext uri="{FF2B5EF4-FFF2-40B4-BE49-F238E27FC236}">
                  <a16:creationId xmlns:a16="http://schemas.microsoft.com/office/drawing/2014/main" id="{9AEB6686-2FCF-487F-B919-75E727120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713" y="4052887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225">
              <a:extLst>
                <a:ext uri="{FF2B5EF4-FFF2-40B4-BE49-F238E27FC236}">
                  <a16:creationId xmlns:a16="http://schemas.microsoft.com/office/drawing/2014/main" id="{6B465124-71BA-4927-AB5B-84424E4F5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0" y="4052887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Line 226">
              <a:extLst>
                <a:ext uri="{FF2B5EF4-FFF2-40B4-BE49-F238E27FC236}">
                  <a16:creationId xmlns:a16="http://schemas.microsoft.com/office/drawing/2014/main" id="{AFDD64B2-50F6-4936-AE7A-6326B4A026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5875" y="4152900"/>
              <a:ext cx="42386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Line 227">
              <a:extLst>
                <a:ext uri="{FF2B5EF4-FFF2-40B4-BE49-F238E27FC236}">
                  <a16:creationId xmlns:a16="http://schemas.microsoft.com/office/drawing/2014/main" id="{5158DAA4-3121-4D1A-A313-DDB8B7845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4563" y="4152900"/>
              <a:ext cx="42386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228">
              <a:extLst>
                <a:ext uri="{FF2B5EF4-FFF2-40B4-BE49-F238E27FC236}">
                  <a16:creationId xmlns:a16="http://schemas.microsoft.com/office/drawing/2014/main" id="{6CB255D6-63E6-419C-9FBE-4BFAFA47F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0" y="4071937"/>
              <a:ext cx="77788" cy="80963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229">
              <a:extLst>
                <a:ext uri="{FF2B5EF4-FFF2-40B4-BE49-F238E27FC236}">
                  <a16:creationId xmlns:a16="http://schemas.microsoft.com/office/drawing/2014/main" id="{46DEC2CF-B299-4AD0-8C13-3FD36C601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4152900"/>
              <a:ext cx="542925" cy="2587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230">
              <a:extLst>
                <a:ext uri="{FF2B5EF4-FFF2-40B4-BE49-F238E27FC236}">
                  <a16:creationId xmlns:a16="http://schemas.microsoft.com/office/drawing/2014/main" id="{30ECA49B-B44F-43B4-8DCF-3CE288775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625" y="3817937"/>
              <a:ext cx="112713" cy="679450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231">
              <a:extLst>
                <a:ext uri="{FF2B5EF4-FFF2-40B4-BE49-F238E27FC236}">
                  <a16:creationId xmlns:a16="http://schemas.microsoft.com/office/drawing/2014/main" id="{7DA59D23-B256-45A2-9DB1-C50D2B4B2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4625" y="3817937"/>
              <a:ext cx="112713" cy="679450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232">
              <a:extLst>
                <a:ext uri="{FF2B5EF4-FFF2-40B4-BE49-F238E27FC236}">
                  <a16:creationId xmlns:a16="http://schemas.microsoft.com/office/drawing/2014/main" id="{7B2009B6-EA1D-4172-A624-6183D202B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3817937"/>
              <a:ext cx="115888" cy="679450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233">
              <a:extLst>
                <a:ext uri="{FF2B5EF4-FFF2-40B4-BE49-F238E27FC236}">
                  <a16:creationId xmlns:a16="http://schemas.microsoft.com/office/drawing/2014/main" id="{043062CF-01A2-439E-B31D-710CE4165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3817937"/>
              <a:ext cx="115888" cy="679450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234">
              <a:extLst>
                <a:ext uri="{FF2B5EF4-FFF2-40B4-BE49-F238E27FC236}">
                  <a16:creationId xmlns:a16="http://schemas.microsoft.com/office/drawing/2014/main" id="{58532568-E7CB-4095-AA42-C9D7A9C94C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3817937"/>
              <a:ext cx="115888" cy="679450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235">
              <a:extLst>
                <a:ext uri="{FF2B5EF4-FFF2-40B4-BE49-F238E27FC236}">
                  <a16:creationId xmlns:a16="http://schemas.microsoft.com/office/drawing/2014/main" id="{8B7D2658-BCF7-4383-AD39-42D403821D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3817937"/>
              <a:ext cx="114300" cy="679450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236">
              <a:extLst>
                <a:ext uri="{FF2B5EF4-FFF2-40B4-BE49-F238E27FC236}">
                  <a16:creationId xmlns:a16="http://schemas.microsoft.com/office/drawing/2014/main" id="{44FB4594-54FB-4EA3-9204-75FD75A55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3817937"/>
              <a:ext cx="114300" cy="679450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237">
              <a:extLst>
                <a:ext uri="{FF2B5EF4-FFF2-40B4-BE49-F238E27FC236}">
                  <a16:creationId xmlns:a16="http://schemas.microsoft.com/office/drawing/2014/main" id="{919EFE53-5946-490F-8196-79C3CCD79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4752975"/>
              <a:ext cx="152400" cy="338138"/>
            </a:xfrm>
            <a:custGeom>
              <a:avLst/>
              <a:gdLst>
                <a:gd name="T0" fmla="*/ 247 w 84"/>
                <a:gd name="T1" fmla="*/ 523 h 187"/>
                <a:gd name="T2" fmla="*/ 0 w 84"/>
                <a:gd name="T3" fmla="*/ 532 h 187"/>
                <a:gd name="T4" fmla="*/ 0 w 84"/>
                <a:gd name="T5" fmla="*/ 0 h 187"/>
                <a:gd name="T6" fmla="*/ 247 w 84"/>
                <a:gd name="T7" fmla="*/ 0 h 187"/>
                <a:gd name="T8" fmla="*/ 247 w 84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7"/>
                <a:gd name="T17" fmla="*/ 84 w 84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238">
              <a:extLst>
                <a:ext uri="{FF2B5EF4-FFF2-40B4-BE49-F238E27FC236}">
                  <a16:creationId xmlns:a16="http://schemas.microsoft.com/office/drawing/2014/main" id="{CAA6F341-26F1-4A87-99C0-1F3344713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85025" y="4752975"/>
              <a:ext cx="152400" cy="338138"/>
            </a:xfrm>
            <a:custGeom>
              <a:avLst/>
              <a:gdLst>
                <a:gd name="T0" fmla="*/ 247 w 84"/>
                <a:gd name="T1" fmla="*/ 523 h 187"/>
                <a:gd name="T2" fmla="*/ 0 w 84"/>
                <a:gd name="T3" fmla="*/ 532 h 187"/>
                <a:gd name="T4" fmla="*/ 0 w 84"/>
                <a:gd name="T5" fmla="*/ 0 h 187"/>
                <a:gd name="T6" fmla="*/ 247 w 84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7"/>
                <a:gd name="T14" fmla="*/ 84 w 84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Line 239">
              <a:extLst>
                <a:ext uri="{FF2B5EF4-FFF2-40B4-BE49-F238E27FC236}">
                  <a16:creationId xmlns:a16="http://schemas.microsoft.com/office/drawing/2014/main" id="{3BD8D330-88EB-4CF4-8DA2-5882789F4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89825" y="4743450"/>
              <a:ext cx="3175" cy="3540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6" name="Line 240">
              <a:extLst>
                <a:ext uri="{FF2B5EF4-FFF2-40B4-BE49-F238E27FC236}">
                  <a16:creationId xmlns:a16="http://schemas.microsoft.com/office/drawing/2014/main" id="{2F23058B-E307-4D85-B4C3-79BBB4E5F6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34250" y="4746625"/>
              <a:ext cx="15557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Line 241">
              <a:extLst>
                <a:ext uri="{FF2B5EF4-FFF2-40B4-BE49-F238E27FC236}">
                  <a16:creationId xmlns:a16="http://schemas.microsoft.com/office/drawing/2014/main" id="{66CA243D-1727-44B8-A85D-6F13433B72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34250" y="5087937"/>
              <a:ext cx="1555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242">
              <a:extLst>
                <a:ext uri="{FF2B5EF4-FFF2-40B4-BE49-F238E27FC236}">
                  <a16:creationId xmlns:a16="http://schemas.microsoft.com/office/drawing/2014/main" id="{CBBDCFCC-97D4-4BA7-A769-86D71004B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4752975"/>
              <a:ext cx="158750" cy="338138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243">
              <a:extLst>
                <a:ext uri="{FF2B5EF4-FFF2-40B4-BE49-F238E27FC236}">
                  <a16:creationId xmlns:a16="http://schemas.microsoft.com/office/drawing/2014/main" id="{C0A2DD2C-4B79-4E14-9078-1DD28314B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4752975"/>
              <a:ext cx="158750" cy="338138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244">
              <a:extLst>
                <a:ext uri="{FF2B5EF4-FFF2-40B4-BE49-F238E27FC236}">
                  <a16:creationId xmlns:a16="http://schemas.microsoft.com/office/drawing/2014/main" id="{81B675E6-9E07-4B51-BBFA-CEB2D8DCB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4746625"/>
              <a:ext cx="158750" cy="344488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Rectangle 245">
              <a:extLst>
                <a:ext uri="{FF2B5EF4-FFF2-40B4-BE49-F238E27FC236}">
                  <a16:creationId xmlns:a16="http://schemas.microsoft.com/office/drawing/2014/main" id="{2A1699EE-F258-4794-97B5-8DD0C1356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7525" y="4819650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246">
              <a:extLst>
                <a:ext uri="{FF2B5EF4-FFF2-40B4-BE49-F238E27FC236}">
                  <a16:creationId xmlns:a16="http://schemas.microsoft.com/office/drawing/2014/main" id="{6A4A568C-A936-40AB-9F00-75D1A6CE1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0388" y="4819650"/>
              <a:ext cx="1000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Freeform 247">
              <a:extLst>
                <a:ext uri="{FF2B5EF4-FFF2-40B4-BE49-F238E27FC236}">
                  <a16:creationId xmlns:a16="http://schemas.microsoft.com/office/drawing/2014/main" id="{E5349996-6A32-46C4-BA3D-B2B33D90F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150" y="4752975"/>
              <a:ext cx="155575" cy="338138"/>
            </a:xfrm>
            <a:custGeom>
              <a:avLst/>
              <a:gdLst>
                <a:gd name="T0" fmla="*/ 0 w 86"/>
                <a:gd name="T1" fmla="*/ 523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248">
              <a:extLst>
                <a:ext uri="{FF2B5EF4-FFF2-40B4-BE49-F238E27FC236}">
                  <a16:creationId xmlns:a16="http://schemas.microsoft.com/office/drawing/2014/main" id="{E0BA13ED-16DE-45B4-B3DE-CAF695BA2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150" y="4752975"/>
              <a:ext cx="155575" cy="338138"/>
            </a:xfrm>
            <a:custGeom>
              <a:avLst/>
              <a:gdLst>
                <a:gd name="T0" fmla="*/ 0 w 86"/>
                <a:gd name="T1" fmla="*/ 523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5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Line 249">
              <a:extLst>
                <a:ext uri="{FF2B5EF4-FFF2-40B4-BE49-F238E27FC236}">
                  <a16:creationId xmlns:a16="http://schemas.microsoft.com/office/drawing/2014/main" id="{CE37F624-F1CB-4F3C-A1EE-F4C107FE5D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84750" y="4743450"/>
              <a:ext cx="1588" cy="3540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6" name="Line 250">
              <a:extLst>
                <a:ext uri="{FF2B5EF4-FFF2-40B4-BE49-F238E27FC236}">
                  <a16:creationId xmlns:a16="http://schemas.microsoft.com/office/drawing/2014/main" id="{A6627E0D-75F4-4280-8721-486B70751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0" y="4746625"/>
              <a:ext cx="15557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" name="Line 251">
              <a:extLst>
                <a:ext uri="{FF2B5EF4-FFF2-40B4-BE49-F238E27FC236}">
                  <a16:creationId xmlns:a16="http://schemas.microsoft.com/office/drawing/2014/main" id="{0849384D-F64B-4277-B36E-964834CE4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4750" y="5087937"/>
              <a:ext cx="1555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252">
              <a:extLst>
                <a:ext uri="{FF2B5EF4-FFF2-40B4-BE49-F238E27FC236}">
                  <a16:creationId xmlns:a16="http://schemas.microsoft.com/office/drawing/2014/main" id="{3D0FB439-1EFF-40BC-89C0-AE0793663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100" y="4579937"/>
              <a:ext cx="234950" cy="679450"/>
            </a:xfrm>
            <a:custGeom>
              <a:avLst/>
              <a:gdLst>
                <a:gd name="T0" fmla="*/ 0 w 130"/>
                <a:gd name="T1" fmla="*/ 0 h 375"/>
                <a:gd name="T2" fmla="*/ 3 w 130"/>
                <a:gd name="T3" fmla="*/ 435 h 375"/>
                <a:gd name="T4" fmla="*/ 124 w 130"/>
                <a:gd name="T5" fmla="*/ 536 h 375"/>
                <a:gd name="T6" fmla="*/ 3 w 130"/>
                <a:gd name="T7" fmla="*/ 639 h 375"/>
                <a:gd name="T8" fmla="*/ 3 w 130"/>
                <a:gd name="T9" fmla="*/ 1080 h 375"/>
                <a:gd name="T10" fmla="*/ 364 w 130"/>
                <a:gd name="T11" fmla="*/ 749 h 375"/>
                <a:gd name="T12" fmla="*/ 364 w 130"/>
                <a:gd name="T13" fmla="*/ 332 h 375"/>
                <a:gd name="T14" fmla="*/ 3 w 130"/>
                <a:gd name="T15" fmla="*/ 2 h 375"/>
                <a:gd name="T16" fmla="*/ 3 w 130"/>
                <a:gd name="T17" fmla="*/ 2 h 375"/>
                <a:gd name="T18" fmla="*/ 0 w 130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5"/>
                <a:gd name="T32" fmla="*/ 130 w 130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5">
                  <a:moveTo>
                    <a:pt x="0" y="0"/>
                  </a:moveTo>
                  <a:lnTo>
                    <a:pt x="3" y="152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5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53">
              <a:extLst>
                <a:ext uri="{FF2B5EF4-FFF2-40B4-BE49-F238E27FC236}">
                  <a16:creationId xmlns:a16="http://schemas.microsoft.com/office/drawing/2014/main" id="{7A3E91DD-BC12-452A-9601-711BFAD04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3100" y="4579937"/>
              <a:ext cx="234950" cy="679450"/>
            </a:xfrm>
            <a:custGeom>
              <a:avLst/>
              <a:gdLst>
                <a:gd name="T0" fmla="*/ 0 w 130"/>
                <a:gd name="T1" fmla="*/ 0 h 375"/>
                <a:gd name="T2" fmla="*/ 3 w 130"/>
                <a:gd name="T3" fmla="*/ 435 h 375"/>
                <a:gd name="T4" fmla="*/ 124 w 130"/>
                <a:gd name="T5" fmla="*/ 536 h 375"/>
                <a:gd name="T6" fmla="*/ 3 w 130"/>
                <a:gd name="T7" fmla="*/ 639 h 375"/>
                <a:gd name="T8" fmla="*/ 3 w 130"/>
                <a:gd name="T9" fmla="*/ 1080 h 375"/>
                <a:gd name="T10" fmla="*/ 364 w 130"/>
                <a:gd name="T11" fmla="*/ 749 h 375"/>
                <a:gd name="T12" fmla="*/ 364 w 130"/>
                <a:gd name="T13" fmla="*/ 332 h 375"/>
                <a:gd name="T14" fmla="*/ 3 w 130"/>
                <a:gd name="T15" fmla="*/ 2 h 375"/>
                <a:gd name="T16" fmla="*/ 3 w 130"/>
                <a:gd name="T17" fmla="*/ 2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5"/>
                <a:gd name="T29" fmla="*/ 130 w 130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5">
                  <a:moveTo>
                    <a:pt x="0" y="0"/>
                  </a:moveTo>
                  <a:lnTo>
                    <a:pt x="3" y="152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5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2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Rectangle 254">
              <a:extLst>
                <a:ext uri="{FF2B5EF4-FFF2-40B4-BE49-F238E27FC236}">
                  <a16:creationId xmlns:a16="http://schemas.microsoft.com/office/drawing/2014/main" id="{030A350A-9E4B-4A63-855B-1B1EC8325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2400" y="4819650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255">
              <a:extLst>
                <a:ext uri="{FF2B5EF4-FFF2-40B4-BE49-F238E27FC236}">
                  <a16:creationId xmlns:a16="http://schemas.microsoft.com/office/drawing/2014/main" id="{CC0DF5B3-B386-40C3-87F4-AE268B385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825" y="4819650"/>
              <a:ext cx="1000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256">
              <a:extLst>
                <a:ext uri="{FF2B5EF4-FFF2-40B4-BE49-F238E27FC236}">
                  <a16:creationId xmlns:a16="http://schemas.microsoft.com/office/drawing/2014/main" id="{DD315EAD-4319-451A-A3BB-B99E4C5CA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21538" y="4819650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257">
              <a:extLst>
                <a:ext uri="{FF2B5EF4-FFF2-40B4-BE49-F238E27FC236}">
                  <a16:creationId xmlns:a16="http://schemas.microsoft.com/office/drawing/2014/main" id="{00C1B097-9A19-4ECD-B1CA-63E6B7F26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1550" y="481965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258">
              <a:extLst>
                <a:ext uri="{FF2B5EF4-FFF2-40B4-BE49-F238E27FC236}">
                  <a16:creationId xmlns:a16="http://schemas.microsoft.com/office/drawing/2014/main" id="{4E036482-7F1B-4B77-A619-433F54769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9338" y="481965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Line 259">
              <a:extLst>
                <a:ext uri="{FF2B5EF4-FFF2-40B4-BE49-F238E27FC236}">
                  <a16:creationId xmlns:a16="http://schemas.microsoft.com/office/drawing/2014/main" id="{8B29E9DA-CFE0-4C4C-995D-102B3A9026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888" y="4919662"/>
              <a:ext cx="423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6" name="Line 260">
              <a:extLst>
                <a:ext uri="{FF2B5EF4-FFF2-40B4-BE49-F238E27FC236}">
                  <a16:creationId xmlns:a16="http://schemas.microsoft.com/office/drawing/2014/main" id="{ACECC470-958F-45B0-8BEC-03B6A260B3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88050" y="4919662"/>
              <a:ext cx="4651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7" name="Line 261">
              <a:extLst>
                <a:ext uri="{FF2B5EF4-FFF2-40B4-BE49-F238E27FC236}">
                  <a16:creationId xmlns:a16="http://schemas.microsoft.com/office/drawing/2014/main" id="{5C95F736-FC85-43A3-8127-1983DCC715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7988" y="4919662"/>
              <a:ext cx="4270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8" name="Freeform 262">
              <a:extLst>
                <a:ext uri="{FF2B5EF4-FFF2-40B4-BE49-F238E27FC236}">
                  <a16:creationId xmlns:a16="http://schemas.microsoft.com/office/drawing/2014/main" id="{D56A6488-7149-433A-AF78-6837A6448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4837112"/>
              <a:ext cx="80963" cy="82550"/>
            </a:xfrm>
            <a:custGeom>
              <a:avLst/>
              <a:gdLst>
                <a:gd name="T0" fmla="*/ 0 w 44"/>
                <a:gd name="T1" fmla="*/ 141 h 45"/>
                <a:gd name="T2" fmla="*/ 3 w 44"/>
                <a:gd name="T3" fmla="*/ 0 h 45"/>
                <a:gd name="T4" fmla="*/ 144 w 44"/>
                <a:gd name="T5" fmla="*/ 0 h 45"/>
                <a:gd name="T6" fmla="*/ 0 60000 65536"/>
                <a:gd name="T7" fmla="*/ 0 60000 65536"/>
                <a:gd name="T8" fmla="*/ 0 60000 65536"/>
                <a:gd name="T9" fmla="*/ 0 w 44"/>
                <a:gd name="T10" fmla="*/ 0 h 45"/>
                <a:gd name="T11" fmla="*/ 44 w 44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5">
                  <a:moveTo>
                    <a:pt x="0" y="45"/>
                  </a:moveTo>
                  <a:lnTo>
                    <a:pt x="3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9" name="Freeform 263">
              <a:extLst>
                <a:ext uri="{FF2B5EF4-FFF2-40B4-BE49-F238E27FC236}">
                  <a16:creationId xmlns:a16="http://schemas.microsoft.com/office/drawing/2014/main" id="{80F30AFD-2B43-41E6-BFBF-3F1F5287C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0638" y="4919662"/>
              <a:ext cx="542925" cy="2587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3 w 300"/>
                <a:gd name="T5" fmla="*/ 409 h 143"/>
                <a:gd name="T6" fmla="*/ 733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7" y="143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264">
              <a:extLst>
                <a:ext uri="{FF2B5EF4-FFF2-40B4-BE49-F238E27FC236}">
                  <a16:creationId xmlns:a16="http://schemas.microsoft.com/office/drawing/2014/main" id="{7C707CF6-5E92-48FC-86E1-E1A58FF92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4579937"/>
              <a:ext cx="115888" cy="679450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265">
              <a:extLst>
                <a:ext uri="{FF2B5EF4-FFF2-40B4-BE49-F238E27FC236}">
                  <a16:creationId xmlns:a16="http://schemas.microsoft.com/office/drawing/2014/main" id="{ED66B31F-22FC-4006-A308-4E8774C426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6463" y="4579937"/>
              <a:ext cx="115888" cy="679450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66">
              <a:extLst>
                <a:ext uri="{FF2B5EF4-FFF2-40B4-BE49-F238E27FC236}">
                  <a16:creationId xmlns:a16="http://schemas.microsoft.com/office/drawing/2014/main" id="{FDD46723-F062-4F87-9A31-D07832CC5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4579937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67">
              <a:extLst>
                <a:ext uri="{FF2B5EF4-FFF2-40B4-BE49-F238E27FC236}">
                  <a16:creationId xmlns:a16="http://schemas.microsoft.com/office/drawing/2014/main" id="{F042E029-C47C-43ED-99B1-02ECB1CA4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4579937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268">
              <a:extLst>
                <a:ext uri="{FF2B5EF4-FFF2-40B4-BE49-F238E27FC236}">
                  <a16:creationId xmlns:a16="http://schemas.microsoft.com/office/drawing/2014/main" id="{56902466-8880-49BA-BA93-0F29B1537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4579937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269">
              <a:extLst>
                <a:ext uri="{FF2B5EF4-FFF2-40B4-BE49-F238E27FC236}">
                  <a16:creationId xmlns:a16="http://schemas.microsoft.com/office/drawing/2014/main" id="{2CF903D4-BE4D-4B83-82E6-EF0642F3F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4579937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270">
              <a:extLst>
                <a:ext uri="{FF2B5EF4-FFF2-40B4-BE49-F238E27FC236}">
                  <a16:creationId xmlns:a16="http://schemas.microsoft.com/office/drawing/2014/main" id="{A14ABBF8-C450-467C-A7EB-B92946A59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4579937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271">
              <a:extLst>
                <a:ext uri="{FF2B5EF4-FFF2-40B4-BE49-F238E27FC236}">
                  <a16:creationId xmlns:a16="http://schemas.microsoft.com/office/drawing/2014/main" id="{71B19A5C-3355-40AC-A9A9-910055BFB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4579937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272">
              <a:extLst>
                <a:ext uri="{FF2B5EF4-FFF2-40B4-BE49-F238E27FC236}">
                  <a16:creationId xmlns:a16="http://schemas.microsoft.com/office/drawing/2014/main" id="{10026887-C7DD-4980-A864-A26CA1692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450" y="5516562"/>
              <a:ext cx="150813" cy="341313"/>
            </a:xfrm>
            <a:custGeom>
              <a:avLst/>
              <a:gdLst>
                <a:gd name="T0" fmla="*/ 224 w 84"/>
                <a:gd name="T1" fmla="*/ 543 h 188"/>
                <a:gd name="T2" fmla="*/ 0 w 84"/>
                <a:gd name="T3" fmla="*/ 549 h 188"/>
                <a:gd name="T4" fmla="*/ 0 w 84"/>
                <a:gd name="T5" fmla="*/ 0 h 188"/>
                <a:gd name="T6" fmla="*/ 224 w 84"/>
                <a:gd name="T7" fmla="*/ 0 h 188"/>
                <a:gd name="T8" fmla="*/ 224 w 84"/>
                <a:gd name="T9" fmla="*/ 54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8"/>
                <a:gd name="T17" fmla="*/ 84 w 84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8">
                  <a:moveTo>
                    <a:pt x="84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273">
              <a:extLst>
                <a:ext uri="{FF2B5EF4-FFF2-40B4-BE49-F238E27FC236}">
                  <a16:creationId xmlns:a16="http://schemas.microsoft.com/office/drawing/2014/main" id="{D4E37C6A-F4C2-417D-ACE7-5CEF1C715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8450" y="5516562"/>
              <a:ext cx="150813" cy="341313"/>
            </a:xfrm>
            <a:custGeom>
              <a:avLst/>
              <a:gdLst>
                <a:gd name="T0" fmla="*/ 224 w 84"/>
                <a:gd name="T1" fmla="*/ 543 h 188"/>
                <a:gd name="T2" fmla="*/ 0 w 84"/>
                <a:gd name="T3" fmla="*/ 549 h 188"/>
                <a:gd name="T4" fmla="*/ 0 w 84"/>
                <a:gd name="T5" fmla="*/ 0 h 188"/>
                <a:gd name="T6" fmla="*/ 224 w 84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8"/>
                <a:gd name="T14" fmla="*/ 84 w 84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8">
                  <a:moveTo>
                    <a:pt x="84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Line 274">
              <a:extLst>
                <a:ext uri="{FF2B5EF4-FFF2-40B4-BE49-F238E27FC236}">
                  <a16:creationId xmlns:a16="http://schemas.microsoft.com/office/drawing/2014/main" id="{345E7C34-2BEB-4B28-9A49-48ECB87E5A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21663" y="5508625"/>
              <a:ext cx="6350" cy="35242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Line 275">
              <a:extLst>
                <a:ext uri="{FF2B5EF4-FFF2-40B4-BE49-F238E27FC236}">
                  <a16:creationId xmlns:a16="http://schemas.microsoft.com/office/drawing/2014/main" id="{E3D2EE49-631B-48B0-B656-CE9297D802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66088" y="5513387"/>
              <a:ext cx="1555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2" name="Line 276">
              <a:extLst>
                <a:ext uri="{FF2B5EF4-FFF2-40B4-BE49-F238E27FC236}">
                  <a16:creationId xmlns:a16="http://schemas.microsoft.com/office/drawing/2014/main" id="{0094F997-A1BD-4658-B969-29415E3354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66088" y="5853112"/>
              <a:ext cx="15557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277">
              <a:extLst>
                <a:ext uri="{FF2B5EF4-FFF2-40B4-BE49-F238E27FC236}">
                  <a16:creationId xmlns:a16="http://schemas.microsoft.com/office/drawing/2014/main" id="{70629363-FD79-4922-8C4F-7CC0C786B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150" y="5516562"/>
              <a:ext cx="155575" cy="341313"/>
            </a:xfrm>
            <a:custGeom>
              <a:avLst/>
              <a:gdLst>
                <a:gd name="T0" fmla="*/ 0 w 86"/>
                <a:gd name="T1" fmla="*/ 543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3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5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278">
              <a:extLst>
                <a:ext uri="{FF2B5EF4-FFF2-40B4-BE49-F238E27FC236}">
                  <a16:creationId xmlns:a16="http://schemas.microsoft.com/office/drawing/2014/main" id="{69C8B929-E7FA-4BD2-820C-A10F81C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7150" y="5516562"/>
              <a:ext cx="155575" cy="341313"/>
            </a:xfrm>
            <a:custGeom>
              <a:avLst/>
              <a:gdLst>
                <a:gd name="T0" fmla="*/ 0 w 86"/>
                <a:gd name="T1" fmla="*/ 543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5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279">
              <a:extLst>
                <a:ext uri="{FF2B5EF4-FFF2-40B4-BE49-F238E27FC236}">
                  <a16:creationId xmlns:a16="http://schemas.microsoft.com/office/drawing/2014/main" id="{1984BDE1-6851-4536-9F1A-829E1246C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5513387"/>
              <a:ext cx="155575" cy="344488"/>
            </a:xfrm>
            <a:custGeom>
              <a:avLst/>
              <a:gdLst>
                <a:gd name="T0" fmla="*/ 238 w 86"/>
                <a:gd name="T1" fmla="*/ 0 h 190"/>
                <a:gd name="T2" fmla="*/ 0 w 86"/>
                <a:gd name="T3" fmla="*/ 2 h 190"/>
                <a:gd name="T4" fmla="*/ 0 w 86"/>
                <a:gd name="T5" fmla="*/ 549 h 190"/>
                <a:gd name="T6" fmla="*/ 245 w 86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90"/>
                <a:gd name="T14" fmla="*/ 86 w 86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90">
                  <a:moveTo>
                    <a:pt x="84" y="0"/>
                  </a:moveTo>
                  <a:lnTo>
                    <a:pt x="0" y="2"/>
                  </a:lnTo>
                  <a:lnTo>
                    <a:pt x="0" y="190"/>
                  </a:lnTo>
                  <a:lnTo>
                    <a:pt x="86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" name="Rectangle 280">
              <a:extLst>
                <a:ext uri="{FF2B5EF4-FFF2-40B4-BE49-F238E27FC236}">
                  <a16:creationId xmlns:a16="http://schemas.microsoft.com/office/drawing/2014/main" id="{91CF4427-4373-49FA-A0A0-879AE5BEB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538" y="5580062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7" name="Rectangle 281">
              <a:extLst>
                <a:ext uri="{FF2B5EF4-FFF2-40B4-BE49-F238E27FC236}">
                  <a16:creationId xmlns:a16="http://schemas.microsoft.com/office/drawing/2014/main" id="{CC285489-1D3D-4294-A0CE-8D0FDEB6F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2225" y="5580062"/>
              <a:ext cx="1000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8" name="Freeform 282">
              <a:extLst>
                <a:ext uri="{FF2B5EF4-FFF2-40B4-BE49-F238E27FC236}">
                  <a16:creationId xmlns:a16="http://schemas.microsoft.com/office/drawing/2014/main" id="{36EB388F-0B50-4DA9-BA54-C5107FBB1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525" y="5345112"/>
              <a:ext cx="233363" cy="676275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42 h 373"/>
                <a:gd name="T4" fmla="*/ 123 w 129"/>
                <a:gd name="T5" fmla="*/ 547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53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w 129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9"/>
                <a:gd name="T31" fmla="*/ 0 h 373"/>
                <a:gd name="T32" fmla="*/ 129 w 129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9" h="373">
                  <a:moveTo>
                    <a:pt x="0" y="0"/>
                  </a:moveTo>
                  <a:lnTo>
                    <a:pt x="2" y="153"/>
                  </a:lnTo>
                  <a:lnTo>
                    <a:pt x="43" y="188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283">
              <a:extLst>
                <a:ext uri="{FF2B5EF4-FFF2-40B4-BE49-F238E27FC236}">
                  <a16:creationId xmlns:a16="http://schemas.microsoft.com/office/drawing/2014/main" id="{22D699DD-3250-4C00-A3D6-94975706AD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525" y="5345112"/>
              <a:ext cx="233363" cy="676275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42 h 373"/>
                <a:gd name="T4" fmla="*/ 123 w 129"/>
                <a:gd name="T5" fmla="*/ 547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53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3"/>
                  </a:lnTo>
                  <a:lnTo>
                    <a:pt x="43" y="188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0" name="Rectangle 284">
              <a:extLst>
                <a:ext uri="{FF2B5EF4-FFF2-40B4-BE49-F238E27FC236}">
                  <a16:creationId xmlns:a16="http://schemas.microsoft.com/office/drawing/2014/main" id="{FA4CFA9D-13DF-4166-9AD6-A3BB3BDB7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4238" y="5580062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Rectangle 285">
              <a:extLst>
                <a:ext uri="{FF2B5EF4-FFF2-40B4-BE49-F238E27FC236}">
                  <a16:creationId xmlns:a16="http://schemas.microsoft.com/office/drawing/2014/main" id="{D0C3D6E7-61E8-4500-A3FB-BBDA3B297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0" y="5580062"/>
              <a:ext cx="1000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2" name="Rectangle 286">
              <a:extLst>
                <a:ext uri="{FF2B5EF4-FFF2-40B4-BE49-F238E27FC236}">
                  <a16:creationId xmlns:a16="http://schemas.microsoft.com/office/drawing/2014/main" id="{223BECAF-2A39-4F7D-9C3A-91F2098D3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6550" y="5580062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3" name="Rectangle 287">
              <a:extLst>
                <a:ext uri="{FF2B5EF4-FFF2-40B4-BE49-F238E27FC236}">
                  <a16:creationId xmlns:a16="http://schemas.microsoft.com/office/drawing/2014/main" id="{62B57AF0-8B9B-4373-99E1-92FE24D4B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3388" y="5580062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4" name="Rectangle 288">
              <a:extLst>
                <a:ext uri="{FF2B5EF4-FFF2-40B4-BE49-F238E27FC236}">
                  <a16:creationId xmlns:a16="http://schemas.microsoft.com/office/drawing/2014/main" id="{C6048179-C851-4F12-9D22-5A3224435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1175" y="5580062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5" name="Line 289">
              <a:extLst>
                <a:ext uri="{FF2B5EF4-FFF2-40B4-BE49-F238E27FC236}">
                  <a16:creationId xmlns:a16="http://schemas.microsoft.com/office/drawing/2014/main" id="{DCDECEF5-3E6B-4498-B579-F8A7AE4FA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2725" y="5686425"/>
              <a:ext cx="4111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" name="Line 290">
              <a:extLst>
                <a:ext uri="{FF2B5EF4-FFF2-40B4-BE49-F238E27FC236}">
                  <a16:creationId xmlns:a16="http://schemas.microsoft.com/office/drawing/2014/main" id="{8A2D47BB-89DE-4984-AFB2-2D62249B5C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9888" y="5686425"/>
              <a:ext cx="46513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" name="Line 291">
              <a:extLst>
                <a:ext uri="{FF2B5EF4-FFF2-40B4-BE49-F238E27FC236}">
                  <a16:creationId xmlns:a16="http://schemas.microsoft.com/office/drawing/2014/main" id="{B36271D2-BDF6-4C68-80CB-8959F2603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9825" y="5686425"/>
              <a:ext cx="42862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Line 292">
              <a:extLst>
                <a:ext uri="{FF2B5EF4-FFF2-40B4-BE49-F238E27FC236}">
                  <a16:creationId xmlns:a16="http://schemas.microsoft.com/office/drawing/2014/main" id="{08517EE5-9A6D-4F41-9B93-1964CA8FCA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6625" y="5767387"/>
              <a:ext cx="4730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293">
              <a:extLst>
                <a:ext uri="{FF2B5EF4-FFF2-40B4-BE49-F238E27FC236}">
                  <a16:creationId xmlns:a16="http://schemas.microsoft.com/office/drawing/2014/main" id="{06138C1A-05D6-4C2A-8D13-23DA1B49A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5599112"/>
              <a:ext cx="65088" cy="87313"/>
            </a:xfrm>
            <a:custGeom>
              <a:avLst/>
              <a:gdLst>
                <a:gd name="T0" fmla="*/ 0 w 36"/>
                <a:gd name="T1" fmla="*/ 143 h 48"/>
                <a:gd name="T2" fmla="*/ 2 w 36"/>
                <a:gd name="T3" fmla="*/ 0 h 48"/>
                <a:gd name="T4" fmla="*/ 102 w 36"/>
                <a:gd name="T5" fmla="*/ 0 h 48"/>
                <a:gd name="T6" fmla="*/ 0 60000 65536"/>
                <a:gd name="T7" fmla="*/ 0 60000 65536"/>
                <a:gd name="T8" fmla="*/ 0 60000 65536"/>
                <a:gd name="T9" fmla="*/ 0 w 36"/>
                <a:gd name="T10" fmla="*/ 0 h 48"/>
                <a:gd name="T11" fmla="*/ 36 w 36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" h="48">
                  <a:moveTo>
                    <a:pt x="0" y="48"/>
                  </a:moveTo>
                  <a:lnTo>
                    <a:pt x="2" y="0"/>
                  </a:lnTo>
                  <a:lnTo>
                    <a:pt x="36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294">
              <a:extLst>
                <a:ext uri="{FF2B5EF4-FFF2-40B4-BE49-F238E27FC236}">
                  <a16:creationId xmlns:a16="http://schemas.microsoft.com/office/drawing/2014/main" id="{59BE33F1-4FF4-49C7-9AAD-EE03ADD64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7238" y="5686425"/>
              <a:ext cx="538163" cy="252413"/>
            </a:xfrm>
            <a:custGeom>
              <a:avLst/>
              <a:gdLst>
                <a:gd name="T0" fmla="*/ 0 w 297"/>
                <a:gd name="T1" fmla="*/ 0 h 140"/>
                <a:gd name="T2" fmla="*/ 0 w 297"/>
                <a:gd name="T3" fmla="*/ 390 h 140"/>
                <a:gd name="T4" fmla="*/ 736 w 297"/>
                <a:gd name="T5" fmla="*/ 390 h 140"/>
                <a:gd name="T6" fmla="*/ 736 w 297"/>
                <a:gd name="T7" fmla="*/ 127 h 140"/>
                <a:gd name="T8" fmla="*/ 856 w 297"/>
                <a:gd name="T9" fmla="*/ 127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7"/>
                <a:gd name="T16" fmla="*/ 0 h 140"/>
                <a:gd name="T17" fmla="*/ 297 w 297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7" h="140">
                  <a:moveTo>
                    <a:pt x="0" y="0"/>
                  </a:moveTo>
                  <a:lnTo>
                    <a:pt x="0" y="140"/>
                  </a:lnTo>
                  <a:lnTo>
                    <a:pt x="256" y="140"/>
                  </a:lnTo>
                  <a:lnTo>
                    <a:pt x="256" y="47"/>
                  </a:lnTo>
                  <a:lnTo>
                    <a:pt x="297" y="4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295">
              <a:extLst>
                <a:ext uri="{FF2B5EF4-FFF2-40B4-BE49-F238E27FC236}">
                  <a16:creationId xmlns:a16="http://schemas.microsoft.com/office/drawing/2014/main" id="{2957EA40-42DE-44B4-B257-0A5E61882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296">
              <a:extLst>
                <a:ext uri="{FF2B5EF4-FFF2-40B4-BE49-F238E27FC236}">
                  <a16:creationId xmlns:a16="http://schemas.microsoft.com/office/drawing/2014/main" id="{DA07EFA1-7F01-4365-A4CA-0F9FC2B9D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297">
              <a:extLst>
                <a:ext uri="{FF2B5EF4-FFF2-40B4-BE49-F238E27FC236}">
                  <a16:creationId xmlns:a16="http://schemas.microsoft.com/office/drawing/2014/main" id="{26AB3840-AD6C-484F-B976-C210506080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5345112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298">
              <a:extLst>
                <a:ext uri="{FF2B5EF4-FFF2-40B4-BE49-F238E27FC236}">
                  <a16:creationId xmlns:a16="http://schemas.microsoft.com/office/drawing/2014/main" id="{719827E8-2B2E-48C8-AA69-2E1D54E7F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725" y="5345112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299">
              <a:extLst>
                <a:ext uri="{FF2B5EF4-FFF2-40B4-BE49-F238E27FC236}">
                  <a16:creationId xmlns:a16="http://schemas.microsoft.com/office/drawing/2014/main" id="{92136134-BE24-41E0-8488-CE48C0C8E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300">
              <a:extLst>
                <a:ext uri="{FF2B5EF4-FFF2-40B4-BE49-F238E27FC236}">
                  <a16:creationId xmlns:a16="http://schemas.microsoft.com/office/drawing/2014/main" id="{597CBA88-BEC9-4949-8D45-A8A43A7C96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3563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301">
              <a:extLst>
                <a:ext uri="{FF2B5EF4-FFF2-40B4-BE49-F238E27FC236}">
                  <a16:creationId xmlns:a16="http://schemas.microsoft.com/office/drawing/2014/main" id="{E9FF9090-0E09-476E-BCFF-D281AD4FE4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302">
              <a:extLst>
                <a:ext uri="{FF2B5EF4-FFF2-40B4-BE49-F238E27FC236}">
                  <a16:creationId xmlns:a16="http://schemas.microsoft.com/office/drawing/2014/main" id="{7D46B925-8094-4703-80E2-D4861A9F9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5400" y="5345112"/>
              <a:ext cx="115888" cy="679450"/>
            </a:xfrm>
            <a:custGeom>
              <a:avLst/>
              <a:gdLst>
                <a:gd name="T0" fmla="*/ 182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Rectangle 303">
              <a:extLst>
                <a:ext uri="{FF2B5EF4-FFF2-40B4-BE49-F238E27FC236}">
                  <a16:creationId xmlns:a16="http://schemas.microsoft.com/office/drawing/2014/main" id="{B01D0F86-1E80-4519-B013-B0C0A462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7950" y="2006600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0" name="Rectangle 304">
              <a:extLst>
                <a:ext uri="{FF2B5EF4-FFF2-40B4-BE49-F238E27FC236}">
                  <a16:creationId xmlns:a16="http://schemas.microsoft.com/office/drawing/2014/main" id="{6139B4FE-9078-4F80-A3D1-CABD2F51E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006600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1" name="Rectangle 305">
              <a:extLst>
                <a:ext uri="{FF2B5EF4-FFF2-40B4-BE49-F238E27FC236}">
                  <a16:creationId xmlns:a16="http://schemas.microsoft.com/office/drawing/2014/main" id="{046ADD4E-FFFB-476E-8B09-F5B8CAC36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4800" y="2006600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2" name="Rectangle 306">
              <a:extLst>
                <a:ext uri="{FF2B5EF4-FFF2-40B4-BE49-F238E27FC236}">
                  <a16:creationId xmlns:a16="http://schemas.microsoft.com/office/drawing/2014/main" id="{5393FAA6-B747-483B-86FE-D2AC25678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9725" y="200660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3" name="Rectangle 307">
              <a:extLst>
                <a:ext uri="{FF2B5EF4-FFF2-40B4-BE49-F238E27FC236}">
                  <a16:creationId xmlns:a16="http://schemas.microsoft.com/office/drawing/2014/main" id="{7C45811B-E670-4697-9424-2E967A9EA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9788" y="2006600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4" name="Rectangle 308">
              <a:extLst>
                <a:ext uri="{FF2B5EF4-FFF2-40B4-BE49-F238E27FC236}">
                  <a16:creationId xmlns:a16="http://schemas.microsoft.com/office/drawing/2014/main" id="{6C6C6203-59C2-4C1F-B964-0F73E6031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8213" y="2006600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5" name="Rectangle 309">
              <a:extLst>
                <a:ext uri="{FF2B5EF4-FFF2-40B4-BE49-F238E27FC236}">
                  <a16:creationId xmlns:a16="http://schemas.microsoft.com/office/drawing/2014/main" id="{8F70BF02-8AF4-45F9-A859-3C9707427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85050" y="2006600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6" name="Rectangle 310">
              <a:extLst>
                <a:ext uri="{FF2B5EF4-FFF2-40B4-BE49-F238E27FC236}">
                  <a16:creationId xmlns:a16="http://schemas.microsoft.com/office/drawing/2014/main" id="{1EF6C5A3-30F8-4190-9ADA-4968F56C8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7913" y="200660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7" name="Rectangle 311">
              <a:extLst>
                <a:ext uri="{FF2B5EF4-FFF2-40B4-BE49-F238E27FC236}">
                  <a16:creationId xmlns:a16="http://schemas.microsoft.com/office/drawing/2014/main" id="{C2622ABF-9158-4DFC-82E5-0378CDEFF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3213" y="2006600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8" name="Rectangle 312">
              <a:extLst>
                <a:ext uri="{FF2B5EF4-FFF2-40B4-BE49-F238E27FC236}">
                  <a16:creationId xmlns:a16="http://schemas.microsoft.com/office/drawing/2014/main" id="{0FAF2A59-C71E-426A-9826-D8988752E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1638" y="2006600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9" name="Rectangle 313">
              <a:extLst>
                <a:ext uri="{FF2B5EF4-FFF2-40B4-BE49-F238E27FC236}">
                  <a16:creationId xmlns:a16="http://schemas.microsoft.com/office/drawing/2014/main" id="{59E34ACD-80A3-4D1C-9757-08F1EFB8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0063" y="2006600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0" name="Rectangle 314">
              <a:extLst>
                <a:ext uri="{FF2B5EF4-FFF2-40B4-BE49-F238E27FC236}">
                  <a16:creationId xmlns:a16="http://schemas.microsoft.com/office/drawing/2014/main" id="{B1A10289-4E92-4F3E-83CE-ABE6DD1F4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59750" y="200660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1" name="Rectangle 315">
              <a:extLst>
                <a:ext uri="{FF2B5EF4-FFF2-40B4-BE49-F238E27FC236}">
                  <a16:creationId xmlns:a16="http://schemas.microsoft.com/office/drawing/2014/main" id="{D1A5D143-9534-435A-800E-4478ECB72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4052887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2" name="Rectangle 316">
              <a:extLst>
                <a:ext uri="{FF2B5EF4-FFF2-40B4-BE49-F238E27FC236}">
                  <a16:creationId xmlns:a16="http://schemas.microsoft.com/office/drawing/2014/main" id="{4CAEE70A-51FA-436F-95FC-D1FE00BB2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913" y="4052887"/>
              <a:ext cx="40321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317">
              <a:extLst>
                <a:ext uri="{FF2B5EF4-FFF2-40B4-BE49-F238E27FC236}">
                  <a16:creationId xmlns:a16="http://schemas.microsoft.com/office/drawing/2014/main" id="{B43E50DA-C3FF-4DE3-AF72-2D7348474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9363" y="4052887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Rectangle 318">
              <a:extLst>
                <a:ext uri="{FF2B5EF4-FFF2-40B4-BE49-F238E27FC236}">
                  <a16:creationId xmlns:a16="http://schemas.microsoft.com/office/drawing/2014/main" id="{F7F9B181-09CF-4696-95DB-FB37D204F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0638" y="4052887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5" name="Rectangle 319">
              <a:extLst>
                <a:ext uri="{FF2B5EF4-FFF2-40B4-BE49-F238E27FC236}">
                  <a16:creationId xmlns:a16="http://schemas.microsoft.com/office/drawing/2014/main" id="{FE8AF5C1-AE92-4694-A481-0C2A4E5DE3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250" y="4052887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6" name="Rectangle 320">
              <a:extLst>
                <a:ext uri="{FF2B5EF4-FFF2-40B4-BE49-F238E27FC236}">
                  <a16:creationId xmlns:a16="http://schemas.microsoft.com/office/drawing/2014/main" id="{610FED84-C325-4DB6-8CA8-4BB156EDF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38" y="4052887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7" name="Rectangle 321">
              <a:extLst>
                <a:ext uri="{FF2B5EF4-FFF2-40B4-BE49-F238E27FC236}">
                  <a16:creationId xmlns:a16="http://schemas.microsoft.com/office/drawing/2014/main" id="{E5EAFDEB-F78C-49A4-8CC2-466F3DD6E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550" y="4052887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8" name="Rectangle 322">
              <a:extLst>
                <a:ext uri="{FF2B5EF4-FFF2-40B4-BE49-F238E27FC236}">
                  <a16:creationId xmlns:a16="http://schemas.microsoft.com/office/drawing/2014/main" id="{A669BC1F-77D7-449C-8FC3-FF3FFE80F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650" y="4052887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9" name="Rectangle 323">
              <a:extLst>
                <a:ext uri="{FF2B5EF4-FFF2-40B4-BE49-F238E27FC236}">
                  <a16:creationId xmlns:a16="http://schemas.microsoft.com/office/drawing/2014/main" id="{4F613F78-D0F7-4003-9976-51070005C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5438" y="4052887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0" name="Rectangle 324">
              <a:extLst>
                <a:ext uri="{FF2B5EF4-FFF2-40B4-BE49-F238E27FC236}">
                  <a16:creationId xmlns:a16="http://schemas.microsoft.com/office/drawing/2014/main" id="{4FD9E5D2-4ED1-4510-BE40-831808878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050" y="4052887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1" name="Rectangle 325">
              <a:extLst>
                <a:ext uri="{FF2B5EF4-FFF2-40B4-BE49-F238E27FC236}">
                  <a16:creationId xmlns:a16="http://schemas.microsoft.com/office/drawing/2014/main" id="{0B5CD1DE-0894-4C2F-8312-4DF80FF9C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563" y="4052887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2" name="Rectangle 326">
              <a:extLst>
                <a:ext uri="{FF2B5EF4-FFF2-40B4-BE49-F238E27FC236}">
                  <a16:creationId xmlns:a16="http://schemas.microsoft.com/office/drawing/2014/main" id="{2E2817D8-FBDE-4588-9440-F3590F45F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838" y="4052887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3" name="Rectangle 327">
              <a:extLst>
                <a:ext uri="{FF2B5EF4-FFF2-40B4-BE49-F238E27FC236}">
                  <a16:creationId xmlns:a16="http://schemas.microsoft.com/office/drawing/2014/main" id="{5007EABE-4655-467C-842F-9E36F2267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450" y="4052887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4" name="Rectangle 328">
              <a:extLst>
                <a:ext uri="{FF2B5EF4-FFF2-40B4-BE49-F238E27FC236}">
                  <a16:creationId xmlns:a16="http://schemas.microsoft.com/office/drawing/2014/main" id="{B6E73A6B-AAEE-490A-A039-DA606F021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481965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5" name="Rectangle 329">
              <a:extLst>
                <a:ext uri="{FF2B5EF4-FFF2-40B4-BE49-F238E27FC236}">
                  <a16:creationId xmlns:a16="http://schemas.microsoft.com/office/drawing/2014/main" id="{6B145041-E656-4922-BA78-6AEAD3936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913" y="481965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6" name="Rectangle 330">
              <a:extLst>
                <a:ext uri="{FF2B5EF4-FFF2-40B4-BE49-F238E27FC236}">
                  <a16:creationId xmlns:a16="http://schemas.microsoft.com/office/drawing/2014/main" id="{51E0B346-599E-4A35-9186-2249F9796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700" y="481965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7" name="Rectangle 331">
              <a:extLst>
                <a:ext uri="{FF2B5EF4-FFF2-40B4-BE49-F238E27FC236}">
                  <a16:creationId xmlns:a16="http://schemas.microsoft.com/office/drawing/2014/main" id="{1B11D13D-3DE4-4FFA-B37C-54B574A86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313" y="4819650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8" name="Rectangle 332">
              <a:extLst>
                <a:ext uri="{FF2B5EF4-FFF2-40B4-BE49-F238E27FC236}">
                  <a16:creationId xmlns:a16="http://schemas.microsoft.com/office/drawing/2014/main" id="{2AE2706C-F887-4712-9BC8-9A094EA63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8588" y="481965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9" name="Rectangle 333">
              <a:extLst>
                <a:ext uri="{FF2B5EF4-FFF2-40B4-BE49-F238E27FC236}">
                  <a16:creationId xmlns:a16="http://schemas.microsoft.com/office/drawing/2014/main" id="{2489AE96-61AB-4FB7-9305-A94A8067C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200" y="481965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0" name="Rectangle 334">
              <a:extLst>
                <a:ext uri="{FF2B5EF4-FFF2-40B4-BE49-F238E27FC236}">
                  <a16:creationId xmlns:a16="http://schemas.microsoft.com/office/drawing/2014/main" id="{1E710753-49EA-421A-A087-506656B65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988" y="4819650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1" name="Rectangle 335">
              <a:extLst>
                <a:ext uri="{FF2B5EF4-FFF2-40B4-BE49-F238E27FC236}">
                  <a16:creationId xmlns:a16="http://schemas.microsoft.com/office/drawing/2014/main" id="{26B9D20A-7D33-49F9-9F58-F971B740F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7500" y="4819650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2" name="Rectangle 336">
              <a:extLst>
                <a:ext uri="{FF2B5EF4-FFF2-40B4-BE49-F238E27FC236}">
                  <a16:creationId xmlns:a16="http://schemas.microsoft.com/office/drawing/2014/main" id="{949825D7-1060-4E33-BCAE-873513526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013" y="481965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3" name="Rectangle 337">
              <a:extLst>
                <a:ext uri="{FF2B5EF4-FFF2-40B4-BE49-F238E27FC236}">
                  <a16:creationId xmlns:a16="http://schemas.microsoft.com/office/drawing/2014/main" id="{120CB3A8-5EFA-4D79-91F9-A83B6A37E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388" y="481965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4" name="Rectangle 338">
              <a:extLst>
                <a:ext uri="{FF2B5EF4-FFF2-40B4-BE49-F238E27FC236}">
                  <a16:creationId xmlns:a16="http://schemas.microsoft.com/office/drawing/2014/main" id="{B324D7A0-6FD0-4F1C-89CA-18451F04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413" y="4819650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5" name="Rectangle 339">
              <a:extLst>
                <a:ext uri="{FF2B5EF4-FFF2-40B4-BE49-F238E27FC236}">
                  <a16:creationId xmlns:a16="http://schemas.microsoft.com/office/drawing/2014/main" id="{F56086AA-1CF7-47A9-BFC4-D650431D14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2925" y="4819650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6" name="Rectangle 340">
              <a:extLst>
                <a:ext uri="{FF2B5EF4-FFF2-40B4-BE49-F238E27FC236}">
                  <a16:creationId xmlns:a16="http://schemas.microsoft.com/office/drawing/2014/main" id="{EC0FFA81-3730-4911-AFFC-69A14FA4E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200" y="481965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7" name="Rectangle 341">
              <a:extLst>
                <a:ext uri="{FF2B5EF4-FFF2-40B4-BE49-F238E27FC236}">
                  <a16:creationId xmlns:a16="http://schemas.microsoft.com/office/drawing/2014/main" id="{097A5C33-0EC5-43C4-A6E4-FC6B36A6DC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813" y="481965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8" name="Rectangle 342">
              <a:extLst>
                <a:ext uri="{FF2B5EF4-FFF2-40B4-BE49-F238E27FC236}">
                  <a16:creationId xmlns:a16="http://schemas.microsoft.com/office/drawing/2014/main" id="{DD73467A-FAC4-4C42-94EF-A154D464C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5580062"/>
              <a:ext cx="5973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9" name="Rectangle 343">
              <a:extLst>
                <a:ext uri="{FF2B5EF4-FFF2-40B4-BE49-F238E27FC236}">
                  <a16:creationId xmlns:a16="http://schemas.microsoft.com/office/drawing/2014/main" id="{E4D5C4A0-10F0-4AB4-8EAC-937723E9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975" y="5580062"/>
              <a:ext cx="26880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0" name="Rectangle 344">
              <a:extLst>
                <a:ext uri="{FF2B5EF4-FFF2-40B4-BE49-F238E27FC236}">
                  <a16:creationId xmlns:a16="http://schemas.microsoft.com/office/drawing/2014/main" id="{F1819A1E-3F4F-4FE5-B5DC-2620CD9AF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313" y="5580062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1" name="Rectangle 345">
              <a:extLst>
                <a:ext uri="{FF2B5EF4-FFF2-40B4-BE49-F238E27FC236}">
                  <a16:creationId xmlns:a16="http://schemas.microsoft.com/office/drawing/2014/main" id="{18C08046-1130-404B-8717-9573121BC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5238" y="5580062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2" name="Rectangle 346">
              <a:extLst>
                <a:ext uri="{FF2B5EF4-FFF2-40B4-BE49-F238E27FC236}">
                  <a16:creationId xmlns:a16="http://schemas.microsoft.com/office/drawing/2014/main" id="{4F927EAF-4493-4DD4-80EF-8DCEB5194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338" y="5580062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3" name="Rectangle 347">
              <a:extLst>
                <a:ext uri="{FF2B5EF4-FFF2-40B4-BE49-F238E27FC236}">
                  <a16:creationId xmlns:a16="http://schemas.microsoft.com/office/drawing/2014/main" id="{EF033817-F1CE-462B-A38D-47C0099D2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713" y="5580062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4" name="Rectangle 348">
              <a:extLst>
                <a:ext uri="{FF2B5EF4-FFF2-40B4-BE49-F238E27FC236}">
                  <a16:creationId xmlns:a16="http://schemas.microsoft.com/office/drawing/2014/main" id="{4BD45FF3-D51E-4086-9C3D-E8E082A8C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738" y="5580062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5" name="Rectangle 349">
              <a:extLst>
                <a:ext uri="{FF2B5EF4-FFF2-40B4-BE49-F238E27FC236}">
                  <a16:creationId xmlns:a16="http://schemas.microsoft.com/office/drawing/2014/main" id="{AFBA2903-BDAA-4BB6-896B-7C8A4168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425" y="5580062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6" name="Rectangle 350">
              <a:extLst>
                <a:ext uri="{FF2B5EF4-FFF2-40B4-BE49-F238E27FC236}">
                  <a16:creationId xmlns:a16="http://schemas.microsoft.com/office/drawing/2014/main" id="{554A5039-3D3C-4EA7-8B11-0F11C688A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5580062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7" name="Rectangle 351">
              <a:extLst>
                <a:ext uri="{FF2B5EF4-FFF2-40B4-BE49-F238E27FC236}">
                  <a16:creationId xmlns:a16="http://schemas.microsoft.com/office/drawing/2014/main" id="{89499519-16D4-467F-A79C-FCC792034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138" y="5580062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8" name="Rectangle 352">
              <a:extLst>
                <a:ext uri="{FF2B5EF4-FFF2-40B4-BE49-F238E27FC236}">
                  <a16:creationId xmlns:a16="http://schemas.microsoft.com/office/drawing/2014/main" id="{4B7357A7-D421-4D72-89C5-8F687775D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5925" y="5580062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9" name="Rectangle 353">
              <a:extLst>
                <a:ext uri="{FF2B5EF4-FFF2-40B4-BE49-F238E27FC236}">
                  <a16:creationId xmlns:a16="http://schemas.microsoft.com/office/drawing/2014/main" id="{EA0473FE-35EE-4256-8195-BAE33F5DC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5580062"/>
              <a:ext cx="328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0" name="Rectangle 354">
              <a:extLst>
                <a:ext uri="{FF2B5EF4-FFF2-40B4-BE49-F238E27FC236}">
                  <a16:creationId xmlns:a16="http://schemas.microsoft.com/office/drawing/2014/main" id="{44A50447-6C63-4247-BC8F-1322F9080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0538" y="5580062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1" name="Rectangle 355">
              <a:extLst>
                <a:ext uri="{FF2B5EF4-FFF2-40B4-BE49-F238E27FC236}">
                  <a16:creationId xmlns:a16="http://schemas.microsoft.com/office/drawing/2014/main" id="{70CC6B7F-29BD-4ED3-B014-6B8AFF9F9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8325" y="5580062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2" name="Freeform 356">
              <a:extLst>
                <a:ext uri="{FF2B5EF4-FFF2-40B4-BE49-F238E27FC236}">
                  <a16:creationId xmlns:a16="http://schemas.microsoft.com/office/drawing/2014/main" id="{472DE6A0-E8AD-4B83-9B4F-59A763CAC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2459037"/>
              <a:ext cx="158750" cy="338138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357">
              <a:extLst>
                <a:ext uri="{FF2B5EF4-FFF2-40B4-BE49-F238E27FC236}">
                  <a16:creationId xmlns:a16="http://schemas.microsoft.com/office/drawing/2014/main" id="{D5F8EF4A-B979-46AC-A059-F4A6D645E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2138" y="2459037"/>
              <a:ext cx="158750" cy="338138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358">
              <a:extLst>
                <a:ext uri="{FF2B5EF4-FFF2-40B4-BE49-F238E27FC236}">
                  <a16:creationId xmlns:a16="http://schemas.microsoft.com/office/drawing/2014/main" id="{99ACFD24-3701-4362-8EA5-9F723661A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9738" y="2452687"/>
              <a:ext cx="158750" cy="344488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5" name="Rectangle 359">
              <a:extLst>
                <a:ext uri="{FF2B5EF4-FFF2-40B4-BE49-F238E27FC236}">
                  <a16:creationId xmlns:a16="http://schemas.microsoft.com/office/drawing/2014/main" id="{951AC103-C09F-4799-89B1-454965CEA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300" y="2520950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6" name="Rectangle 360">
              <a:extLst>
                <a:ext uri="{FF2B5EF4-FFF2-40B4-BE49-F238E27FC236}">
                  <a16:creationId xmlns:a16="http://schemas.microsoft.com/office/drawing/2014/main" id="{EC89AF66-D55C-49A2-84F0-9D6375E872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2138" y="2520950"/>
              <a:ext cx="1000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7" name="Line 361">
              <a:extLst>
                <a:ext uri="{FF2B5EF4-FFF2-40B4-BE49-F238E27FC236}">
                  <a16:creationId xmlns:a16="http://schemas.microsoft.com/office/drawing/2014/main" id="{0C027B70-A8B2-440D-A27F-3EE45FCD2E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888" y="2625725"/>
              <a:ext cx="1555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" name="Line 362">
              <a:extLst>
                <a:ext uri="{FF2B5EF4-FFF2-40B4-BE49-F238E27FC236}">
                  <a16:creationId xmlns:a16="http://schemas.microsoft.com/office/drawing/2014/main" id="{F72A2A30-EF38-40F2-B92A-85B2FBF468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5525" y="2625725"/>
              <a:ext cx="149225" cy="1588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363">
              <a:extLst>
                <a:ext uri="{FF2B5EF4-FFF2-40B4-BE49-F238E27FC236}">
                  <a16:creationId xmlns:a16="http://schemas.microsoft.com/office/drawing/2014/main" id="{426ACB73-B35C-4472-A560-B6374F241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2459037"/>
              <a:ext cx="155575" cy="338138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0" name="Freeform 364">
              <a:extLst>
                <a:ext uri="{FF2B5EF4-FFF2-40B4-BE49-F238E27FC236}">
                  <a16:creationId xmlns:a16="http://schemas.microsoft.com/office/drawing/2014/main" id="{8CBB8C4E-450B-4033-8823-5AE0D73FF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2459037"/>
              <a:ext cx="155575" cy="338138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1" name="Line 365">
              <a:extLst>
                <a:ext uri="{FF2B5EF4-FFF2-40B4-BE49-F238E27FC236}">
                  <a16:creationId xmlns:a16="http://schemas.microsoft.com/office/drawing/2014/main" id="{F3318911-5EC5-4A50-AB79-DEA783BA2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92725" y="2449512"/>
              <a:ext cx="1588" cy="3540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2" name="Line 366">
              <a:extLst>
                <a:ext uri="{FF2B5EF4-FFF2-40B4-BE49-F238E27FC236}">
                  <a16:creationId xmlns:a16="http://schemas.microsoft.com/office/drawing/2014/main" id="{C90D006A-A288-41E5-84AD-EB5650A9EC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0325" y="2452687"/>
              <a:ext cx="152400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3" name="Line 367">
              <a:extLst>
                <a:ext uri="{FF2B5EF4-FFF2-40B4-BE49-F238E27FC236}">
                  <a16:creationId xmlns:a16="http://schemas.microsoft.com/office/drawing/2014/main" id="{75702BEB-F612-47E4-9CCB-6C8C36881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40325" y="2794000"/>
              <a:ext cx="152400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4" name="Rectangle 368">
              <a:extLst>
                <a:ext uri="{FF2B5EF4-FFF2-40B4-BE49-F238E27FC236}">
                  <a16:creationId xmlns:a16="http://schemas.microsoft.com/office/drawing/2014/main" id="{1076778E-F9DD-4643-9545-2BCEA66E7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438" y="2520950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5" name="Rectangle 369">
              <a:extLst>
                <a:ext uri="{FF2B5EF4-FFF2-40B4-BE49-F238E27FC236}">
                  <a16:creationId xmlns:a16="http://schemas.microsoft.com/office/drawing/2014/main" id="{89BB9DF2-9385-428D-A396-E4C151328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450" y="252095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6" name="Rectangle 370">
              <a:extLst>
                <a:ext uri="{FF2B5EF4-FFF2-40B4-BE49-F238E27FC236}">
                  <a16:creationId xmlns:a16="http://schemas.microsoft.com/office/drawing/2014/main" id="{680B7147-4AAF-4773-B351-B05150C8A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475" y="252095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7" name="Rectangle 371">
              <a:extLst>
                <a:ext uri="{FF2B5EF4-FFF2-40B4-BE49-F238E27FC236}">
                  <a16:creationId xmlns:a16="http://schemas.microsoft.com/office/drawing/2014/main" id="{8D5DAC38-D391-4C3C-BCE1-6FF52D52AA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175" y="3286125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8" name="Rectangle 372">
              <a:extLst>
                <a:ext uri="{FF2B5EF4-FFF2-40B4-BE49-F238E27FC236}">
                  <a16:creationId xmlns:a16="http://schemas.microsoft.com/office/drawing/2014/main" id="{3707F7D1-7518-409A-9C9B-2CC685DDA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3286125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9" name="Rectangle 373">
              <a:extLst>
                <a:ext uri="{FF2B5EF4-FFF2-40B4-BE49-F238E27FC236}">
                  <a16:creationId xmlns:a16="http://schemas.microsoft.com/office/drawing/2014/main" id="{9FD71D47-4B6F-49DA-BE5B-B39EAD867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213" y="3286125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0" name="Rectangle 374">
              <a:extLst>
                <a:ext uri="{FF2B5EF4-FFF2-40B4-BE49-F238E27FC236}">
                  <a16:creationId xmlns:a16="http://schemas.microsoft.com/office/drawing/2014/main" id="{0F92C805-3C48-4DDE-82EE-F9F801F8D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4438" y="4819650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1" name="Rectangle 375">
              <a:extLst>
                <a:ext uri="{FF2B5EF4-FFF2-40B4-BE49-F238E27FC236}">
                  <a16:creationId xmlns:a16="http://schemas.microsoft.com/office/drawing/2014/main" id="{D22B5920-03C5-4F27-BAF5-28C1ACFFCC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450" y="481965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2" name="Rectangle 376">
              <a:extLst>
                <a:ext uri="{FF2B5EF4-FFF2-40B4-BE49-F238E27FC236}">
                  <a16:creationId xmlns:a16="http://schemas.microsoft.com/office/drawing/2014/main" id="{71CE3701-6F59-4ABF-BEB2-C4245C8BD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475" y="4819650"/>
              <a:ext cx="65706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3" name="Freeform 377">
              <a:extLst>
                <a:ext uri="{FF2B5EF4-FFF2-40B4-BE49-F238E27FC236}">
                  <a16:creationId xmlns:a16="http://schemas.microsoft.com/office/drawing/2014/main" id="{5252BCD2-58CB-44F9-8FEB-5F839BA62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9250" y="3273425"/>
              <a:ext cx="61913" cy="69850"/>
            </a:xfrm>
            <a:custGeom>
              <a:avLst/>
              <a:gdLst>
                <a:gd name="T0" fmla="*/ 55 w 34"/>
                <a:gd name="T1" fmla="*/ 113 h 38"/>
                <a:gd name="T2" fmla="*/ 63 w 34"/>
                <a:gd name="T3" fmla="*/ 113 h 38"/>
                <a:gd name="T4" fmla="*/ 69 w 34"/>
                <a:gd name="T5" fmla="*/ 113 h 38"/>
                <a:gd name="T6" fmla="*/ 75 w 34"/>
                <a:gd name="T7" fmla="*/ 113 h 38"/>
                <a:gd name="T8" fmla="*/ 83 w 34"/>
                <a:gd name="T9" fmla="*/ 105 h 38"/>
                <a:gd name="T10" fmla="*/ 91 w 34"/>
                <a:gd name="T11" fmla="*/ 98 h 38"/>
                <a:gd name="T12" fmla="*/ 95 w 34"/>
                <a:gd name="T13" fmla="*/ 90 h 38"/>
                <a:gd name="T14" fmla="*/ 104 w 34"/>
                <a:gd name="T15" fmla="*/ 90 h 38"/>
                <a:gd name="T16" fmla="*/ 104 w 34"/>
                <a:gd name="T17" fmla="*/ 76 h 38"/>
                <a:gd name="T18" fmla="*/ 104 w 34"/>
                <a:gd name="T19" fmla="*/ 66 h 38"/>
                <a:gd name="T20" fmla="*/ 104 w 34"/>
                <a:gd name="T21" fmla="*/ 58 h 38"/>
                <a:gd name="T22" fmla="*/ 104 w 34"/>
                <a:gd name="T23" fmla="*/ 49 h 38"/>
                <a:gd name="T24" fmla="*/ 104 w 34"/>
                <a:gd name="T25" fmla="*/ 42 h 38"/>
                <a:gd name="T26" fmla="*/ 104 w 34"/>
                <a:gd name="T27" fmla="*/ 34 h 38"/>
                <a:gd name="T28" fmla="*/ 95 w 34"/>
                <a:gd name="T29" fmla="*/ 25 h 38"/>
                <a:gd name="T30" fmla="*/ 91 w 34"/>
                <a:gd name="T31" fmla="*/ 16 h 38"/>
                <a:gd name="T32" fmla="*/ 83 w 34"/>
                <a:gd name="T33" fmla="*/ 3 h 38"/>
                <a:gd name="T34" fmla="*/ 75 w 34"/>
                <a:gd name="T35" fmla="*/ 0 h 38"/>
                <a:gd name="T36" fmla="*/ 69 w 34"/>
                <a:gd name="T37" fmla="*/ 0 h 38"/>
                <a:gd name="T38" fmla="*/ 63 w 34"/>
                <a:gd name="T39" fmla="*/ 0 h 38"/>
                <a:gd name="T40" fmla="*/ 55 w 34"/>
                <a:gd name="T41" fmla="*/ 0 h 38"/>
                <a:gd name="T42" fmla="*/ 48 w 34"/>
                <a:gd name="T43" fmla="*/ 0 h 38"/>
                <a:gd name="T44" fmla="*/ 42 w 34"/>
                <a:gd name="T45" fmla="*/ 0 h 38"/>
                <a:gd name="T46" fmla="*/ 26 w 34"/>
                <a:gd name="T47" fmla="*/ 0 h 38"/>
                <a:gd name="T48" fmla="*/ 26 w 34"/>
                <a:gd name="T49" fmla="*/ 3 h 38"/>
                <a:gd name="T50" fmla="*/ 20 w 34"/>
                <a:gd name="T51" fmla="*/ 16 h 38"/>
                <a:gd name="T52" fmla="*/ 15 w 34"/>
                <a:gd name="T53" fmla="*/ 25 h 38"/>
                <a:gd name="T54" fmla="*/ 3 w 34"/>
                <a:gd name="T55" fmla="*/ 34 h 38"/>
                <a:gd name="T56" fmla="*/ 3 w 34"/>
                <a:gd name="T57" fmla="*/ 42 h 38"/>
                <a:gd name="T58" fmla="*/ 3 w 34"/>
                <a:gd name="T59" fmla="*/ 49 h 38"/>
                <a:gd name="T60" fmla="*/ 0 w 34"/>
                <a:gd name="T61" fmla="*/ 58 h 38"/>
                <a:gd name="T62" fmla="*/ 3 w 34"/>
                <a:gd name="T63" fmla="*/ 66 h 38"/>
                <a:gd name="T64" fmla="*/ 3 w 34"/>
                <a:gd name="T65" fmla="*/ 76 h 38"/>
                <a:gd name="T66" fmla="*/ 3 w 34"/>
                <a:gd name="T67" fmla="*/ 90 h 38"/>
                <a:gd name="T68" fmla="*/ 15 w 34"/>
                <a:gd name="T69" fmla="*/ 90 h 38"/>
                <a:gd name="T70" fmla="*/ 20 w 34"/>
                <a:gd name="T71" fmla="*/ 98 h 38"/>
                <a:gd name="T72" fmla="*/ 26 w 34"/>
                <a:gd name="T73" fmla="*/ 105 h 38"/>
                <a:gd name="T74" fmla="*/ 26 w 34"/>
                <a:gd name="T75" fmla="*/ 113 h 38"/>
                <a:gd name="T76" fmla="*/ 42 w 34"/>
                <a:gd name="T77" fmla="*/ 113 h 38"/>
                <a:gd name="T78" fmla="*/ 48 w 34"/>
                <a:gd name="T79" fmla="*/ 113 h 38"/>
                <a:gd name="T80" fmla="*/ 55 w 34"/>
                <a:gd name="T81" fmla="*/ 122 h 38"/>
                <a:gd name="T82" fmla="*/ 55 w 34"/>
                <a:gd name="T83" fmla="*/ 122 h 38"/>
                <a:gd name="T84" fmla="*/ 55 w 34"/>
                <a:gd name="T85" fmla="*/ 113 h 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8"/>
                <a:gd name="T131" fmla="*/ 34 w 34"/>
                <a:gd name="T132" fmla="*/ 38 h 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8">
                  <a:moveTo>
                    <a:pt x="18" y="35"/>
                  </a:moveTo>
                  <a:lnTo>
                    <a:pt x="21" y="35"/>
                  </a:lnTo>
                  <a:lnTo>
                    <a:pt x="23" y="35"/>
                  </a:lnTo>
                  <a:lnTo>
                    <a:pt x="25" y="35"/>
                  </a:lnTo>
                  <a:lnTo>
                    <a:pt x="28" y="33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4" y="28"/>
                  </a:lnTo>
                  <a:lnTo>
                    <a:pt x="34" y="23"/>
                  </a:lnTo>
                  <a:lnTo>
                    <a:pt x="34" y="20"/>
                  </a:lnTo>
                  <a:lnTo>
                    <a:pt x="34" y="18"/>
                  </a:lnTo>
                  <a:lnTo>
                    <a:pt x="34" y="15"/>
                  </a:lnTo>
                  <a:lnTo>
                    <a:pt x="34" y="13"/>
                  </a:lnTo>
                  <a:lnTo>
                    <a:pt x="34" y="10"/>
                  </a:lnTo>
                  <a:lnTo>
                    <a:pt x="32" y="8"/>
                  </a:lnTo>
                  <a:lnTo>
                    <a:pt x="30" y="5"/>
                  </a:lnTo>
                  <a:lnTo>
                    <a:pt x="28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9" y="0"/>
                  </a:lnTo>
                  <a:lnTo>
                    <a:pt x="9" y="3"/>
                  </a:lnTo>
                  <a:lnTo>
                    <a:pt x="7" y="5"/>
                  </a:lnTo>
                  <a:lnTo>
                    <a:pt x="5" y="8"/>
                  </a:lnTo>
                  <a:lnTo>
                    <a:pt x="3" y="10"/>
                  </a:lnTo>
                  <a:lnTo>
                    <a:pt x="3" y="13"/>
                  </a:lnTo>
                  <a:lnTo>
                    <a:pt x="3" y="15"/>
                  </a:lnTo>
                  <a:lnTo>
                    <a:pt x="0" y="18"/>
                  </a:lnTo>
                  <a:lnTo>
                    <a:pt x="3" y="20"/>
                  </a:lnTo>
                  <a:lnTo>
                    <a:pt x="3" y="23"/>
                  </a:lnTo>
                  <a:lnTo>
                    <a:pt x="3" y="28"/>
                  </a:lnTo>
                  <a:lnTo>
                    <a:pt x="5" y="28"/>
                  </a:lnTo>
                  <a:lnTo>
                    <a:pt x="7" y="30"/>
                  </a:lnTo>
                  <a:lnTo>
                    <a:pt x="9" y="33"/>
                  </a:lnTo>
                  <a:lnTo>
                    <a:pt x="9" y="35"/>
                  </a:lnTo>
                  <a:lnTo>
                    <a:pt x="14" y="35"/>
                  </a:lnTo>
                  <a:lnTo>
                    <a:pt x="16" y="35"/>
                  </a:lnTo>
                  <a:lnTo>
                    <a:pt x="18" y="38"/>
                  </a:lnTo>
                  <a:lnTo>
                    <a:pt x="18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4" name="Freeform 378">
              <a:extLst>
                <a:ext uri="{FF2B5EF4-FFF2-40B4-BE49-F238E27FC236}">
                  <a16:creationId xmlns:a16="http://schemas.microsoft.com/office/drawing/2014/main" id="{3402A5B2-6D39-4491-AC4B-C36C02AE1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7438" y="4059237"/>
              <a:ext cx="61913" cy="66675"/>
            </a:xfrm>
            <a:custGeom>
              <a:avLst/>
              <a:gdLst>
                <a:gd name="T0" fmla="*/ 48 w 34"/>
                <a:gd name="T1" fmla="*/ 96 h 37"/>
                <a:gd name="T2" fmla="*/ 55 w 34"/>
                <a:gd name="T3" fmla="*/ 101 h 37"/>
                <a:gd name="T4" fmla="*/ 60 w 34"/>
                <a:gd name="T5" fmla="*/ 96 h 37"/>
                <a:gd name="T6" fmla="*/ 75 w 34"/>
                <a:gd name="T7" fmla="*/ 96 h 37"/>
                <a:gd name="T8" fmla="*/ 75 w 34"/>
                <a:gd name="T9" fmla="*/ 87 h 37"/>
                <a:gd name="T10" fmla="*/ 81 w 34"/>
                <a:gd name="T11" fmla="*/ 84 h 37"/>
                <a:gd name="T12" fmla="*/ 86 w 34"/>
                <a:gd name="T13" fmla="*/ 84 h 37"/>
                <a:gd name="T14" fmla="*/ 95 w 34"/>
                <a:gd name="T15" fmla="*/ 75 h 37"/>
                <a:gd name="T16" fmla="*/ 95 w 34"/>
                <a:gd name="T17" fmla="*/ 60 h 37"/>
                <a:gd name="T18" fmla="*/ 95 w 34"/>
                <a:gd name="T19" fmla="*/ 57 h 37"/>
                <a:gd name="T20" fmla="*/ 104 w 34"/>
                <a:gd name="T21" fmla="*/ 47 h 37"/>
                <a:gd name="T22" fmla="*/ 95 w 34"/>
                <a:gd name="T23" fmla="*/ 41 h 37"/>
                <a:gd name="T24" fmla="*/ 95 w 34"/>
                <a:gd name="T25" fmla="*/ 34 h 37"/>
                <a:gd name="T26" fmla="*/ 95 w 34"/>
                <a:gd name="T27" fmla="*/ 26 h 37"/>
                <a:gd name="T28" fmla="*/ 86 w 34"/>
                <a:gd name="T29" fmla="*/ 18 h 37"/>
                <a:gd name="T30" fmla="*/ 81 w 34"/>
                <a:gd name="T31" fmla="*/ 14 h 37"/>
                <a:gd name="T32" fmla="*/ 75 w 34"/>
                <a:gd name="T33" fmla="*/ 2 h 37"/>
                <a:gd name="T34" fmla="*/ 75 w 34"/>
                <a:gd name="T35" fmla="*/ 0 h 37"/>
                <a:gd name="T36" fmla="*/ 60 w 34"/>
                <a:gd name="T37" fmla="*/ 0 h 37"/>
                <a:gd name="T38" fmla="*/ 55 w 34"/>
                <a:gd name="T39" fmla="*/ 0 h 37"/>
                <a:gd name="T40" fmla="*/ 48 w 34"/>
                <a:gd name="T41" fmla="*/ 0 h 37"/>
                <a:gd name="T42" fmla="*/ 42 w 34"/>
                <a:gd name="T43" fmla="*/ 0 h 37"/>
                <a:gd name="T44" fmla="*/ 34 w 34"/>
                <a:gd name="T45" fmla="*/ 0 h 37"/>
                <a:gd name="T46" fmla="*/ 26 w 34"/>
                <a:gd name="T47" fmla="*/ 0 h 37"/>
                <a:gd name="T48" fmla="*/ 20 w 34"/>
                <a:gd name="T49" fmla="*/ 2 h 37"/>
                <a:gd name="T50" fmla="*/ 13 w 34"/>
                <a:gd name="T51" fmla="*/ 14 h 37"/>
                <a:gd name="T52" fmla="*/ 2 w 34"/>
                <a:gd name="T53" fmla="*/ 18 h 37"/>
                <a:gd name="T54" fmla="*/ 0 w 34"/>
                <a:gd name="T55" fmla="*/ 26 h 37"/>
                <a:gd name="T56" fmla="*/ 0 w 34"/>
                <a:gd name="T57" fmla="*/ 34 h 37"/>
                <a:gd name="T58" fmla="*/ 0 w 34"/>
                <a:gd name="T59" fmla="*/ 41 h 37"/>
                <a:gd name="T60" fmla="*/ 0 w 34"/>
                <a:gd name="T61" fmla="*/ 47 h 37"/>
                <a:gd name="T62" fmla="*/ 0 w 34"/>
                <a:gd name="T63" fmla="*/ 57 h 37"/>
                <a:gd name="T64" fmla="*/ 0 w 34"/>
                <a:gd name="T65" fmla="*/ 60 h 37"/>
                <a:gd name="T66" fmla="*/ 0 w 34"/>
                <a:gd name="T67" fmla="*/ 75 h 37"/>
                <a:gd name="T68" fmla="*/ 2 w 34"/>
                <a:gd name="T69" fmla="*/ 84 h 37"/>
                <a:gd name="T70" fmla="*/ 13 w 34"/>
                <a:gd name="T71" fmla="*/ 84 h 37"/>
                <a:gd name="T72" fmla="*/ 20 w 34"/>
                <a:gd name="T73" fmla="*/ 87 h 37"/>
                <a:gd name="T74" fmla="*/ 26 w 34"/>
                <a:gd name="T75" fmla="*/ 96 h 37"/>
                <a:gd name="T76" fmla="*/ 34 w 34"/>
                <a:gd name="T77" fmla="*/ 96 h 37"/>
                <a:gd name="T78" fmla="*/ 42 w 34"/>
                <a:gd name="T79" fmla="*/ 101 h 37"/>
                <a:gd name="T80" fmla="*/ 48 w 34"/>
                <a:gd name="T81" fmla="*/ 101 h 37"/>
                <a:gd name="T82" fmla="*/ 48 w 34"/>
                <a:gd name="T83" fmla="*/ 101 h 37"/>
                <a:gd name="T84" fmla="*/ 48 w 34"/>
                <a:gd name="T85" fmla="*/ 96 h 3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7"/>
                <a:gd name="T131" fmla="*/ 34 w 34"/>
                <a:gd name="T132" fmla="*/ 37 h 3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7">
                  <a:moveTo>
                    <a:pt x="16" y="35"/>
                  </a:moveTo>
                  <a:lnTo>
                    <a:pt x="18" y="37"/>
                  </a:lnTo>
                  <a:lnTo>
                    <a:pt x="20" y="35"/>
                  </a:lnTo>
                  <a:lnTo>
                    <a:pt x="25" y="35"/>
                  </a:lnTo>
                  <a:lnTo>
                    <a:pt x="25" y="32"/>
                  </a:lnTo>
                  <a:lnTo>
                    <a:pt x="27" y="30"/>
                  </a:lnTo>
                  <a:lnTo>
                    <a:pt x="29" y="30"/>
                  </a:lnTo>
                  <a:lnTo>
                    <a:pt x="32" y="27"/>
                  </a:lnTo>
                  <a:lnTo>
                    <a:pt x="32" y="22"/>
                  </a:lnTo>
                  <a:lnTo>
                    <a:pt x="32" y="20"/>
                  </a:lnTo>
                  <a:lnTo>
                    <a:pt x="34" y="17"/>
                  </a:lnTo>
                  <a:lnTo>
                    <a:pt x="32" y="15"/>
                  </a:lnTo>
                  <a:lnTo>
                    <a:pt x="32" y="12"/>
                  </a:lnTo>
                  <a:lnTo>
                    <a:pt x="32" y="10"/>
                  </a:lnTo>
                  <a:lnTo>
                    <a:pt x="29" y="7"/>
                  </a:lnTo>
                  <a:lnTo>
                    <a:pt x="27" y="5"/>
                  </a:lnTo>
                  <a:lnTo>
                    <a:pt x="25" y="2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7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7"/>
                  </a:lnTo>
                  <a:lnTo>
                    <a:pt x="2" y="30"/>
                  </a:lnTo>
                  <a:lnTo>
                    <a:pt x="4" y="30"/>
                  </a:lnTo>
                  <a:lnTo>
                    <a:pt x="7" y="32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4" y="37"/>
                  </a:lnTo>
                  <a:lnTo>
                    <a:pt x="16" y="37"/>
                  </a:lnTo>
                  <a:lnTo>
                    <a:pt x="16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5" name="Freeform 379">
              <a:extLst>
                <a:ext uri="{FF2B5EF4-FFF2-40B4-BE49-F238E27FC236}">
                  <a16:creationId xmlns:a16="http://schemas.microsoft.com/office/drawing/2014/main" id="{D80475D7-BAAE-41C0-9F2D-9694C9773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1750" y="2689225"/>
              <a:ext cx="60325" cy="68263"/>
            </a:xfrm>
            <a:custGeom>
              <a:avLst/>
              <a:gdLst>
                <a:gd name="T0" fmla="*/ 39 w 34"/>
                <a:gd name="T1" fmla="*/ 96 h 38"/>
                <a:gd name="T2" fmla="*/ 44 w 34"/>
                <a:gd name="T3" fmla="*/ 101 h 38"/>
                <a:gd name="T4" fmla="*/ 49 w 34"/>
                <a:gd name="T5" fmla="*/ 96 h 38"/>
                <a:gd name="T6" fmla="*/ 61 w 34"/>
                <a:gd name="T7" fmla="*/ 96 h 38"/>
                <a:gd name="T8" fmla="*/ 66 w 34"/>
                <a:gd name="T9" fmla="*/ 88 h 38"/>
                <a:gd name="T10" fmla="*/ 66 w 34"/>
                <a:gd name="T11" fmla="*/ 88 h 38"/>
                <a:gd name="T12" fmla="*/ 74 w 34"/>
                <a:gd name="T13" fmla="*/ 79 h 38"/>
                <a:gd name="T14" fmla="*/ 78 w 34"/>
                <a:gd name="T15" fmla="*/ 76 h 38"/>
                <a:gd name="T16" fmla="*/ 78 w 34"/>
                <a:gd name="T17" fmla="*/ 67 h 38"/>
                <a:gd name="T18" fmla="*/ 83 w 34"/>
                <a:gd name="T19" fmla="*/ 61 h 38"/>
                <a:gd name="T20" fmla="*/ 83 w 34"/>
                <a:gd name="T21" fmla="*/ 48 h 38"/>
                <a:gd name="T22" fmla="*/ 83 w 34"/>
                <a:gd name="T23" fmla="*/ 41 h 38"/>
                <a:gd name="T24" fmla="*/ 78 w 34"/>
                <a:gd name="T25" fmla="*/ 36 h 38"/>
                <a:gd name="T26" fmla="*/ 78 w 34"/>
                <a:gd name="T27" fmla="*/ 26 h 38"/>
                <a:gd name="T28" fmla="*/ 74 w 34"/>
                <a:gd name="T29" fmla="*/ 20 h 38"/>
                <a:gd name="T30" fmla="*/ 66 w 34"/>
                <a:gd name="T31" fmla="*/ 14 h 38"/>
                <a:gd name="T32" fmla="*/ 66 w 34"/>
                <a:gd name="T33" fmla="*/ 3 h 38"/>
                <a:gd name="T34" fmla="*/ 61 w 34"/>
                <a:gd name="T35" fmla="*/ 3 h 38"/>
                <a:gd name="T36" fmla="*/ 49 w 34"/>
                <a:gd name="T37" fmla="*/ 0 h 38"/>
                <a:gd name="T38" fmla="*/ 44 w 34"/>
                <a:gd name="T39" fmla="*/ 0 h 38"/>
                <a:gd name="T40" fmla="*/ 39 w 34"/>
                <a:gd name="T41" fmla="*/ 0 h 38"/>
                <a:gd name="T42" fmla="*/ 35 w 34"/>
                <a:gd name="T43" fmla="*/ 0 h 38"/>
                <a:gd name="T44" fmla="*/ 26 w 34"/>
                <a:gd name="T45" fmla="*/ 0 h 38"/>
                <a:gd name="T46" fmla="*/ 21 w 34"/>
                <a:gd name="T47" fmla="*/ 3 h 38"/>
                <a:gd name="T48" fmla="*/ 17 w 34"/>
                <a:gd name="T49" fmla="*/ 3 h 38"/>
                <a:gd name="T50" fmla="*/ 13 w 34"/>
                <a:gd name="T51" fmla="*/ 14 h 38"/>
                <a:gd name="T52" fmla="*/ 2 w 34"/>
                <a:gd name="T53" fmla="*/ 20 h 38"/>
                <a:gd name="T54" fmla="*/ 0 w 34"/>
                <a:gd name="T55" fmla="*/ 26 h 38"/>
                <a:gd name="T56" fmla="*/ 0 w 34"/>
                <a:gd name="T57" fmla="*/ 36 h 38"/>
                <a:gd name="T58" fmla="*/ 0 w 34"/>
                <a:gd name="T59" fmla="*/ 41 h 38"/>
                <a:gd name="T60" fmla="*/ 0 w 34"/>
                <a:gd name="T61" fmla="*/ 48 h 38"/>
                <a:gd name="T62" fmla="*/ 0 w 34"/>
                <a:gd name="T63" fmla="*/ 61 h 38"/>
                <a:gd name="T64" fmla="*/ 0 w 34"/>
                <a:gd name="T65" fmla="*/ 67 h 38"/>
                <a:gd name="T66" fmla="*/ 0 w 34"/>
                <a:gd name="T67" fmla="*/ 76 h 38"/>
                <a:gd name="T68" fmla="*/ 2 w 34"/>
                <a:gd name="T69" fmla="*/ 79 h 38"/>
                <a:gd name="T70" fmla="*/ 13 w 34"/>
                <a:gd name="T71" fmla="*/ 88 h 38"/>
                <a:gd name="T72" fmla="*/ 17 w 34"/>
                <a:gd name="T73" fmla="*/ 88 h 38"/>
                <a:gd name="T74" fmla="*/ 21 w 34"/>
                <a:gd name="T75" fmla="*/ 96 h 38"/>
                <a:gd name="T76" fmla="*/ 26 w 34"/>
                <a:gd name="T77" fmla="*/ 96 h 38"/>
                <a:gd name="T78" fmla="*/ 35 w 34"/>
                <a:gd name="T79" fmla="*/ 101 h 38"/>
                <a:gd name="T80" fmla="*/ 39 w 34"/>
                <a:gd name="T81" fmla="*/ 101 h 38"/>
                <a:gd name="T82" fmla="*/ 39 w 34"/>
                <a:gd name="T83" fmla="*/ 101 h 38"/>
                <a:gd name="T84" fmla="*/ 39 w 34"/>
                <a:gd name="T85" fmla="*/ 96 h 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8"/>
                <a:gd name="T131" fmla="*/ 34 w 34"/>
                <a:gd name="T132" fmla="*/ 38 h 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8">
                  <a:moveTo>
                    <a:pt x="16" y="35"/>
                  </a:moveTo>
                  <a:lnTo>
                    <a:pt x="18" y="38"/>
                  </a:lnTo>
                  <a:lnTo>
                    <a:pt x="20" y="35"/>
                  </a:lnTo>
                  <a:lnTo>
                    <a:pt x="25" y="35"/>
                  </a:lnTo>
                  <a:lnTo>
                    <a:pt x="27" y="33"/>
                  </a:lnTo>
                  <a:lnTo>
                    <a:pt x="30" y="30"/>
                  </a:lnTo>
                  <a:lnTo>
                    <a:pt x="32" y="28"/>
                  </a:lnTo>
                  <a:lnTo>
                    <a:pt x="32" y="25"/>
                  </a:lnTo>
                  <a:lnTo>
                    <a:pt x="34" y="23"/>
                  </a:lnTo>
                  <a:lnTo>
                    <a:pt x="34" y="18"/>
                  </a:lnTo>
                  <a:lnTo>
                    <a:pt x="34" y="15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30" y="8"/>
                  </a:lnTo>
                  <a:lnTo>
                    <a:pt x="27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9" y="3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8"/>
                  </a:lnTo>
                  <a:lnTo>
                    <a:pt x="0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0" y="28"/>
                  </a:lnTo>
                  <a:lnTo>
                    <a:pt x="2" y="30"/>
                  </a:lnTo>
                  <a:lnTo>
                    <a:pt x="5" y="33"/>
                  </a:lnTo>
                  <a:lnTo>
                    <a:pt x="7" y="33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4" y="38"/>
                  </a:lnTo>
                  <a:lnTo>
                    <a:pt x="16" y="38"/>
                  </a:lnTo>
                  <a:lnTo>
                    <a:pt x="16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6" name="Freeform 380">
              <a:extLst>
                <a:ext uri="{FF2B5EF4-FFF2-40B4-BE49-F238E27FC236}">
                  <a16:creationId xmlns:a16="http://schemas.microsoft.com/office/drawing/2014/main" id="{72D4722B-54C8-4246-80FC-90B5CF573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1863" y="2593975"/>
              <a:ext cx="60325" cy="68263"/>
            </a:xfrm>
            <a:custGeom>
              <a:avLst/>
              <a:gdLst>
                <a:gd name="T0" fmla="*/ 36 w 34"/>
                <a:gd name="T1" fmla="*/ 119 h 37"/>
                <a:gd name="T2" fmla="*/ 49 w 34"/>
                <a:gd name="T3" fmla="*/ 119 h 37"/>
                <a:gd name="T4" fmla="*/ 55 w 34"/>
                <a:gd name="T5" fmla="*/ 119 h 37"/>
                <a:gd name="T6" fmla="*/ 61 w 34"/>
                <a:gd name="T7" fmla="*/ 119 h 37"/>
                <a:gd name="T8" fmla="*/ 66 w 34"/>
                <a:gd name="T9" fmla="*/ 106 h 37"/>
                <a:gd name="T10" fmla="*/ 70 w 34"/>
                <a:gd name="T11" fmla="*/ 102 h 37"/>
                <a:gd name="T12" fmla="*/ 76 w 34"/>
                <a:gd name="T13" fmla="*/ 89 h 37"/>
                <a:gd name="T14" fmla="*/ 76 w 34"/>
                <a:gd name="T15" fmla="*/ 89 h 37"/>
                <a:gd name="T16" fmla="*/ 83 w 34"/>
                <a:gd name="T17" fmla="*/ 76 h 37"/>
                <a:gd name="T18" fmla="*/ 83 w 34"/>
                <a:gd name="T19" fmla="*/ 66 h 37"/>
                <a:gd name="T20" fmla="*/ 83 w 34"/>
                <a:gd name="T21" fmla="*/ 57 h 37"/>
                <a:gd name="T22" fmla="*/ 83 w 34"/>
                <a:gd name="T23" fmla="*/ 49 h 37"/>
                <a:gd name="T24" fmla="*/ 83 w 34"/>
                <a:gd name="T25" fmla="*/ 41 h 37"/>
                <a:gd name="T26" fmla="*/ 76 w 34"/>
                <a:gd name="T27" fmla="*/ 35 h 37"/>
                <a:gd name="T28" fmla="*/ 76 w 34"/>
                <a:gd name="T29" fmla="*/ 22 h 37"/>
                <a:gd name="T30" fmla="*/ 70 w 34"/>
                <a:gd name="T31" fmla="*/ 16 h 37"/>
                <a:gd name="T32" fmla="*/ 66 w 34"/>
                <a:gd name="T33" fmla="*/ 2 h 37"/>
                <a:gd name="T34" fmla="*/ 61 w 34"/>
                <a:gd name="T35" fmla="*/ 0 h 37"/>
                <a:gd name="T36" fmla="*/ 55 w 34"/>
                <a:gd name="T37" fmla="*/ 0 h 37"/>
                <a:gd name="T38" fmla="*/ 49 w 34"/>
                <a:gd name="T39" fmla="*/ 0 h 37"/>
                <a:gd name="T40" fmla="*/ 44 w 34"/>
                <a:gd name="T41" fmla="*/ 0 h 37"/>
                <a:gd name="T42" fmla="*/ 36 w 34"/>
                <a:gd name="T43" fmla="*/ 0 h 37"/>
                <a:gd name="T44" fmla="*/ 26 w 34"/>
                <a:gd name="T45" fmla="*/ 0 h 37"/>
                <a:gd name="T46" fmla="*/ 21 w 34"/>
                <a:gd name="T47" fmla="*/ 0 h 37"/>
                <a:gd name="T48" fmla="*/ 15 w 34"/>
                <a:gd name="T49" fmla="*/ 2 h 37"/>
                <a:gd name="T50" fmla="*/ 15 w 34"/>
                <a:gd name="T51" fmla="*/ 16 h 37"/>
                <a:gd name="T52" fmla="*/ 4 w 34"/>
                <a:gd name="T53" fmla="*/ 22 h 37"/>
                <a:gd name="T54" fmla="*/ 2 w 34"/>
                <a:gd name="T55" fmla="*/ 35 h 37"/>
                <a:gd name="T56" fmla="*/ 2 w 34"/>
                <a:gd name="T57" fmla="*/ 41 h 37"/>
                <a:gd name="T58" fmla="*/ 0 w 34"/>
                <a:gd name="T59" fmla="*/ 49 h 37"/>
                <a:gd name="T60" fmla="*/ 0 w 34"/>
                <a:gd name="T61" fmla="*/ 57 h 37"/>
                <a:gd name="T62" fmla="*/ 0 w 34"/>
                <a:gd name="T63" fmla="*/ 66 h 37"/>
                <a:gd name="T64" fmla="*/ 2 w 34"/>
                <a:gd name="T65" fmla="*/ 76 h 37"/>
                <a:gd name="T66" fmla="*/ 2 w 34"/>
                <a:gd name="T67" fmla="*/ 89 h 37"/>
                <a:gd name="T68" fmla="*/ 4 w 34"/>
                <a:gd name="T69" fmla="*/ 89 h 37"/>
                <a:gd name="T70" fmla="*/ 15 w 34"/>
                <a:gd name="T71" fmla="*/ 102 h 37"/>
                <a:gd name="T72" fmla="*/ 15 w 34"/>
                <a:gd name="T73" fmla="*/ 106 h 37"/>
                <a:gd name="T74" fmla="*/ 21 w 34"/>
                <a:gd name="T75" fmla="*/ 119 h 37"/>
                <a:gd name="T76" fmla="*/ 26 w 34"/>
                <a:gd name="T77" fmla="*/ 119 h 37"/>
                <a:gd name="T78" fmla="*/ 36 w 34"/>
                <a:gd name="T79" fmla="*/ 119 h 37"/>
                <a:gd name="T80" fmla="*/ 44 w 34"/>
                <a:gd name="T81" fmla="*/ 123 h 37"/>
                <a:gd name="T82" fmla="*/ 44 w 34"/>
                <a:gd name="T83" fmla="*/ 123 h 37"/>
                <a:gd name="T84" fmla="*/ 36 w 34"/>
                <a:gd name="T85" fmla="*/ 119 h 3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7"/>
                <a:gd name="T131" fmla="*/ 34 w 34"/>
                <a:gd name="T132" fmla="*/ 37 h 3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7">
                  <a:moveTo>
                    <a:pt x="15" y="35"/>
                  </a:moveTo>
                  <a:lnTo>
                    <a:pt x="20" y="35"/>
                  </a:lnTo>
                  <a:lnTo>
                    <a:pt x="22" y="35"/>
                  </a:lnTo>
                  <a:lnTo>
                    <a:pt x="25" y="35"/>
                  </a:lnTo>
                  <a:lnTo>
                    <a:pt x="27" y="32"/>
                  </a:lnTo>
                  <a:lnTo>
                    <a:pt x="29" y="30"/>
                  </a:lnTo>
                  <a:lnTo>
                    <a:pt x="31" y="27"/>
                  </a:lnTo>
                  <a:lnTo>
                    <a:pt x="34" y="22"/>
                  </a:lnTo>
                  <a:lnTo>
                    <a:pt x="34" y="20"/>
                  </a:lnTo>
                  <a:lnTo>
                    <a:pt x="34" y="17"/>
                  </a:lnTo>
                  <a:lnTo>
                    <a:pt x="34" y="15"/>
                  </a:lnTo>
                  <a:lnTo>
                    <a:pt x="34" y="12"/>
                  </a:lnTo>
                  <a:lnTo>
                    <a:pt x="31" y="10"/>
                  </a:lnTo>
                  <a:lnTo>
                    <a:pt x="31" y="7"/>
                  </a:lnTo>
                  <a:lnTo>
                    <a:pt x="29" y="5"/>
                  </a:lnTo>
                  <a:lnTo>
                    <a:pt x="27" y="2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6" y="2"/>
                  </a:lnTo>
                  <a:lnTo>
                    <a:pt x="6" y="5"/>
                  </a:lnTo>
                  <a:lnTo>
                    <a:pt x="4" y="7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0" y="20"/>
                  </a:lnTo>
                  <a:lnTo>
                    <a:pt x="2" y="22"/>
                  </a:lnTo>
                  <a:lnTo>
                    <a:pt x="2" y="27"/>
                  </a:lnTo>
                  <a:lnTo>
                    <a:pt x="4" y="27"/>
                  </a:lnTo>
                  <a:lnTo>
                    <a:pt x="6" y="30"/>
                  </a:lnTo>
                  <a:lnTo>
                    <a:pt x="6" y="32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5" y="35"/>
                  </a:lnTo>
                  <a:lnTo>
                    <a:pt x="18" y="37"/>
                  </a:lnTo>
                  <a:lnTo>
                    <a:pt x="15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7" name="Freeform 381">
              <a:extLst>
                <a:ext uri="{FF2B5EF4-FFF2-40B4-BE49-F238E27FC236}">
                  <a16:creationId xmlns:a16="http://schemas.microsoft.com/office/drawing/2014/main" id="{1D0B5F56-A6CA-41B5-B0A3-3E8149E8B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3700" y="3355975"/>
              <a:ext cx="61913" cy="68263"/>
            </a:xfrm>
            <a:custGeom>
              <a:avLst/>
              <a:gdLst>
                <a:gd name="T0" fmla="*/ 48 w 34"/>
                <a:gd name="T1" fmla="*/ 101 h 38"/>
                <a:gd name="T2" fmla="*/ 60 w 34"/>
                <a:gd name="T3" fmla="*/ 101 h 38"/>
                <a:gd name="T4" fmla="*/ 69 w 34"/>
                <a:gd name="T5" fmla="*/ 101 h 38"/>
                <a:gd name="T6" fmla="*/ 75 w 34"/>
                <a:gd name="T7" fmla="*/ 96 h 38"/>
                <a:gd name="T8" fmla="*/ 81 w 34"/>
                <a:gd name="T9" fmla="*/ 96 h 38"/>
                <a:gd name="T10" fmla="*/ 86 w 34"/>
                <a:gd name="T11" fmla="*/ 88 h 38"/>
                <a:gd name="T12" fmla="*/ 86 w 34"/>
                <a:gd name="T13" fmla="*/ 79 h 38"/>
                <a:gd name="T14" fmla="*/ 95 w 34"/>
                <a:gd name="T15" fmla="*/ 76 h 38"/>
                <a:gd name="T16" fmla="*/ 95 w 34"/>
                <a:gd name="T17" fmla="*/ 67 h 38"/>
                <a:gd name="T18" fmla="*/ 104 w 34"/>
                <a:gd name="T19" fmla="*/ 61 h 38"/>
                <a:gd name="T20" fmla="*/ 104 w 34"/>
                <a:gd name="T21" fmla="*/ 54 h 38"/>
                <a:gd name="T22" fmla="*/ 104 w 34"/>
                <a:gd name="T23" fmla="*/ 48 h 38"/>
                <a:gd name="T24" fmla="*/ 95 w 34"/>
                <a:gd name="T25" fmla="*/ 36 h 38"/>
                <a:gd name="T26" fmla="*/ 95 w 34"/>
                <a:gd name="T27" fmla="*/ 26 h 38"/>
                <a:gd name="T28" fmla="*/ 86 w 34"/>
                <a:gd name="T29" fmla="*/ 20 h 38"/>
                <a:gd name="T30" fmla="*/ 86 w 34"/>
                <a:gd name="T31" fmla="*/ 20 h 38"/>
                <a:gd name="T32" fmla="*/ 81 w 34"/>
                <a:gd name="T33" fmla="*/ 14 h 38"/>
                <a:gd name="T34" fmla="*/ 75 w 34"/>
                <a:gd name="T35" fmla="*/ 3 h 38"/>
                <a:gd name="T36" fmla="*/ 69 w 34"/>
                <a:gd name="T37" fmla="*/ 3 h 38"/>
                <a:gd name="T38" fmla="*/ 60 w 34"/>
                <a:gd name="T39" fmla="*/ 0 h 38"/>
                <a:gd name="T40" fmla="*/ 48 w 34"/>
                <a:gd name="T41" fmla="*/ 0 h 38"/>
                <a:gd name="T42" fmla="*/ 42 w 34"/>
                <a:gd name="T43" fmla="*/ 0 h 38"/>
                <a:gd name="T44" fmla="*/ 34 w 34"/>
                <a:gd name="T45" fmla="*/ 3 h 38"/>
                <a:gd name="T46" fmla="*/ 26 w 34"/>
                <a:gd name="T47" fmla="*/ 3 h 38"/>
                <a:gd name="T48" fmla="*/ 20 w 34"/>
                <a:gd name="T49" fmla="*/ 14 h 38"/>
                <a:gd name="T50" fmla="*/ 13 w 34"/>
                <a:gd name="T51" fmla="*/ 20 h 38"/>
                <a:gd name="T52" fmla="*/ 2 w 34"/>
                <a:gd name="T53" fmla="*/ 20 h 38"/>
                <a:gd name="T54" fmla="*/ 2 w 34"/>
                <a:gd name="T55" fmla="*/ 26 h 38"/>
                <a:gd name="T56" fmla="*/ 0 w 34"/>
                <a:gd name="T57" fmla="*/ 36 h 38"/>
                <a:gd name="T58" fmla="*/ 0 w 34"/>
                <a:gd name="T59" fmla="*/ 48 h 38"/>
                <a:gd name="T60" fmla="*/ 0 w 34"/>
                <a:gd name="T61" fmla="*/ 54 h 38"/>
                <a:gd name="T62" fmla="*/ 0 w 34"/>
                <a:gd name="T63" fmla="*/ 61 h 38"/>
                <a:gd name="T64" fmla="*/ 0 w 34"/>
                <a:gd name="T65" fmla="*/ 67 h 38"/>
                <a:gd name="T66" fmla="*/ 2 w 34"/>
                <a:gd name="T67" fmla="*/ 76 h 38"/>
                <a:gd name="T68" fmla="*/ 2 w 34"/>
                <a:gd name="T69" fmla="*/ 79 h 38"/>
                <a:gd name="T70" fmla="*/ 13 w 34"/>
                <a:gd name="T71" fmla="*/ 88 h 38"/>
                <a:gd name="T72" fmla="*/ 20 w 34"/>
                <a:gd name="T73" fmla="*/ 96 h 38"/>
                <a:gd name="T74" fmla="*/ 26 w 34"/>
                <a:gd name="T75" fmla="*/ 96 h 38"/>
                <a:gd name="T76" fmla="*/ 34 w 34"/>
                <a:gd name="T77" fmla="*/ 101 h 38"/>
                <a:gd name="T78" fmla="*/ 42 w 34"/>
                <a:gd name="T79" fmla="*/ 101 h 38"/>
                <a:gd name="T80" fmla="*/ 48 w 34"/>
                <a:gd name="T81" fmla="*/ 101 h 38"/>
                <a:gd name="T82" fmla="*/ 48 w 34"/>
                <a:gd name="T83" fmla="*/ 101 h 3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34"/>
                <a:gd name="T127" fmla="*/ 0 h 38"/>
                <a:gd name="T128" fmla="*/ 34 w 34"/>
                <a:gd name="T129" fmla="*/ 38 h 3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34" h="38">
                  <a:moveTo>
                    <a:pt x="16" y="38"/>
                  </a:moveTo>
                  <a:lnTo>
                    <a:pt x="20" y="38"/>
                  </a:lnTo>
                  <a:lnTo>
                    <a:pt x="23" y="38"/>
                  </a:lnTo>
                  <a:lnTo>
                    <a:pt x="25" y="35"/>
                  </a:lnTo>
                  <a:lnTo>
                    <a:pt x="27" y="35"/>
                  </a:lnTo>
                  <a:lnTo>
                    <a:pt x="29" y="33"/>
                  </a:lnTo>
                  <a:lnTo>
                    <a:pt x="29" y="30"/>
                  </a:lnTo>
                  <a:lnTo>
                    <a:pt x="32" y="28"/>
                  </a:lnTo>
                  <a:lnTo>
                    <a:pt x="32" y="25"/>
                  </a:lnTo>
                  <a:lnTo>
                    <a:pt x="34" y="23"/>
                  </a:lnTo>
                  <a:lnTo>
                    <a:pt x="34" y="20"/>
                  </a:lnTo>
                  <a:lnTo>
                    <a:pt x="34" y="18"/>
                  </a:lnTo>
                  <a:lnTo>
                    <a:pt x="32" y="13"/>
                  </a:lnTo>
                  <a:lnTo>
                    <a:pt x="32" y="10"/>
                  </a:lnTo>
                  <a:lnTo>
                    <a:pt x="29" y="8"/>
                  </a:lnTo>
                  <a:lnTo>
                    <a:pt x="27" y="5"/>
                  </a:lnTo>
                  <a:lnTo>
                    <a:pt x="25" y="3"/>
                  </a:lnTo>
                  <a:lnTo>
                    <a:pt x="23" y="3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11" y="3"/>
                  </a:lnTo>
                  <a:lnTo>
                    <a:pt x="9" y="3"/>
                  </a:lnTo>
                  <a:lnTo>
                    <a:pt x="7" y="5"/>
                  </a:lnTo>
                  <a:lnTo>
                    <a:pt x="4" y="8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4" y="33"/>
                  </a:lnTo>
                  <a:lnTo>
                    <a:pt x="7" y="35"/>
                  </a:lnTo>
                  <a:lnTo>
                    <a:pt x="9" y="35"/>
                  </a:lnTo>
                  <a:lnTo>
                    <a:pt x="11" y="38"/>
                  </a:lnTo>
                  <a:lnTo>
                    <a:pt x="14" y="38"/>
                  </a:lnTo>
                  <a:lnTo>
                    <a:pt x="16" y="38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8" name="Line 382">
              <a:extLst>
                <a:ext uri="{FF2B5EF4-FFF2-40B4-BE49-F238E27FC236}">
                  <a16:creationId xmlns:a16="http://schemas.microsoft.com/office/drawing/2014/main" id="{C5E39963-0D74-43F7-8475-FDA31963C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7150" y="2697162"/>
              <a:ext cx="3175" cy="2119313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9" name="Line 383">
              <a:extLst>
                <a:ext uri="{FF2B5EF4-FFF2-40B4-BE49-F238E27FC236}">
                  <a16:creationId xmlns:a16="http://schemas.microsoft.com/office/drawing/2014/main" id="{5B22807B-CA17-4828-ACC4-0CF1E4999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2588" y="2625725"/>
              <a:ext cx="576263" cy="6810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0" name="Line 384">
              <a:extLst>
                <a:ext uri="{FF2B5EF4-FFF2-40B4-BE49-F238E27FC236}">
                  <a16:creationId xmlns:a16="http://schemas.microsoft.com/office/drawing/2014/main" id="{2AAD1E26-97DC-4BC2-981E-788224AC6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8850" y="2625725"/>
              <a:ext cx="157163" cy="1463675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1" name="Freeform 385">
              <a:extLst>
                <a:ext uri="{FF2B5EF4-FFF2-40B4-BE49-F238E27FC236}">
                  <a16:creationId xmlns:a16="http://schemas.microsoft.com/office/drawing/2014/main" id="{C61A524C-3FE2-43A1-9F11-0297F3B49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1338" y="4802187"/>
              <a:ext cx="61913" cy="68263"/>
            </a:xfrm>
            <a:custGeom>
              <a:avLst/>
              <a:gdLst>
                <a:gd name="T0" fmla="*/ 48 w 34"/>
                <a:gd name="T1" fmla="*/ 96 h 38"/>
                <a:gd name="T2" fmla="*/ 60 w 34"/>
                <a:gd name="T3" fmla="*/ 101 h 38"/>
                <a:gd name="T4" fmla="*/ 65 w 34"/>
                <a:gd name="T5" fmla="*/ 96 h 38"/>
                <a:gd name="T6" fmla="*/ 75 w 34"/>
                <a:gd name="T7" fmla="*/ 96 h 38"/>
                <a:gd name="T8" fmla="*/ 81 w 34"/>
                <a:gd name="T9" fmla="*/ 88 h 38"/>
                <a:gd name="T10" fmla="*/ 86 w 34"/>
                <a:gd name="T11" fmla="*/ 88 h 38"/>
                <a:gd name="T12" fmla="*/ 86 w 34"/>
                <a:gd name="T13" fmla="*/ 79 h 38"/>
                <a:gd name="T14" fmla="*/ 93 w 34"/>
                <a:gd name="T15" fmla="*/ 76 h 38"/>
                <a:gd name="T16" fmla="*/ 104 w 34"/>
                <a:gd name="T17" fmla="*/ 67 h 38"/>
                <a:gd name="T18" fmla="*/ 104 w 34"/>
                <a:gd name="T19" fmla="*/ 61 h 38"/>
                <a:gd name="T20" fmla="*/ 104 w 34"/>
                <a:gd name="T21" fmla="*/ 48 h 38"/>
                <a:gd name="T22" fmla="*/ 104 w 34"/>
                <a:gd name="T23" fmla="*/ 41 h 38"/>
                <a:gd name="T24" fmla="*/ 104 w 34"/>
                <a:gd name="T25" fmla="*/ 36 h 38"/>
                <a:gd name="T26" fmla="*/ 93 w 34"/>
                <a:gd name="T27" fmla="*/ 26 h 38"/>
                <a:gd name="T28" fmla="*/ 86 w 34"/>
                <a:gd name="T29" fmla="*/ 20 h 38"/>
                <a:gd name="T30" fmla="*/ 86 w 34"/>
                <a:gd name="T31" fmla="*/ 14 h 38"/>
                <a:gd name="T32" fmla="*/ 81 w 34"/>
                <a:gd name="T33" fmla="*/ 3 h 38"/>
                <a:gd name="T34" fmla="*/ 75 w 34"/>
                <a:gd name="T35" fmla="*/ 3 h 38"/>
                <a:gd name="T36" fmla="*/ 65 w 34"/>
                <a:gd name="T37" fmla="*/ 0 h 38"/>
                <a:gd name="T38" fmla="*/ 60 w 34"/>
                <a:gd name="T39" fmla="*/ 0 h 38"/>
                <a:gd name="T40" fmla="*/ 48 w 34"/>
                <a:gd name="T41" fmla="*/ 0 h 38"/>
                <a:gd name="T42" fmla="*/ 39 w 34"/>
                <a:gd name="T43" fmla="*/ 0 h 38"/>
                <a:gd name="T44" fmla="*/ 34 w 34"/>
                <a:gd name="T45" fmla="*/ 0 h 38"/>
                <a:gd name="T46" fmla="*/ 26 w 34"/>
                <a:gd name="T47" fmla="*/ 3 h 38"/>
                <a:gd name="T48" fmla="*/ 20 w 34"/>
                <a:gd name="T49" fmla="*/ 3 h 38"/>
                <a:gd name="T50" fmla="*/ 13 w 34"/>
                <a:gd name="T51" fmla="*/ 14 h 38"/>
                <a:gd name="T52" fmla="*/ 2 w 34"/>
                <a:gd name="T53" fmla="*/ 20 h 38"/>
                <a:gd name="T54" fmla="*/ 2 w 34"/>
                <a:gd name="T55" fmla="*/ 26 h 38"/>
                <a:gd name="T56" fmla="*/ 0 w 34"/>
                <a:gd name="T57" fmla="*/ 36 h 38"/>
                <a:gd name="T58" fmla="*/ 0 w 34"/>
                <a:gd name="T59" fmla="*/ 41 h 38"/>
                <a:gd name="T60" fmla="*/ 0 w 34"/>
                <a:gd name="T61" fmla="*/ 48 h 38"/>
                <a:gd name="T62" fmla="*/ 0 w 34"/>
                <a:gd name="T63" fmla="*/ 61 h 38"/>
                <a:gd name="T64" fmla="*/ 0 w 34"/>
                <a:gd name="T65" fmla="*/ 67 h 38"/>
                <a:gd name="T66" fmla="*/ 2 w 34"/>
                <a:gd name="T67" fmla="*/ 76 h 38"/>
                <a:gd name="T68" fmla="*/ 2 w 34"/>
                <a:gd name="T69" fmla="*/ 79 h 38"/>
                <a:gd name="T70" fmla="*/ 13 w 34"/>
                <a:gd name="T71" fmla="*/ 88 h 38"/>
                <a:gd name="T72" fmla="*/ 20 w 34"/>
                <a:gd name="T73" fmla="*/ 88 h 38"/>
                <a:gd name="T74" fmla="*/ 26 w 34"/>
                <a:gd name="T75" fmla="*/ 96 h 38"/>
                <a:gd name="T76" fmla="*/ 34 w 34"/>
                <a:gd name="T77" fmla="*/ 96 h 38"/>
                <a:gd name="T78" fmla="*/ 39 w 34"/>
                <a:gd name="T79" fmla="*/ 101 h 38"/>
                <a:gd name="T80" fmla="*/ 48 w 34"/>
                <a:gd name="T81" fmla="*/ 101 h 38"/>
                <a:gd name="T82" fmla="*/ 48 w 34"/>
                <a:gd name="T83" fmla="*/ 101 h 38"/>
                <a:gd name="T84" fmla="*/ 48 w 34"/>
                <a:gd name="T85" fmla="*/ 96 h 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8"/>
                <a:gd name="T131" fmla="*/ 34 w 34"/>
                <a:gd name="T132" fmla="*/ 38 h 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8">
                  <a:moveTo>
                    <a:pt x="16" y="35"/>
                  </a:moveTo>
                  <a:lnTo>
                    <a:pt x="20" y="38"/>
                  </a:lnTo>
                  <a:lnTo>
                    <a:pt x="22" y="35"/>
                  </a:lnTo>
                  <a:lnTo>
                    <a:pt x="25" y="35"/>
                  </a:lnTo>
                  <a:lnTo>
                    <a:pt x="27" y="33"/>
                  </a:lnTo>
                  <a:lnTo>
                    <a:pt x="29" y="33"/>
                  </a:lnTo>
                  <a:lnTo>
                    <a:pt x="29" y="30"/>
                  </a:lnTo>
                  <a:lnTo>
                    <a:pt x="31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18"/>
                  </a:lnTo>
                  <a:lnTo>
                    <a:pt x="34" y="15"/>
                  </a:lnTo>
                  <a:lnTo>
                    <a:pt x="34" y="13"/>
                  </a:lnTo>
                  <a:lnTo>
                    <a:pt x="31" y="10"/>
                  </a:lnTo>
                  <a:lnTo>
                    <a:pt x="29" y="8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6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3"/>
                  </a:lnTo>
                  <a:lnTo>
                    <a:pt x="7" y="3"/>
                  </a:lnTo>
                  <a:lnTo>
                    <a:pt x="4" y="5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" y="28"/>
                  </a:lnTo>
                  <a:lnTo>
                    <a:pt x="2" y="30"/>
                  </a:lnTo>
                  <a:lnTo>
                    <a:pt x="4" y="33"/>
                  </a:lnTo>
                  <a:lnTo>
                    <a:pt x="7" y="33"/>
                  </a:lnTo>
                  <a:lnTo>
                    <a:pt x="9" y="35"/>
                  </a:lnTo>
                  <a:lnTo>
                    <a:pt x="11" y="35"/>
                  </a:lnTo>
                  <a:lnTo>
                    <a:pt x="13" y="38"/>
                  </a:lnTo>
                  <a:lnTo>
                    <a:pt x="16" y="38"/>
                  </a:lnTo>
                  <a:lnTo>
                    <a:pt x="16" y="35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2" name="Line 386">
              <a:extLst>
                <a:ext uri="{FF2B5EF4-FFF2-40B4-BE49-F238E27FC236}">
                  <a16:creationId xmlns:a16="http://schemas.microsoft.com/office/drawing/2014/main" id="{35325A15-AB80-484F-9D37-DD7C3C92B0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9100" y="3370262"/>
              <a:ext cx="155575" cy="1466850"/>
            </a:xfrm>
            <a:prstGeom prst="line">
              <a:avLst/>
            </a:prstGeom>
            <a:noFill/>
            <a:ln w="17463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3" name="Freeform 387">
              <a:extLst>
                <a:ext uri="{FF2B5EF4-FFF2-40B4-BE49-F238E27FC236}">
                  <a16:creationId xmlns:a16="http://schemas.microsoft.com/office/drawing/2014/main" id="{2AB64493-5FF4-4B3C-8379-9ACB85A415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6988" y="4783137"/>
              <a:ext cx="61913" cy="69850"/>
            </a:xfrm>
            <a:custGeom>
              <a:avLst/>
              <a:gdLst>
                <a:gd name="T0" fmla="*/ 48 w 34"/>
                <a:gd name="T1" fmla="*/ 122 h 38"/>
                <a:gd name="T2" fmla="*/ 60 w 34"/>
                <a:gd name="T3" fmla="*/ 122 h 38"/>
                <a:gd name="T4" fmla="*/ 65 w 34"/>
                <a:gd name="T5" fmla="*/ 122 h 38"/>
                <a:gd name="T6" fmla="*/ 75 w 34"/>
                <a:gd name="T7" fmla="*/ 113 h 38"/>
                <a:gd name="T8" fmla="*/ 81 w 34"/>
                <a:gd name="T9" fmla="*/ 105 h 38"/>
                <a:gd name="T10" fmla="*/ 86 w 34"/>
                <a:gd name="T11" fmla="*/ 105 h 38"/>
                <a:gd name="T12" fmla="*/ 95 w 34"/>
                <a:gd name="T13" fmla="*/ 98 h 38"/>
                <a:gd name="T14" fmla="*/ 95 w 34"/>
                <a:gd name="T15" fmla="*/ 90 h 38"/>
                <a:gd name="T16" fmla="*/ 104 w 34"/>
                <a:gd name="T17" fmla="*/ 80 h 38"/>
                <a:gd name="T18" fmla="*/ 104 w 34"/>
                <a:gd name="T19" fmla="*/ 76 h 38"/>
                <a:gd name="T20" fmla="*/ 104 w 34"/>
                <a:gd name="T21" fmla="*/ 58 h 38"/>
                <a:gd name="T22" fmla="*/ 104 w 34"/>
                <a:gd name="T23" fmla="*/ 49 h 38"/>
                <a:gd name="T24" fmla="*/ 104 w 34"/>
                <a:gd name="T25" fmla="*/ 42 h 38"/>
                <a:gd name="T26" fmla="*/ 95 w 34"/>
                <a:gd name="T27" fmla="*/ 34 h 38"/>
                <a:gd name="T28" fmla="*/ 95 w 34"/>
                <a:gd name="T29" fmla="*/ 25 h 38"/>
                <a:gd name="T30" fmla="*/ 86 w 34"/>
                <a:gd name="T31" fmla="*/ 16 h 38"/>
                <a:gd name="T32" fmla="*/ 81 w 34"/>
                <a:gd name="T33" fmla="*/ 3 h 38"/>
                <a:gd name="T34" fmla="*/ 75 w 34"/>
                <a:gd name="T35" fmla="*/ 3 h 38"/>
                <a:gd name="T36" fmla="*/ 65 w 34"/>
                <a:gd name="T37" fmla="*/ 0 h 38"/>
                <a:gd name="T38" fmla="*/ 60 w 34"/>
                <a:gd name="T39" fmla="*/ 0 h 38"/>
                <a:gd name="T40" fmla="*/ 55 w 34"/>
                <a:gd name="T41" fmla="*/ 0 h 38"/>
                <a:gd name="T42" fmla="*/ 39 w 34"/>
                <a:gd name="T43" fmla="*/ 0 h 38"/>
                <a:gd name="T44" fmla="*/ 34 w 34"/>
                <a:gd name="T45" fmla="*/ 0 h 38"/>
                <a:gd name="T46" fmla="*/ 26 w 34"/>
                <a:gd name="T47" fmla="*/ 3 h 38"/>
                <a:gd name="T48" fmla="*/ 20 w 34"/>
                <a:gd name="T49" fmla="*/ 3 h 38"/>
                <a:gd name="T50" fmla="*/ 13 w 34"/>
                <a:gd name="T51" fmla="*/ 16 h 38"/>
                <a:gd name="T52" fmla="*/ 13 w 34"/>
                <a:gd name="T53" fmla="*/ 25 h 38"/>
                <a:gd name="T54" fmla="*/ 2 w 34"/>
                <a:gd name="T55" fmla="*/ 34 h 38"/>
                <a:gd name="T56" fmla="*/ 0 w 34"/>
                <a:gd name="T57" fmla="*/ 42 h 38"/>
                <a:gd name="T58" fmla="*/ 0 w 34"/>
                <a:gd name="T59" fmla="*/ 49 h 38"/>
                <a:gd name="T60" fmla="*/ 0 w 34"/>
                <a:gd name="T61" fmla="*/ 58 h 38"/>
                <a:gd name="T62" fmla="*/ 0 w 34"/>
                <a:gd name="T63" fmla="*/ 76 h 38"/>
                <a:gd name="T64" fmla="*/ 0 w 34"/>
                <a:gd name="T65" fmla="*/ 80 h 38"/>
                <a:gd name="T66" fmla="*/ 2 w 34"/>
                <a:gd name="T67" fmla="*/ 90 h 38"/>
                <a:gd name="T68" fmla="*/ 13 w 34"/>
                <a:gd name="T69" fmla="*/ 98 h 38"/>
                <a:gd name="T70" fmla="*/ 13 w 34"/>
                <a:gd name="T71" fmla="*/ 105 h 38"/>
                <a:gd name="T72" fmla="*/ 20 w 34"/>
                <a:gd name="T73" fmla="*/ 105 h 38"/>
                <a:gd name="T74" fmla="*/ 26 w 34"/>
                <a:gd name="T75" fmla="*/ 113 h 38"/>
                <a:gd name="T76" fmla="*/ 34 w 34"/>
                <a:gd name="T77" fmla="*/ 122 h 38"/>
                <a:gd name="T78" fmla="*/ 39 w 34"/>
                <a:gd name="T79" fmla="*/ 122 h 38"/>
                <a:gd name="T80" fmla="*/ 55 w 34"/>
                <a:gd name="T81" fmla="*/ 122 h 38"/>
                <a:gd name="T82" fmla="*/ 55 w 34"/>
                <a:gd name="T83" fmla="*/ 122 h 38"/>
                <a:gd name="T84" fmla="*/ 48 w 34"/>
                <a:gd name="T85" fmla="*/ 122 h 3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34"/>
                <a:gd name="T130" fmla="*/ 0 h 38"/>
                <a:gd name="T131" fmla="*/ 34 w 34"/>
                <a:gd name="T132" fmla="*/ 38 h 3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34" h="38">
                  <a:moveTo>
                    <a:pt x="16" y="38"/>
                  </a:moveTo>
                  <a:lnTo>
                    <a:pt x="20" y="38"/>
                  </a:lnTo>
                  <a:lnTo>
                    <a:pt x="22" y="38"/>
                  </a:lnTo>
                  <a:lnTo>
                    <a:pt x="25" y="35"/>
                  </a:lnTo>
                  <a:lnTo>
                    <a:pt x="27" y="33"/>
                  </a:lnTo>
                  <a:lnTo>
                    <a:pt x="29" y="33"/>
                  </a:lnTo>
                  <a:lnTo>
                    <a:pt x="32" y="30"/>
                  </a:lnTo>
                  <a:lnTo>
                    <a:pt x="32" y="28"/>
                  </a:lnTo>
                  <a:lnTo>
                    <a:pt x="34" y="25"/>
                  </a:lnTo>
                  <a:lnTo>
                    <a:pt x="34" y="23"/>
                  </a:lnTo>
                  <a:lnTo>
                    <a:pt x="34" y="18"/>
                  </a:lnTo>
                  <a:lnTo>
                    <a:pt x="34" y="15"/>
                  </a:lnTo>
                  <a:lnTo>
                    <a:pt x="34" y="13"/>
                  </a:lnTo>
                  <a:lnTo>
                    <a:pt x="32" y="10"/>
                  </a:lnTo>
                  <a:lnTo>
                    <a:pt x="32" y="8"/>
                  </a:lnTo>
                  <a:lnTo>
                    <a:pt x="29" y="5"/>
                  </a:lnTo>
                  <a:lnTo>
                    <a:pt x="27" y="3"/>
                  </a:lnTo>
                  <a:lnTo>
                    <a:pt x="25" y="3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9" y="3"/>
                  </a:lnTo>
                  <a:lnTo>
                    <a:pt x="7" y="3"/>
                  </a:lnTo>
                  <a:lnTo>
                    <a:pt x="4" y="5"/>
                  </a:lnTo>
                  <a:lnTo>
                    <a:pt x="4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0" y="23"/>
                  </a:lnTo>
                  <a:lnTo>
                    <a:pt x="0" y="25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4" y="33"/>
                  </a:lnTo>
                  <a:lnTo>
                    <a:pt x="7" y="33"/>
                  </a:lnTo>
                  <a:lnTo>
                    <a:pt x="9" y="35"/>
                  </a:lnTo>
                  <a:lnTo>
                    <a:pt x="11" y="38"/>
                  </a:lnTo>
                  <a:lnTo>
                    <a:pt x="13" y="38"/>
                  </a:lnTo>
                  <a:lnTo>
                    <a:pt x="18" y="38"/>
                  </a:lnTo>
                  <a:lnTo>
                    <a:pt x="16" y="38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4" name="Freeform 388">
              <a:extLst>
                <a:ext uri="{FF2B5EF4-FFF2-40B4-BE49-F238E27FC236}">
                  <a16:creationId xmlns:a16="http://schemas.microsoft.com/office/drawing/2014/main" id="{4EB9C8E3-34D0-44E9-80F2-20B0743BB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075" y="3052762"/>
              <a:ext cx="234950" cy="674688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5" name="Freeform 389">
              <a:extLst>
                <a:ext uri="{FF2B5EF4-FFF2-40B4-BE49-F238E27FC236}">
                  <a16:creationId xmlns:a16="http://schemas.microsoft.com/office/drawing/2014/main" id="{BE619764-672C-4BE5-8F78-3F73A118A2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700" y="2286000"/>
              <a:ext cx="114300" cy="679450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6" name="Freeform 390">
              <a:extLst>
                <a:ext uri="{FF2B5EF4-FFF2-40B4-BE49-F238E27FC236}">
                  <a16:creationId xmlns:a16="http://schemas.microsoft.com/office/drawing/2014/main" id="{E294FAE3-8D01-44B2-ACA0-4196E8892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1700" y="3052762"/>
              <a:ext cx="114300" cy="679450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7" name="Freeform 391">
              <a:extLst>
                <a:ext uri="{FF2B5EF4-FFF2-40B4-BE49-F238E27FC236}">
                  <a16:creationId xmlns:a16="http://schemas.microsoft.com/office/drawing/2014/main" id="{803B6869-9148-45AF-88CE-742960BA4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6500" y="3817937"/>
              <a:ext cx="233363" cy="676275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" name="Freeform 392">
              <a:extLst>
                <a:ext uri="{FF2B5EF4-FFF2-40B4-BE49-F238E27FC236}">
                  <a16:creationId xmlns:a16="http://schemas.microsoft.com/office/drawing/2014/main" id="{DF2546A7-4607-439D-AC4B-32111E344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5125" y="3817937"/>
              <a:ext cx="115888" cy="679450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9" name="Freeform 393">
              <a:extLst>
                <a:ext uri="{FF2B5EF4-FFF2-40B4-BE49-F238E27FC236}">
                  <a16:creationId xmlns:a16="http://schemas.microsoft.com/office/drawing/2014/main" id="{07F8E70E-3BAC-4E5B-B31D-70FDE8C3D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1950" y="2625725"/>
              <a:ext cx="544513" cy="25400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0" name="Line 394">
              <a:extLst>
                <a:ext uri="{FF2B5EF4-FFF2-40B4-BE49-F238E27FC236}">
                  <a16:creationId xmlns:a16="http://schemas.microsoft.com/office/drawing/2014/main" id="{D319E76D-4212-4A83-B451-8315D99CD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2788" y="3387725"/>
              <a:ext cx="1841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1" name="Line 395">
              <a:extLst>
                <a:ext uri="{FF2B5EF4-FFF2-40B4-BE49-F238E27FC236}">
                  <a16:creationId xmlns:a16="http://schemas.microsoft.com/office/drawing/2014/main" id="{3DDA1025-C3C1-4053-8CB3-3D46E19175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26000" y="3387725"/>
              <a:ext cx="1587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2" name="Line 396">
              <a:extLst>
                <a:ext uri="{FF2B5EF4-FFF2-40B4-BE49-F238E27FC236}">
                  <a16:creationId xmlns:a16="http://schemas.microsoft.com/office/drawing/2014/main" id="{D0FE6380-EFEF-4A3D-A2A5-E57431476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6213" y="4152900"/>
              <a:ext cx="18891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3" name="Line 397">
              <a:extLst>
                <a:ext uri="{FF2B5EF4-FFF2-40B4-BE49-F238E27FC236}">
                  <a16:creationId xmlns:a16="http://schemas.microsoft.com/office/drawing/2014/main" id="{DCE5D8F5-29F3-4488-9D05-02AA92225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1013" y="4152900"/>
              <a:ext cx="1587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4" name="Freeform 398">
              <a:extLst>
                <a:ext uri="{FF2B5EF4-FFF2-40B4-BE49-F238E27FC236}">
                  <a16:creationId xmlns:a16="http://schemas.microsoft.com/office/drawing/2014/main" id="{1004FBF9-8DF6-4281-A27B-367643241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3788" y="3387725"/>
              <a:ext cx="544513" cy="257175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5" name="Rectangle 399">
              <a:extLst>
                <a:ext uri="{FF2B5EF4-FFF2-40B4-BE49-F238E27FC236}">
                  <a16:creationId xmlns:a16="http://schemas.microsoft.com/office/drawing/2014/main" id="{B7FA2D76-1124-44E4-AD56-1FDC7314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3286125"/>
              <a:ext cx="86612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6" name="Rectangle 400">
              <a:extLst>
                <a:ext uri="{FF2B5EF4-FFF2-40B4-BE49-F238E27FC236}">
                  <a16:creationId xmlns:a16="http://schemas.microsoft.com/office/drawing/2014/main" id="{ED33E654-9ECB-4CA1-8BF6-317F4C3D6F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150" y="3286125"/>
              <a:ext cx="100053" cy="139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7" name="Freeform 401">
              <a:extLst>
                <a:ext uri="{FF2B5EF4-FFF2-40B4-BE49-F238E27FC236}">
                  <a16:creationId xmlns:a16="http://schemas.microsoft.com/office/drawing/2014/main" id="{190DBDCE-005B-4492-86C4-AF311D96B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4750" y="3219450"/>
              <a:ext cx="307975" cy="341313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8" name="Freeform 402">
              <a:extLst>
                <a:ext uri="{FF2B5EF4-FFF2-40B4-BE49-F238E27FC236}">
                  <a16:creationId xmlns:a16="http://schemas.microsoft.com/office/drawing/2014/main" id="{4CD2DC61-412A-4A3E-9A6F-9B1941B3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300" y="3052762"/>
              <a:ext cx="119063" cy="679450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69" name="Rounded Rectangle 409">
            <a:extLst>
              <a:ext uri="{FF2B5EF4-FFF2-40B4-BE49-F238E27FC236}">
                <a16:creationId xmlns:a16="http://schemas.microsoft.com/office/drawing/2014/main" id="{4ACEFD59-E983-404E-9E43-7392926C27A0}"/>
              </a:ext>
            </a:extLst>
          </p:cNvPr>
          <p:cNvSpPr/>
          <p:nvPr/>
        </p:nvSpPr>
        <p:spPr>
          <a:xfrm>
            <a:off x="7447008" y="1938392"/>
            <a:ext cx="3101257" cy="13716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000" b="1" kern="0" dirty="0">
                <a:solidFill>
                  <a:srgbClr val="C00000"/>
                </a:solidFill>
              </a:rPr>
              <a:t>Cannot </a:t>
            </a:r>
            <a:r>
              <a:rPr lang="en-US" sz="2000" kern="0" dirty="0">
                <a:solidFill>
                  <a:prstClr val="black"/>
                </a:solidFill>
              </a:rPr>
              <a:t>solve with forwarding! </a:t>
            </a:r>
          </a:p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000" kern="0" dirty="0">
                <a:solidFill>
                  <a:prstClr val="black"/>
                </a:solidFill>
              </a:rPr>
              <a:t>Data is needed </a:t>
            </a:r>
            <a:r>
              <a:rPr lang="en-US" sz="2000" b="1" kern="0" dirty="0">
                <a:solidFill>
                  <a:srgbClr val="C00000"/>
                </a:solidFill>
              </a:rPr>
              <a:t>before</a:t>
            </a:r>
            <a:r>
              <a:rPr lang="en-US" sz="2000" b="1" kern="0" dirty="0">
                <a:solidFill>
                  <a:prstClr val="black"/>
                </a:solidFill>
              </a:rPr>
              <a:t> </a:t>
            </a:r>
            <a:r>
              <a:rPr lang="en-US" sz="2000" kern="0" dirty="0">
                <a:solidFill>
                  <a:prstClr val="black"/>
                </a:solidFill>
              </a:rPr>
              <a:t>it is actually produced!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B1F5F0B-D370-4985-82BC-29AC2D67D7DB}"/>
                  </a:ext>
                </a:extLst>
              </p14:cNvPr>
              <p14:cNvContentPartPr/>
              <p14:nvPr/>
            </p14:nvContentPartPr>
            <p14:xfrm>
              <a:off x="2052000" y="1135080"/>
              <a:ext cx="4750560" cy="2357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B1F5F0B-D370-4985-82BC-29AC2D67D7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2640" y="1125720"/>
                <a:ext cx="4769280" cy="237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467546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4.2 Data Hazards: </a:t>
            </a:r>
            <a:r>
              <a:rPr lang="en-GB" sz="3600" b="1" dirty="0">
                <a:solidFill>
                  <a:srgbClr val="0000FF"/>
                </a:solidFill>
              </a:rPr>
              <a:t>LOAD </a:t>
            </a:r>
            <a:r>
              <a:rPr lang="en-GB" sz="3600" dirty="0">
                <a:solidFill>
                  <a:srgbClr val="0000FF"/>
                </a:solidFill>
              </a:rPr>
              <a:t>Instruction Solution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826">
            <a:extLst>
              <a:ext uri="{FF2B5EF4-FFF2-40B4-BE49-F238E27FC236}">
                <a16:creationId xmlns:a16="http://schemas.microsoft.com/office/drawing/2014/main" id="{20DCF85F-D26C-44B8-B2A1-CC8008D62B93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295400"/>
            <a:ext cx="8229600" cy="4495800"/>
            <a:chOff x="679" y="967"/>
            <a:chExt cx="4936" cy="3173"/>
          </a:xfrm>
        </p:grpSpPr>
        <p:sp>
          <p:nvSpPr>
            <p:cNvPr id="9" name="Line 404">
              <a:extLst>
                <a:ext uri="{FF2B5EF4-FFF2-40B4-BE49-F238E27FC236}">
                  <a16:creationId xmlns:a16="http://schemas.microsoft.com/office/drawing/2014/main" id="{1A4E4FF9-92D9-4FDA-905C-BDDF666E29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6" y="1696"/>
              <a:ext cx="92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Rectangle 405">
              <a:extLst>
                <a:ext uri="{FF2B5EF4-FFF2-40B4-BE49-F238E27FC236}">
                  <a16:creationId xmlns:a16="http://schemas.microsoft.com/office/drawing/2014/main" id="{8338EAEE-4170-400F-A792-BB4FDF7D5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1616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" name="Rectangle 406">
              <a:extLst>
                <a:ext uri="{FF2B5EF4-FFF2-40B4-BE49-F238E27FC236}">
                  <a16:creationId xmlns:a16="http://schemas.microsoft.com/office/drawing/2014/main" id="{39E0DA82-515D-4754-AC06-0F5A84CCC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616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" name="Rectangle 407">
              <a:extLst>
                <a:ext uri="{FF2B5EF4-FFF2-40B4-BE49-F238E27FC236}">
                  <a16:creationId xmlns:a16="http://schemas.microsoft.com/office/drawing/2014/main" id="{014C3234-C15C-48BC-8B38-0C050EA31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1616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" name="Rectangle 408">
              <a:extLst>
                <a:ext uri="{FF2B5EF4-FFF2-40B4-BE49-F238E27FC236}">
                  <a16:creationId xmlns:a16="http://schemas.microsoft.com/office/drawing/2014/main" id="{8C7336DB-63D0-42CD-844B-F8B76787A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" y="1616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409">
              <a:extLst>
                <a:ext uri="{FF2B5EF4-FFF2-40B4-BE49-F238E27FC236}">
                  <a16:creationId xmlns:a16="http://schemas.microsoft.com/office/drawing/2014/main" id="{1D7227C1-1224-4FD8-8D65-A8E231683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" y="1616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410">
              <a:extLst>
                <a:ext uri="{FF2B5EF4-FFF2-40B4-BE49-F238E27FC236}">
                  <a16:creationId xmlns:a16="http://schemas.microsoft.com/office/drawing/2014/main" id="{AB09E45E-B857-4BBE-8ECA-5F749DFD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" y="1616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411">
              <a:extLst>
                <a:ext uri="{FF2B5EF4-FFF2-40B4-BE49-F238E27FC236}">
                  <a16:creationId xmlns:a16="http://schemas.microsoft.com/office/drawing/2014/main" id="{78756CA0-77BC-40EE-B31E-CC8EF234E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4" y="1616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412">
              <a:extLst>
                <a:ext uri="{FF2B5EF4-FFF2-40B4-BE49-F238E27FC236}">
                  <a16:creationId xmlns:a16="http://schemas.microsoft.com/office/drawing/2014/main" id="{052ABBAD-476D-4EA5-A056-309595C85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" y="1616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413">
              <a:extLst>
                <a:ext uri="{FF2B5EF4-FFF2-40B4-BE49-F238E27FC236}">
                  <a16:creationId xmlns:a16="http://schemas.microsoft.com/office/drawing/2014/main" id="{650AEA8C-8824-4A55-8890-FEB16C074E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616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414">
              <a:extLst>
                <a:ext uri="{FF2B5EF4-FFF2-40B4-BE49-F238E27FC236}">
                  <a16:creationId xmlns:a16="http://schemas.microsoft.com/office/drawing/2014/main" id="{BE20709C-2CC0-4100-9CD8-9F2B152C7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1616"/>
              <a:ext cx="3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415">
              <a:extLst>
                <a:ext uri="{FF2B5EF4-FFF2-40B4-BE49-F238E27FC236}">
                  <a16:creationId xmlns:a16="http://schemas.microsoft.com/office/drawing/2014/main" id="{5058C96A-5119-46AF-BB1F-865A24A37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1616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416">
              <a:extLst>
                <a:ext uri="{FF2B5EF4-FFF2-40B4-BE49-F238E27FC236}">
                  <a16:creationId xmlns:a16="http://schemas.microsoft.com/office/drawing/2014/main" id="{8C3546B0-BE18-4AC7-95CF-0029E0A3A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" y="1616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Rectangle 417">
              <a:extLst>
                <a:ext uri="{FF2B5EF4-FFF2-40B4-BE49-F238E27FC236}">
                  <a16:creationId xmlns:a16="http://schemas.microsoft.com/office/drawing/2014/main" id="{F70095DB-1D9F-4DB3-9C77-1EED925AE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" y="1616"/>
              <a:ext cx="3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Line 418">
              <a:extLst>
                <a:ext uri="{FF2B5EF4-FFF2-40B4-BE49-F238E27FC236}">
                  <a16:creationId xmlns:a16="http://schemas.microsoft.com/office/drawing/2014/main" id="{7A64C1DD-3F12-4A89-B193-577266148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7" y="1579"/>
              <a:ext cx="1" cy="2487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419">
              <a:extLst>
                <a:ext uri="{FF2B5EF4-FFF2-40B4-BE49-F238E27FC236}">
                  <a16:creationId xmlns:a16="http://schemas.microsoft.com/office/drawing/2014/main" id="{6267005F-8C2C-4DF2-BAF9-605593BC4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" y="4056"/>
              <a:ext cx="30" cy="44"/>
            </a:xfrm>
            <a:custGeom>
              <a:avLst/>
              <a:gdLst>
                <a:gd name="T0" fmla="*/ 30 w 30"/>
                <a:gd name="T1" fmla="*/ 0 h 44"/>
                <a:gd name="T2" fmla="*/ 0 w 30"/>
                <a:gd name="T3" fmla="*/ 4 h 44"/>
                <a:gd name="T4" fmla="*/ 15 w 30"/>
                <a:gd name="T5" fmla="*/ 44 h 44"/>
                <a:gd name="T6" fmla="*/ 30 w 30"/>
                <a:gd name="T7" fmla="*/ 4 h 44"/>
                <a:gd name="T8" fmla="*/ 30 w 30"/>
                <a:gd name="T9" fmla="*/ 4 h 44"/>
                <a:gd name="T10" fmla="*/ 30 w 30"/>
                <a:gd name="T11" fmla="*/ 0 h 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44"/>
                <a:gd name="T20" fmla="*/ 30 w 30"/>
                <a:gd name="T21" fmla="*/ 44 h 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44">
                  <a:moveTo>
                    <a:pt x="30" y="0"/>
                  </a:moveTo>
                  <a:lnTo>
                    <a:pt x="0" y="4"/>
                  </a:lnTo>
                  <a:lnTo>
                    <a:pt x="15" y="44"/>
                  </a:lnTo>
                  <a:lnTo>
                    <a:pt x="30" y="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420">
              <a:extLst>
                <a:ext uri="{FF2B5EF4-FFF2-40B4-BE49-F238E27FC236}">
                  <a16:creationId xmlns:a16="http://schemas.microsoft.com/office/drawing/2014/main" id="{971F1DE2-BD20-4113-82B0-EA960D09C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967"/>
              <a:ext cx="72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" name="Rectangle 421">
              <a:extLst>
                <a:ext uri="{FF2B5EF4-FFF2-40B4-BE49-F238E27FC236}">
                  <a16:creationId xmlns:a16="http://schemas.microsoft.com/office/drawing/2014/main" id="{DC780172-0DF1-4B24-8DEA-3ED175AA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967"/>
              <a:ext cx="3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" name="Rectangle 422">
              <a:extLst>
                <a:ext uri="{FF2B5EF4-FFF2-40B4-BE49-F238E27FC236}">
                  <a16:creationId xmlns:a16="http://schemas.microsoft.com/office/drawing/2014/main" id="{2A5BCEE5-BD49-4409-BDA8-79D56A79F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967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" name="Rectangle 423">
              <a:extLst>
                <a:ext uri="{FF2B5EF4-FFF2-40B4-BE49-F238E27FC236}">
                  <a16:creationId xmlns:a16="http://schemas.microsoft.com/office/drawing/2014/main" id="{619143F9-F376-427D-8491-CD3493ED3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" y="967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424">
              <a:extLst>
                <a:ext uri="{FF2B5EF4-FFF2-40B4-BE49-F238E27FC236}">
                  <a16:creationId xmlns:a16="http://schemas.microsoft.com/office/drawing/2014/main" id="{D1993687-3AB8-4149-AD53-61EBAD903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967"/>
              <a:ext cx="3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425">
              <a:extLst>
                <a:ext uri="{FF2B5EF4-FFF2-40B4-BE49-F238E27FC236}">
                  <a16:creationId xmlns:a16="http://schemas.microsoft.com/office/drawing/2014/main" id="{36E75D44-417E-4E12-B1DF-2240B2337B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67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26">
              <a:extLst>
                <a:ext uri="{FF2B5EF4-FFF2-40B4-BE49-F238E27FC236}">
                  <a16:creationId xmlns:a16="http://schemas.microsoft.com/office/drawing/2014/main" id="{05EA67CF-F138-4D3B-9A48-150AA3A43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967"/>
              <a:ext cx="9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27">
              <a:extLst>
                <a:ext uri="{FF2B5EF4-FFF2-40B4-BE49-F238E27FC236}">
                  <a16:creationId xmlns:a16="http://schemas.microsoft.com/office/drawing/2014/main" id="{8628BD6F-C4D1-484B-9F5F-4ACEAD69D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967"/>
              <a:ext cx="0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" name="Rectangle 428">
              <a:extLst>
                <a:ext uri="{FF2B5EF4-FFF2-40B4-BE49-F238E27FC236}">
                  <a16:creationId xmlns:a16="http://schemas.microsoft.com/office/drawing/2014/main" id="{FEE9965C-EFE0-4113-A562-D851F00BE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10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5" name="Rectangle 429">
              <a:extLst>
                <a:ext uri="{FF2B5EF4-FFF2-40B4-BE49-F238E27FC236}">
                  <a16:creationId xmlns:a16="http://schemas.microsoft.com/office/drawing/2014/main" id="{10CF9F96-BDF9-4F2A-A665-46D9454C3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100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" name="Rectangle 430">
              <a:extLst>
                <a:ext uri="{FF2B5EF4-FFF2-40B4-BE49-F238E27FC236}">
                  <a16:creationId xmlns:a16="http://schemas.microsoft.com/office/drawing/2014/main" id="{8AF7A796-E64A-47EF-BF2B-97BDC6FB4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110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" name="Rectangle 431">
              <a:extLst>
                <a:ext uri="{FF2B5EF4-FFF2-40B4-BE49-F238E27FC236}">
                  <a16:creationId xmlns:a16="http://schemas.microsoft.com/office/drawing/2014/main" id="{9F4F9D3A-BACD-4ADF-998F-8AC468AEA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100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" name="Rectangle 432">
              <a:extLst>
                <a:ext uri="{FF2B5EF4-FFF2-40B4-BE49-F238E27FC236}">
                  <a16:creationId xmlns:a16="http://schemas.microsoft.com/office/drawing/2014/main" id="{4DBF6C9F-C313-4961-89D2-22802C233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" y="110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" name="Rectangle 433">
              <a:extLst>
                <a:ext uri="{FF2B5EF4-FFF2-40B4-BE49-F238E27FC236}">
                  <a16:creationId xmlns:a16="http://schemas.microsoft.com/office/drawing/2014/main" id="{42FF1ED9-6DDD-4330-AE7B-4DB220195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100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434">
              <a:extLst>
                <a:ext uri="{FF2B5EF4-FFF2-40B4-BE49-F238E27FC236}">
                  <a16:creationId xmlns:a16="http://schemas.microsoft.com/office/drawing/2014/main" id="{FF49B89D-B6A2-413D-94DD-EAEF5E5E7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1100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435">
              <a:extLst>
                <a:ext uri="{FF2B5EF4-FFF2-40B4-BE49-F238E27FC236}">
                  <a16:creationId xmlns:a16="http://schemas.microsoft.com/office/drawing/2014/main" id="{8E04F806-AD76-45CF-AE56-FC6990058C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" y="110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 dirty="0">
                  <a:solidFill>
                    <a:srgbClr val="000000"/>
                  </a:solidFill>
                </a:rPr>
                <a:t>o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436">
              <a:extLst>
                <a:ext uri="{FF2B5EF4-FFF2-40B4-BE49-F238E27FC236}">
                  <a16:creationId xmlns:a16="http://schemas.microsoft.com/office/drawing/2014/main" id="{BFB3F9A2-74F8-47ED-8875-16C597EB5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9" y="110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437">
              <a:extLst>
                <a:ext uri="{FF2B5EF4-FFF2-40B4-BE49-F238E27FC236}">
                  <a16:creationId xmlns:a16="http://schemas.microsoft.com/office/drawing/2014/main" id="{98D44839-7F67-4946-A3B7-39E9DE8BD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" y="1100"/>
              <a:ext cx="0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Rectangle 438">
              <a:extLst>
                <a:ext uri="{FF2B5EF4-FFF2-40B4-BE49-F238E27FC236}">
                  <a16:creationId xmlns:a16="http://schemas.microsoft.com/office/drawing/2014/main" id="{B6483C59-F6AE-4744-B069-2B0E83C8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23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5" name="Rectangle 439">
              <a:extLst>
                <a:ext uri="{FF2B5EF4-FFF2-40B4-BE49-F238E27FC236}">
                  <a16:creationId xmlns:a16="http://schemas.microsoft.com/office/drawing/2014/main" id="{39ACFE67-68E6-40C1-8CD3-80638D7A2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230"/>
              <a:ext cx="3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440">
              <a:extLst>
                <a:ext uri="{FF2B5EF4-FFF2-40B4-BE49-F238E27FC236}">
                  <a16:creationId xmlns:a16="http://schemas.microsoft.com/office/drawing/2014/main" id="{D3CB38C7-2A6B-47EF-8884-FE10355D3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" y="123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41">
              <a:extLst>
                <a:ext uri="{FF2B5EF4-FFF2-40B4-BE49-F238E27FC236}">
                  <a16:creationId xmlns:a16="http://schemas.microsoft.com/office/drawing/2014/main" id="{6A4B77AC-462C-42FC-AFA4-712DF20C70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23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442">
              <a:extLst>
                <a:ext uri="{FF2B5EF4-FFF2-40B4-BE49-F238E27FC236}">
                  <a16:creationId xmlns:a16="http://schemas.microsoft.com/office/drawing/2014/main" id="{2F8BA9CE-60BA-4C84-BAE3-73EB12F3E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7" y="1230"/>
              <a:ext cx="3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443">
              <a:extLst>
                <a:ext uri="{FF2B5EF4-FFF2-40B4-BE49-F238E27FC236}">
                  <a16:creationId xmlns:a16="http://schemas.microsoft.com/office/drawing/2014/main" id="{6977D355-7D54-4B2A-AB4D-821F7573F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" y="1230"/>
              <a:ext cx="0" cy="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444">
              <a:extLst>
                <a:ext uri="{FF2B5EF4-FFF2-40B4-BE49-F238E27FC236}">
                  <a16:creationId xmlns:a16="http://schemas.microsoft.com/office/drawing/2014/main" id="{2E5EEA9D-B7D8-4724-87A5-33E654493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" y="1362"/>
              <a:ext cx="3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445">
              <a:extLst>
                <a:ext uri="{FF2B5EF4-FFF2-40B4-BE49-F238E27FC236}">
                  <a16:creationId xmlns:a16="http://schemas.microsoft.com/office/drawing/2014/main" id="{24D8ED3B-224F-4715-8408-D28E7D743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1362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46">
              <a:extLst>
                <a:ext uri="{FF2B5EF4-FFF2-40B4-BE49-F238E27FC236}">
                  <a16:creationId xmlns:a16="http://schemas.microsoft.com/office/drawing/2014/main" id="{CEDF7430-D9C9-41EB-A386-5A32620EC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1362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447">
              <a:extLst>
                <a:ext uri="{FF2B5EF4-FFF2-40B4-BE49-F238E27FC236}">
                  <a16:creationId xmlns:a16="http://schemas.microsoft.com/office/drawing/2014/main" id="{A2484305-B9C9-40BF-9A00-6F485D897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1362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448">
              <a:extLst>
                <a:ext uri="{FF2B5EF4-FFF2-40B4-BE49-F238E27FC236}">
                  <a16:creationId xmlns:a16="http://schemas.microsoft.com/office/drawing/2014/main" id="{23AB8E81-90B4-49B9-AA43-72833CEE8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" y="1362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449">
              <a:extLst>
                <a:ext uri="{FF2B5EF4-FFF2-40B4-BE49-F238E27FC236}">
                  <a16:creationId xmlns:a16="http://schemas.microsoft.com/office/drawing/2014/main" id="{4D51E08A-DB28-4629-9B89-3DC758AE6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1362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450">
              <a:extLst>
                <a:ext uri="{FF2B5EF4-FFF2-40B4-BE49-F238E27FC236}">
                  <a16:creationId xmlns:a16="http://schemas.microsoft.com/office/drawing/2014/main" id="{67A18D5B-5186-44B9-87B7-9266BCB0A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362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451">
              <a:extLst>
                <a:ext uri="{FF2B5EF4-FFF2-40B4-BE49-F238E27FC236}">
                  <a16:creationId xmlns:a16="http://schemas.microsoft.com/office/drawing/2014/main" id="{C858FF7F-1F32-4134-A96F-3232AC31F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" y="1362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52">
              <a:extLst>
                <a:ext uri="{FF2B5EF4-FFF2-40B4-BE49-F238E27FC236}">
                  <a16:creationId xmlns:a16="http://schemas.microsoft.com/office/drawing/2014/main" id="{1C4308D5-EF95-4A16-9D6E-3B42EC6BD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" y="1362"/>
              <a:ext cx="3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453">
              <a:extLst>
                <a:ext uri="{FF2B5EF4-FFF2-40B4-BE49-F238E27FC236}">
                  <a16:creationId xmlns:a16="http://schemas.microsoft.com/office/drawing/2014/main" id="{71B5F08D-EB7E-4F5F-8AD9-2E24CBABA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2" y="1362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454">
              <a:extLst>
                <a:ext uri="{FF2B5EF4-FFF2-40B4-BE49-F238E27FC236}">
                  <a16:creationId xmlns:a16="http://schemas.microsoft.com/office/drawing/2014/main" id="{FA567EE8-BD9D-4D27-8336-160160F64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9" y="1362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455">
              <a:extLst>
                <a:ext uri="{FF2B5EF4-FFF2-40B4-BE49-F238E27FC236}">
                  <a16:creationId xmlns:a16="http://schemas.microsoft.com/office/drawing/2014/main" id="{6B371F45-5D6D-4B08-BE78-F99A448D6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" y="1362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456">
              <a:extLst>
                <a:ext uri="{FF2B5EF4-FFF2-40B4-BE49-F238E27FC236}">
                  <a16:creationId xmlns:a16="http://schemas.microsoft.com/office/drawing/2014/main" id="{CF5426BD-D18B-4159-906D-D38EF4A7A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" y="1362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457">
              <a:extLst>
                <a:ext uri="{FF2B5EF4-FFF2-40B4-BE49-F238E27FC236}">
                  <a16:creationId xmlns:a16="http://schemas.microsoft.com/office/drawing/2014/main" id="{FAC3E333-8657-4FBD-B37C-0E28548B8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" y="1362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458">
              <a:extLst>
                <a:ext uri="{FF2B5EF4-FFF2-40B4-BE49-F238E27FC236}">
                  <a16:creationId xmlns:a16="http://schemas.microsoft.com/office/drawing/2014/main" id="{194A33ED-0CA9-4841-81A9-A7FD6BA17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9" y="1362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459">
              <a:extLst>
                <a:ext uri="{FF2B5EF4-FFF2-40B4-BE49-F238E27FC236}">
                  <a16:creationId xmlns:a16="http://schemas.microsoft.com/office/drawing/2014/main" id="{72BC804C-569F-429B-9FE4-C17FA246D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4" y="1362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460">
              <a:extLst>
                <a:ext uri="{FF2B5EF4-FFF2-40B4-BE49-F238E27FC236}">
                  <a16:creationId xmlns:a16="http://schemas.microsoft.com/office/drawing/2014/main" id="{647899D2-043A-4B5E-967E-DDD40B9A4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1362"/>
              <a:ext cx="3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461">
              <a:extLst>
                <a:ext uri="{FF2B5EF4-FFF2-40B4-BE49-F238E27FC236}">
                  <a16:creationId xmlns:a16="http://schemas.microsoft.com/office/drawing/2014/main" id="{1CCBC222-3B2A-4E79-9EFA-59ECCF473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2199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62">
              <a:extLst>
                <a:ext uri="{FF2B5EF4-FFF2-40B4-BE49-F238E27FC236}">
                  <a16:creationId xmlns:a16="http://schemas.microsoft.com/office/drawing/2014/main" id="{3685C431-9817-4022-9A3B-E3CD51336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2199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463">
              <a:extLst>
                <a:ext uri="{FF2B5EF4-FFF2-40B4-BE49-F238E27FC236}">
                  <a16:creationId xmlns:a16="http://schemas.microsoft.com/office/drawing/2014/main" id="{455EA303-5BA0-4CE6-AC4E-004CF89CF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2199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64">
              <a:extLst>
                <a:ext uri="{FF2B5EF4-FFF2-40B4-BE49-F238E27FC236}">
                  <a16:creationId xmlns:a16="http://schemas.microsoft.com/office/drawing/2014/main" id="{6B93E996-4DCC-4179-B723-C5F4C3FFA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2199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465">
              <a:extLst>
                <a:ext uri="{FF2B5EF4-FFF2-40B4-BE49-F238E27FC236}">
                  <a16:creationId xmlns:a16="http://schemas.microsoft.com/office/drawing/2014/main" id="{19436EBC-C588-4759-A5DA-5F8DAAFCA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2199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466">
              <a:extLst>
                <a:ext uri="{FF2B5EF4-FFF2-40B4-BE49-F238E27FC236}">
                  <a16:creationId xmlns:a16="http://schemas.microsoft.com/office/drawing/2014/main" id="{622E353A-8C62-47F9-84D4-C72C45CB7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2199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467">
              <a:extLst>
                <a:ext uri="{FF2B5EF4-FFF2-40B4-BE49-F238E27FC236}">
                  <a16:creationId xmlns:a16="http://schemas.microsoft.com/office/drawing/2014/main" id="{0181CE57-F8EC-41A8-9FE4-83584DA35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2199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468">
              <a:extLst>
                <a:ext uri="{FF2B5EF4-FFF2-40B4-BE49-F238E27FC236}">
                  <a16:creationId xmlns:a16="http://schemas.microsoft.com/office/drawing/2014/main" id="{F7277895-D5C7-4F45-B4BC-CACB7D884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2199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469">
              <a:extLst>
                <a:ext uri="{FF2B5EF4-FFF2-40B4-BE49-F238E27FC236}">
                  <a16:creationId xmlns:a16="http://schemas.microsoft.com/office/drawing/2014/main" id="{ECAB3407-9CC4-4A85-B5BA-61AA23313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199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470">
              <a:extLst>
                <a:ext uri="{FF2B5EF4-FFF2-40B4-BE49-F238E27FC236}">
                  <a16:creationId xmlns:a16="http://schemas.microsoft.com/office/drawing/2014/main" id="{16AF0050-CF8A-4339-B806-164B73581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2199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471">
              <a:extLst>
                <a:ext uri="{FF2B5EF4-FFF2-40B4-BE49-F238E27FC236}">
                  <a16:creationId xmlns:a16="http://schemas.microsoft.com/office/drawing/2014/main" id="{A79B2684-067C-4C4D-BBAF-ADDA22271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2199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472">
              <a:extLst>
                <a:ext uri="{FF2B5EF4-FFF2-40B4-BE49-F238E27FC236}">
                  <a16:creationId xmlns:a16="http://schemas.microsoft.com/office/drawing/2014/main" id="{C435FC8A-A721-421A-B46C-31B6973D8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2199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473">
              <a:extLst>
                <a:ext uri="{FF2B5EF4-FFF2-40B4-BE49-F238E27FC236}">
                  <a16:creationId xmlns:a16="http://schemas.microsoft.com/office/drawing/2014/main" id="{182F6290-4B37-49D7-9CA6-30617A2F0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2199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474">
              <a:extLst>
                <a:ext uri="{FF2B5EF4-FFF2-40B4-BE49-F238E27FC236}">
                  <a16:creationId xmlns:a16="http://schemas.microsoft.com/office/drawing/2014/main" id="{A9A91A09-32D8-46DC-A0F9-77069F130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2199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475">
              <a:extLst>
                <a:ext uri="{FF2B5EF4-FFF2-40B4-BE49-F238E27FC236}">
                  <a16:creationId xmlns:a16="http://schemas.microsoft.com/office/drawing/2014/main" id="{F2E2AB7A-3E9F-4D3B-BBB7-2B299117D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2718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476">
              <a:extLst>
                <a:ext uri="{FF2B5EF4-FFF2-40B4-BE49-F238E27FC236}">
                  <a16:creationId xmlns:a16="http://schemas.microsoft.com/office/drawing/2014/main" id="{41C67292-5ACA-487B-A9A4-E372E417F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2718"/>
              <a:ext cx="3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477">
              <a:extLst>
                <a:ext uri="{FF2B5EF4-FFF2-40B4-BE49-F238E27FC236}">
                  <a16:creationId xmlns:a16="http://schemas.microsoft.com/office/drawing/2014/main" id="{25C2BC58-436E-4AEC-AB94-D0AEB63D83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718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478">
              <a:extLst>
                <a:ext uri="{FF2B5EF4-FFF2-40B4-BE49-F238E27FC236}">
                  <a16:creationId xmlns:a16="http://schemas.microsoft.com/office/drawing/2014/main" id="{A0A9D47F-3458-44BF-ACE3-30480E5E7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" y="2718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479">
              <a:extLst>
                <a:ext uri="{FF2B5EF4-FFF2-40B4-BE49-F238E27FC236}">
                  <a16:creationId xmlns:a16="http://schemas.microsoft.com/office/drawing/2014/main" id="{689E9201-96CD-4041-8320-A07989F31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2718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480">
              <a:extLst>
                <a:ext uri="{FF2B5EF4-FFF2-40B4-BE49-F238E27FC236}">
                  <a16:creationId xmlns:a16="http://schemas.microsoft.com/office/drawing/2014/main" id="{AFE74028-BCE6-447A-823C-F0A59C1FF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" y="2718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481">
              <a:extLst>
                <a:ext uri="{FF2B5EF4-FFF2-40B4-BE49-F238E27FC236}">
                  <a16:creationId xmlns:a16="http://schemas.microsoft.com/office/drawing/2014/main" id="{71029000-3561-4D4A-B4C1-8F1774E00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718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482">
              <a:extLst>
                <a:ext uri="{FF2B5EF4-FFF2-40B4-BE49-F238E27FC236}">
                  <a16:creationId xmlns:a16="http://schemas.microsoft.com/office/drawing/2014/main" id="{56361973-CE97-4D53-A0B6-56BA1E1B9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2" y="2718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483">
              <a:extLst>
                <a:ext uri="{FF2B5EF4-FFF2-40B4-BE49-F238E27FC236}">
                  <a16:creationId xmlns:a16="http://schemas.microsoft.com/office/drawing/2014/main" id="{DA2867CC-8D56-4970-8BFF-BCBAEF65B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" y="2718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484">
              <a:extLst>
                <a:ext uri="{FF2B5EF4-FFF2-40B4-BE49-F238E27FC236}">
                  <a16:creationId xmlns:a16="http://schemas.microsoft.com/office/drawing/2014/main" id="{3DF1252D-32C4-4551-B707-24E73684E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4" y="2718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485">
              <a:extLst>
                <a:ext uri="{FF2B5EF4-FFF2-40B4-BE49-F238E27FC236}">
                  <a16:creationId xmlns:a16="http://schemas.microsoft.com/office/drawing/2014/main" id="{0DB0E946-1BA1-4FE8-86A1-53AD61AF3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6" y="2718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486">
              <a:extLst>
                <a:ext uri="{FF2B5EF4-FFF2-40B4-BE49-F238E27FC236}">
                  <a16:creationId xmlns:a16="http://schemas.microsoft.com/office/drawing/2014/main" id="{F953B2CA-B780-4B81-921D-A1B9AF5B9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9" y="2718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487">
              <a:extLst>
                <a:ext uri="{FF2B5EF4-FFF2-40B4-BE49-F238E27FC236}">
                  <a16:creationId xmlns:a16="http://schemas.microsoft.com/office/drawing/2014/main" id="{FAD5CD5F-F3F6-4721-B059-85B67E418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2718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488">
              <a:extLst>
                <a:ext uri="{FF2B5EF4-FFF2-40B4-BE49-F238E27FC236}">
                  <a16:creationId xmlns:a16="http://schemas.microsoft.com/office/drawing/2014/main" id="{F5CA7357-91F6-4BBD-B770-664131B4B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3241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489">
              <a:extLst>
                <a:ext uri="{FF2B5EF4-FFF2-40B4-BE49-F238E27FC236}">
                  <a16:creationId xmlns:a16="http://schemas.microsoft.com/office/drawing/2014/main" id="{2ED7971F-8541-49AA-989C-334D1D76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" y="3241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490">
              <a:extLst>
                <a:ext uri="{FF2B5EF4-FFF2-40B4-BE49-F238E27FC236}">
                  <a16:creationId xmlns:a16="http://schemas.microsoft.com/office/drawing/2014/main" id="{06FC73AA-B4F8-4DA5-BD12-4A4D52D6F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3241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491">
              <a:extLst>
                <a:ext uri="{FF2B5EF4-FFF2-40B4-BE49-F238E27FC236}">
                  <a16:creationId xmlns:a16="http://schemas.microsoft.com/office/drawing/2014/main" id="{EA902CCC-E9C2-4652-A4E0-BB310B4A2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4" y="3241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492">
              <a:extLst>
                <a:ext uri="{FF2B5EF4-FFF2-40B4-BE49-F238E27FC236}">
                  <a16:creationId xmlns:a16="http://schemas.microsoft.com/office/drawing/2014/main" id="{080785B7-EA10-44FA-BAF5-57D828F21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" y="3241"/>
              <a:ext cx="6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493">
              <a:extLst>
                <a:ext uri="{FF2B5EF4-FFF2-40B4-BE49-F238E27FC236}">
                  <a16:creationId xmlns:a16="http://schemas.microsoft.com/office/drawing/2014/main" id="{B2D1BB52-4C45-4DF8-A800-1303A90D8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4" y="3241"/>
              <a:ext cx="61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494">
              <a:extLst>
                <a:ext uri="{FF2B5EF4-FFF2-40B4-BE49-F238E27FC236}">
                  <a16:creationId xmlns:a16="http://schemas.microsoft.com/office/drawing/2014/main" id="{7FA3B792-92BF-408A-959B-3A3BEDD4C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3241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495">
              <a:extLst>
                <a:ext uri="{FF2B5EF4-FFF2-40B4-BE49-F238E27FC236}">
                  <a16:creationId xmlns:a16="http://schemas.microsoft.com/office/drawing/2014/main" id="{D04367C8-AD6E-4E73-8CB8-24E66908A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" y="3241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496">
              <a:extLst>
                <a:ext uri="{FF2B5EF4-FFF2-40B4-BE49-F238E27FC236}">
                  <a16:creationId xmlns:a16="http://schemas.microsoft.com/office/drawing/2014/main" id="{F29FC27E-F627-4E1C-B963-B3409F5D0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241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497">
              <a:extLst>
                <a:ext uri="{FF2B5EF4-FFF2-40B4-BE49-F238E27FC236}">
                  <a16:creationId xmlns:a16="http://schemas.microsoft.com/office/drawing/2014/main" id="{EEE08C33-D2A1-43E2-8CB1-1DA513565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" y="3241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498">
              <a:extLst>
                <a:ext uri="{FF2B5EF4-FFF2-40B4-BE49-F238E27FC236}">
                  <a16:creationId xmlns:a16="http://schemas.microsoft.com/office/drawing/2014/main" id="{A2EE34BF-D84E-4692-80F7-ACABFD15B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9" y="3241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499">
              <a:extLst>
                <a:ext uri="{FF2B5EF4-FFF2-40B4-BE49-F238E27FC236}">
                  <a16:creationId xmlns:a16="http://schemas.microsoft.com/office/drawing/2014/main" id="{7C35B2BB-D637-4A43-9260-9B036092A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3241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500">
              <a:extLst>
                <a:ext uri="{FF2B5EF4-FFF2-40B4-BE49-F238E27FC236}">
                  <a16:creationId xmlns:a16="http://schemas.microsoft.com/office/drawing/2014/main" id="{F858E194-24ED-479A-B99E-E82483C66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4" y="3241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501">
              <a:extLst>
                <a:ext uri="{FF2B5EF4-FFF2-40B4-BE49-F238E27FC236}">
                  <a16:creationId xmlns:a16="http://schemas.microsoft.com/office/drawing/2014/main" id="{43EDECB0-B3FF-4F6E-B317-004206553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3241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502">
              <a:extLst>
                <a:ext uri="{FF2B5EF4-FFF2-40B4-BE49-F238E27FC236}">
                  <a16:creationId xmlns:a16="http://schemas.microsoft.com/office/drawing/2014/main" id="{84ABDDC6-95F5-42DF-9186-1B09E144A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" y="3830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503">
              <a:extLst>
                <a:ext uri="{FF2B5EF4-FFF2-40B4-BE49-F238E27FC236}">
                  <a16:creationId xmlns:a16="http://schemas.microsoft.com/office/drawing/2014/main" id="{39429161-28C9-48E1-B4C0-29E5C15A3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3830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504">
              <a:extLst>
                <a:ext uri="{FF2B5EF4-FFF2-40B4-BE49-F238E27FC236}">
                  <a16:creationId xmlns:a16="http://schemas.microsoft.com/office/drawing/2014/main" id="{444BCDBF-0301-40E1-9DBF-50B5BD238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" y="3830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505">
              <a:extLst>
                <a:ext uri="{FF2B5EF4-FFF2-40B4-BE49-F238E27FC236}">
                  <a16:creationId xmlns:a16="http://schemas.microsoft.com/office/drawing/2014/main" id="{5D5843E7-3C48-48B1-973A-2806857A0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3830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506">
              <a:extLst>
                <a:ext uri="{FF2B5EF4-FFF2-40B4-BE49-F238E27FC236}">
                  <a16:creationId xmlns:a16="http://schemas.microsoft.com/office/drawing/2014/main" id="{F1716447-D184-41D5-88DD-49BF7E54F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" y="383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507">
              <a:extLst>
                <a:ext uri="{FF2B5EF4-FFF2-40B4-BE49-F238E27FC236}">
                  <a16:creationId xmlns:a16="http://schemas.microsoft.com/office/drawing/2014/main" id="{103CE237-003C-43F9-801F-9BC3944E0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83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508">
              <a:extLst>
                <a:ext uri="{FF2B5EF4-FFF2-40B4-BE49-F238E27FC236}">
                  <a16:creationId xmlns:a16="http://schemas.microsoft.com/office/drawing/2014/main" id="{C6FFB79B-54D2-412F-8247-241FF0C0A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3830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509">
              <a:extLst>
                <a:ext uri="{FF2B5EF4-FFF2-40B4-BE49-F238E27FC236}">
                  <a16:creationId xmlns:a16="http://schemas.microsoft.com/office/drawing/2014/main" id="{E1935FBC-F7CC-442A-8B5D-AA99D0A61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" y="3830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510">
              <a:extLst>
                <a:ext uri="{FF2B5EF4-FFF2-40B4-BE49-F238E27FC236}">
                  <a16:creationId xmlns:a16="http://schemas.microsoft.com/office/drawing/2014/main" id="{E874D398-A4F7-4B01-900F-D21C6D633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383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511">
              <a:extLst>
                <a:ext uri="{FF2B5EF4-FFF2-40B4-BE49-F238E27FC236}">
                  <a16:creationId xmlns:a16="http://schemas.microsoft.com/office/drawing/2014/main" id="{B74CB16B-A07A-4C85-B034-D80BA0890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383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512">
              <a:extLst>
                <a:ext uri="{FF2B5EF4-FFF2-40B4-BE49-F238E27FC236}">
                  <a16:creationId xmlns:a16="http://schemas.microsoft.com/office/drawing/2014/main" id="{DEC9AF15-E73D-4E65-A4C5-1B7AF6D01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830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513">
              <a:extLst>
                <a:ext uri="{FF2B5EF4-FFF2-40B4-BE49-F238E27FC236}">
                  <a16:creationId xmlns:a16="http://schemas.microsoft.com/office/drawing/2014/main" id="{A74373DF-B4A0-4144-A05A-169AD5CBCB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3830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514">
              <a:extLst>
                <a:ext uri="{FF2B5EF4-FFF2-40B4-BE49-F238E27FC236}">
                  <a16:creationId xmlns:a16="http://schemas.microsoft.com/office/drawing/2014/main" id="{DB8BDAA4-A07E-492E-AC92-9A3B069D9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" y="383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515">
              <a:extLst>
                <a:ext uri="{FF2B5EF4-FFF2-40B4-BE49-F238E27FC236}">
                  <a16:creationId xmlns:a16="http://schemas.microsoft.com/office/drawing/2014/main" id="{6637F56A-283C-4CC9-B6B0-C46FC1153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383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Line 516">
              <a:extLst>
                <a:ext uri="{FF2B5EF4-FFF2-40B4-BE49-F238E27FC236}">
                  <a16:creationId xmlns:a16="http://schemas.microsoft.com/office/drawing/2014/main" id="{B24BE14D-D490-49B1-BB74-87054EA417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0" y="2252"/>
              <a:ext cx="92" cy="1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Rectangle 517">
              <a:extLst>
                <a:ext uri="{FF2B5EF4-FFF2-40B4-BE49-F238E27FC236}">
                  <a16:creationId xmlns:a16="http://schemas.microsoft.com/office/drawing/2014/main" id="{27EFE056-1B0F-407E-BB74-79E808C02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09"/>
              <a:ext cx="100" cy="26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Rectangle 518">
              <a:extLst>
                <a:ext uri="{FF2B5EF4-FFF2-40B4-BE49-F238E27FC236}">
                  <a16:creationId xmlns:a16="http://schemas.microsoft.com/office/drawing/2014/main" id="{45CF4594-E2EE-4C75-87BF-7BB267A6F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109"/>
              <a:ext cx="100" cy="26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7" name="Line 519">
              <a:extLst>
                <a:ext uri="{FF2B5EF4-FFF2-40B4-BE49-F238E27FC236}">
                  <a16:creationId xmlns:a16="http://schemas.microsoft.com/office/drawing/2014/main" id="{A27A6E76-F811-419D-9A9D-0377A8621B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2" y="2102"/>
              <a:ext cx="2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520">
              <a:extLst>
                <a:ext uri="{FF2B5EF4-FFF2-40B4-BE49-F238E27FC236}">
                  <a16:creationId xmlns:a16="http://schemas.microsoft.com/office/drawing/2014/main" id="{82115AE0-1B97-4761-8ED6-A69FB2C7D7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2" y="2105"/>
              <a:ext cx="100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521">
              <a:extLst>
                <a:ext uri="{FF2B5EF4-FFF2-40B4-BE49-F238E27FC236}">
                  <a16:creationId xmlns:a16="http://schemas.microsoft.com/office/drawing/2014/main" id="{46FCE260-1781-4FC9-B13B-225BA779BF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32" y="237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Rectangle 522">
              <a:extLst>
                <a:ext uri="{FF2B5EF4-FFF2-40B4-BE49-F238E27FC236}">
                  <a16:creationId xmlns:a16="http://schemas.microsoft.com/office/drawing/2014/main" id="{F5AE1989-7147-4970-9850-398AE5C4D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2" y="2179"/>
              <a:ext cx="8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523">
              <a:extLst>
                <a:ext uri="{FF2B5EF4-FFF2-40B4-BE49-F238E27FC236}">
                  <a16:creationId xmlns:a16="http://schemas.microsoft.com/office/drawing/2014/main" id="{E4B3D95B-7A2F-487E-A81C-1CFC61FEE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2" y="2179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524">
              <a:extLst>
                <a:ext uri="{FF2B5EF4-FFF2-40B4-BE49-F238E27FC236}">
                  <a16:creationId xmlns:a16="http://schemas.microsoft.com/office/drawing/2014/main" id="{95746452-48CE-4E25-B56C-2E8B746FB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0" y="2179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Line 525">
              <a:extLst>
                <a:ext uri="{FF2B5EF4-FFF2-40B4-BE49-F238E27FC236}">
                  <a16:creationId xmlns:a16="http://schemas.microsoft.com/office/drawing/2014/main" id="{6C3F18C3-B583-4130-8D86-12232D16C6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7" y="3281"/>
              <a:ext cx="115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" name="Line 526">
              <a:extLst>
                <a:ext uri="{FF2B5EF4-FFF2-40B4-BE49-F238E27FC236}">
                  <a16:creationId xmlns:a16="http://schemas.microsoft.com/office/drawing/2014/main" id="{3E026DD0-2B64-4C03-B4B7-07D5B91EBF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1" y="2185"/>
              <a:ext cx="112" cy="4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527">
              <a:extLst>
                <a:ext uri="{FF2B5EF4-FFF2-40B4-BE49-F238E27FC236}">
                  <a16:creationId xmlns:a16="http://schemas.microsoft.com/office/drawing/2014/main" id="{ECDFBCB7-DF2E-495D-BD5A-F928FDEDA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" y="3767"/>
              <a:ext cx="100" cy="269"/>
            </a:xfrm>
            <a:custGeom>
              <a:avLst/>
              <a:gdLst>
                <a:gd name="T0" fmla="*/ 100 w 100"/>
                <a:gd name="T1" fmla="*/ 266 h 269"/>
                <a:gd name="T2" fmla="*/ 0 w 100"/>
                <a:gd name="T3" fmla="*/ 269 h 269"/>
                <a:gd name="T4" fmla="*/ 0 w 100"/>
                <a:gd name="T5" fmla="*/ 0 h 269"/>
                <a:gd name="T6" fmla="*/ 100 w 100"/>
                <a:gd name="T7" fmla="*/ 0 h 269"/>
                <a:gd name="T8" fmla="*/ 100 w 100"/>
                <a:gd name="T9" fmla="*/ 266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69"/>
                <a:gd name="T17" fmla="*/ 100 w 100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69">
                  <a:moveTo>
                    <a:pt x="100" y="266"/>
                  </a:moveTo>
                  <a:lnTo>
                    <a:pt x="0" y="269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100" y="2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528">
              <a:extLst>
                <a:ext uri="{FF2B5EF4-FFF2-40B4-BE49-F238E27FC236}">
                  <a16:creationId xmlns:a16="http://schemas.microsoft.com/office/drawing/2014/main" id="{48515B99-D27A-4304-8C09-C47018F7A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1" y="3767"/>
              <a:ext cx="100" cy="269"/>
            </a:xfrm>
            <a:custGeom>
              <a:avLst/>
              <a:gdLst>
                <a:gd name="T0" fmla="*/ 100 w 100"/>
                <a:gd name="T1" fmla="*/ 266 h 269"/>
                <a:gd name="T2" fmla="*/ 0 w 100"/>
                <a:gd name="T3" fmla="*/ 269 h 269"/>
                <a:gd name="T4" fmla="*/ 0 w 100"/>
                <a:gd name="T5" fmla="*/ 0 h 269"/>
                <a:gd name="T6" fmla="*/ 100 w 100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100" y="266"/>
                  </a:moveTo>
                  <a:lnTo>
                    <a:pt x="0" y="269"/>
                  </a:lnTo>
                  <a:lnTo>
                    <a:pt x="0" y="0"/>
                  </a:lnTo>
                  <a:lnTo>
                    <a:pt x="10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Rectangle 529">
              <a:extLst>
                <a:ext uri="{FF2B5EF4-FFF2-40B4-BE49-F238E27FC236}">
                  <a16:creationId xmlns:a16="http://schemas.microsoft.com/office/drawing/2014/main" id="{9BEEF747-D9DD-4AEF-8825-B17B9818B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1" y="3767"/>
              <a:ext cx="102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530">
              <a:extLst>
                <a:ext uri="{FF2B5EF4-FFF2-40B4-BE49-F238E27FC236}">
                  <a16:creationId xmlns:a16="http://schemas.microsoft.com/office/drawing/2014/main" id="{90C96BCF-4DEF-48FE-A4C3-3BA13BAF57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3281"/>
              <a:ext cx="92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31">
              <a:extLst>
                <a:ext uri="{FF2B5EF4-FFF2-40B4-BE49-F238E27FC236}">
                  <a16:creationId xmlns:a16="http://schemas.microsoft.com/office/drawing/2014/main" id="{0C9B9145-B463-44EE-AA00-246A85010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6" y="3201"/>
              <a:ext cx="100" cy="269"/>
            </a:xfrm>
            <a:custGeom>
              <a:avLst/>
              <a:gdLst>
                <a:gd name="T0" fmla="*/ 0 w 100"/>
                <a:gd name="T1" fmla="*/ 266 h 269"/>
                <a:gd name="T2" fmla="*/ 100 w 100"/>
                <a:gd name="T3" fmla="*/ 269 h 269"/>
                <a:gd name="T4" fmla="*/ 100 w 100"/>
                <a:gd name="T5" fmla="*/ 0 h 269"/>
                <a:gd name="T6" fmla="*/ 0 w 100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0" y="266"/>
                  </a:moveTo>
                  <a:lnTo>
                    <a:pt x="100" y="269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532">
              <a:extLst>
                <a:ext uri="{FF2B5EF4-FFF2-40B4-BE49-F238E27FC236}">
                  <a16:creationId xmlns:a16="http://schemas.microsoft.com/office/drawing/2014/main" id="{8A0C4B64-A825-4E9F-B005-139AEBD37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201"/>
              <a:ext cx="99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Line 533">
              <a:extLst>
                <a:ext uri="{FF2B5EF4-FFF2-40B4-BE49-F238E27FC236}">
                  <a16:creationId xmlns:a16="http://schemas.microsoft.com/office/drawing/2014/main" id="{ED23D4FC-66EA-46FC-BF4E-BB68A354F0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2738"/>
              <a:ext cx="93" cy="1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Line 534">
              <a:extLst>
                <a:ext uri="{FF2B5EF4-FFF2-40B4-BE49-F238E27FC236}">
                  <a16:creationId xmlns:a16="http://schemas.microsoft.com/office/drawing/2014/main" id="{45D093F2-338A-4B14-9A81-6C977E591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2874"/>
              <a:ext cx="2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Line 535">
              <a:extLst>
                <a:ext uri="{FF2B5EF4-FFF2-40B4-BE49-F238E27FC236}">
                  <a16:creationId xmlns:a16="http://schemas.microsoft.com/office/drawing/2014/main" id="{65B3BCF2-ECA5-4B12-9A88-C42F86223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0" y="2738"/>
              <a:ext cx="103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Line 536">
              <a:extLst>
                <a:ext uri="{FF2B5EF4-FFF2-40B4-BE49-F238E27FC236}">
                  <a16:creationId xmlns:a16="http://schemas.microsoft.com/office/drawing/2014/main" id="{D9C5AE82-6715-46AD-95E8-FDE0D80D1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0" y="3407"/>
              <a:ext cx="27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Line 537">
              <a:extLst>
                <a:ext uri="{FF2B5EF4-FFF2-40B4-BE49-F238E27FC236}">
                  <a16:creationId xmlns:a16="http://schemas.microsoft.com/office/drawing/2014/main" id="{7A698CD5-96AA-41F0-88A5-3F88B492E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2308"/>
              <a:ext cx="27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Line 538">
              <a:extLst>
                <a:ext uri="{FF2B5EF4-FFF2-40B4-BE49-F238E27FC236}">
                  <a16:creationId xmlns:a16="http://schemas.microsoft.com/office/drawing/2014/main" id="{6744282B-232B-4215-93C3-C3FA4AEBD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2185"/>
              <a:ext cx="93" cy="4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539">
              <a:extLst>
                <a:ext uri="{FF2B5EF4-FFF2-40B4-BE49-F238E27FC236}">
                  <a16:creationId xmlns:a16="http://schemas.microsoft.com/office/drawing/2014/main" id="{B8148D8D-9C0F-4B45-B91B-96B5F6B266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1533"/>
              <a:ext cx="105" cy="269"/>
            </a:xfrm>
            <a:custGeom>
              <a:avLst/>
              <a:gdLst>
                <a:gd name="T0" fmla="*/ 0 w 105"/>
                <a:gd name="T1" fmla="*/ 266 h 269"/>
                <a:gd name="T2" fmla="*/ 105 w 105"/>
                <a:gd name="T3" fmla="*/ 269 h 269"/>
                <a:gd name="T4" fmla="*/ 105 w 105"/>
                <a:gd name="T5" fmla="*/ 0 h 269"/>
                <a:gd name="T6" fmla="*/ 0 w 105"/>
                <a:gd name="T7" fmla="*/ 0 h 269"/>
                <a:gd name="T8" fmla="*/ 0 w 105"/>
                <a:gd name="T9" fmla="*/ 266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69"/>
                <a:gd name="T17" fmla="*/ 105 w 105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69">
                  <a:moveTo>
                    <a:pt x="0" y="266"/>
                  </a:moveTo>
                  <a:lnTo>
                    <a:pt x="105" y="269"/>
                  </a:lnTo>
                  <a:lnTo>
                    <a:pt x="105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540">
              <a:extLst>
                <a:ext uri="{FF2B5EF4-FFF2-40B4-BE49-F238E27FC236}">
                  <a16:creationId xmlns:a16="http://schemas.microsoft.com/office/drawing/2014/main" id="{F0561BE5-D338-451B-BFA5-7A2C60192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8" y="1533"/>
              <a:ext cx="105" cy="269"/>
            </a:xfrm>
            <a:custGeom>
              <a:avLst/>
              <a:gdLst>
                <a:gd name="T0" fmla="*/ 0 w 105"/>
                <a:gd name="T1" fmla="*/ 266 h 269"/>
                <a:gd name="T2" fmla="*/ 105 w 105"/>
                <a:gd name="T3" fmla="*/ 269 h 269"/>
                <a:gd name="T4" fmla="*/ 105 w 105"/>
                <a:gd name="T5" fmla="*/ 0 h 269"/>
                <a:gd name="T6" fmla="*/ 0 w 105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5"/>
                <a:gd name="T13" fmla="*/ 0 h 269"/>
                <a:gd name="T14" fmla="*/ 105 w 105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5" h="269">
                  <a:moveTo>
                    <a:pt x="0" y="266"/>
                  </a:moveTo>
                  <a:lnTo>
                    <a:pt x="105" y="269"/>
                  </a:lnTo>
                  <a:lnTo>
                    <a:pt x="105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Rectangle 541">
              <a:extLst>
                <a:ext uri="{FF2B5EF4-FFF2-40B4-BE49-F238E27FC236}">
                  <a16:creationId xmlns:a16="http://schemas.microsoft.com/office/drawing/2014/main" id="{883CCB91-5984-4E7D-9010-FC17529C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1533"/>
              <a:ext cx="102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Rectangle 542">
              <a:extLst>
                <a:ext uri="{FF2B5EF4-FFF2-40B4-BE49-F238E27FC236}">
                  <a16:creationId xmlns:a16="http://schemas.microsoft.com/office/drawing/2014/main" id="{E07D4E4B-11D9-4A2A-BC12-757D0833F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1613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Rectangle 543">
              <a:extLst>
                <a:ext uri="{FF2B5EF4-FFF2-40B4-BE49-F238E27FC236}">
                  <a16:creationId xmlns:a16="http://schemas.microsoft.com/office/drawing/2014/main" id="{E44F8F76-8F04-439B-883E-FC4199520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613"/>
              <a:ext cx="8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2" name="Freeform 544">
              <a:extLst>
                <a:ext uri="{FF2B5EF4-FFF2-40B4-BE49-F238E27FC236}">
                  <a16:creationId xmlns:a16="http://schemas.microsoft.com/office/drawing/2014/main" id="{33598E39-330C-436F-ABC6-7D547CC15B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1453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3 w 140"/>
                <a:gd name="T3" fmla="*/ 196 h 486"/>
                <a:gd name="T4" fmla="*/ 45 w 140"/>
                <a:gd name="T5" fmla="*/ 243 h 486"/>
                <a:gd name="T6" fmla="*/ 3 w 140"/>
                <a:gd name="T7" fmla="*/ 289 h 486"/>
                <a:gd name="T8" fmla="*/ 3 w 140"/>
                <a:gd name="T9" fmla="*/ 486 h 486"/>
                <a:gd name="T10" fmla="*/ 140 w 140"/>
                <a:gd name="T11" fmla="*/ 339 h 486"/>
                <a:gd name="T12" fmla="*/ 140 w 140"/>
                <a:gd name="T13" fmla="*/ 150 h 486"/>
                <a:gd name="T14" fmla="*/ 3 w 140"/>
                <a:gd name="T15" fmla="*/ 3 h 486"/>
                <a:gd name="T16" fmla="*/ 3 w 140"/>
                <a:gd name="T17" fmla="*/ 3 h 486"/>
                <a:gd name="T18" fmla="*/ 0 w 140"/>
                <a:gd name="T19" fmla="*/ 0 h 4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6"/>
                <a:gd name="T32" fmla="*/ 140 w 140"/>
                <a:gd name="T33" fmla="*/ 486 h 4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6">
                  <a:moveTo>
                    <a:pt x="0" y="0"/>
                  </a:moveTo>
                  <a:lnTo>
                    <a:pt x="3" y="196"/>
                  </a:lnTo>
                  <a:lnTo>
                    <a:pt x="45" y="243"/>
                  </a:lnTo>
                  <a:lnTo>
                    <a:pt x="3" y="289"/>
                  </a:lnTo>
                  <a:lnTo>
                    <a:pt x="3" y="486"/>
                  </a:lnTo>
                  <a:lnTo>
                    <a:pt x="140" y="339"/>
                  </a:lnTo>
                  <a:lnTo>
                    <a:pt x="140" y="150"/>
                  </a:lnTo>
                  <a:lnTo>
                    <a:pt x="3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45">
              <a:extLst>
                <a:ext uri="{FF2B5EF4-FFF2-40B4-BE49-F238E27FC236}">
                  <a16:creationId xmlns:a16="http://schemas.microsoft.com/office/drawing/2014/main" id="{5264F6A4-5EA4-4E6D-BBB2-BBAD591D9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" y="1453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3 w 140"/>
                <a:gd name="T3" fmla="*/ 196 h 486"/>
                <a:gd name="T4" fmla="*/ 45 w 140"/>
                <a:gd name="T5" fmla="*/ 243 h 486"/>
                <a:gd name="T6" fmla="*/ 3 w 140"/>
                <a:gd name="T7" fmla="*/ 289 h 486"/>
                <a:gd name="T8" fmla="*/ 3 w 140"/>
                <a:gd name="T9" fmla="*/ 486 h 486"/>
                <a:gd name="T10" fmla="*/ 140 w 140"/>
                <a:gd name="T11" fmla="*/ 339 h 486"/>
                <a:gd name="T12" fmla="*/ 140 w 140"/>
                <a:gd name="T13" fmla="*/ 150 h 486"/>
                <a:gd name="T14" fmla="*/ 3 w 140"/>
                <a:gd name="T15" fmla="*/ 3 h 486"/>
                <a:gd name="T16" fmla="*/ 3 w 140"/>
                <a:gd name="T17" fmla="*/ 3 h 4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486"/>
                <a:gd name="T29" fmla="*/ 140 w 140"/>
                <a:gd name="T30" fmla="*/ 486 h 4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486">
                  <a:moveTo>
                    <a:pt x="0" y="0"/>
                  </a:moveTo>
                  <a:lnTo>
                    <a:pt x="3" y="196"/>
                  </a:lnTo>
                  <a:lnTo>
                    <a:pt x="45" y="243"/>
                  </a:lnTo>
                  <a:lnTo>
                    <a:pt x="3" y="289"/>
                  </a:lnTo>
                  <a:lnTo>
                    <a:pt x="3" y="486"/>
                  </a:lnTo>
                  <a:lnTo>
                    <a:pt x="140" y="339"/>
                  </a:lnTo>
                  <a:lnTo>
                    <a:pt x="140" y="150"/>
                  </a:lnTo>
                  <a:lnTo>
                    <a:pt x="3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Line 546">
              <a:extLst>
                <a:ext uri="{FF2B5EF4-FFF2-40B4-BE49-F238E27FC236}">
                  <a16:creationId xmlns:a16="http://schemas.microsoft.com/office/drawing/2014/main" id="{323B7998-2FED-4C73-82D4-F641FD8B6B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1" y="1696"/>
              <a:ext cx="22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47">
              <a:extLst>
                <a:ext uri="{FF2B5EF4-FFF2-40B4-BE49-F238E27FC236}">
                  <a16:creationId xmlns:a16="http://schemas.microsoft.com/office/drawing/2014/main" id="{8D311622-C818-40FD-AAA4-670C62B2C8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3770"/>
              <a:ext cx="99" cy="270"/>
            </a:xfrm>
            <a:custGeom>
              <a:avLst/>
              <a:gdLst>
                <a:gd name="T0" fmla="*/ 0 w 99"/>
                <a:gd name="T1" fmla="*/ 266 h 270"/>
                <a:gd name="T2" fmla="*/ 99 w 99"/>
                <a:gd name="T3" fmla="*/ 270 h 270"/>
                <a:gd name="T4" fmla="*/ 99 w 99"/>
                <a:gd name="T5" fmla="*/ 0 h 270"/>
                <a:gd name="T6" fmla="*/ 0 w 99"/>
                <a:gd name="T7" fmla="*/ 0 h 270"/>
                <a:gd name="T8" fmla="*/ 0 w 99"/>
                <a:gd name="T9" fmla="*/ 266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"/>
                <a:gd name="T16" fmla="*/ 0 h 270"/>
                <a:gd name="T17" fmla="*/ 99 w 99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" h="270">
                  <a:moveTo>
                    <a:pt x="0" y="266"/>
                  </a:moveTo>
                  <a:lnTo>
                    <a:pt x="99" y="270"/>
                  </a:lnTo>
                  <a:lnTo>
                    <a:pt x="99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48">
              <a:extLst>
                <a:ext uri="{FF2B5EF4-FFF2-40B4-BE49-F238E27FC236}">
                  <a16:creationId xmlns:a16="http://schemas.microsoft.com/office/drawing/2014/main" id="{EE3ACBB4-3247-44EF-8E9E-1CA169F455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5" y="3770"/>
              <a:ext cx="99" cy="270"/>
            </a:xfrm>
            <a:custGeom>
              <a:avLst/>
              <a:gdLst>
                <a:gd name="T0" fmla="*/ 0 w 99"/>
                <a:gd name="T1" fmla="*/ 266 h 270"/>
                <a:gd name="T2" fmla="*/ 99 w 99"/>
                <a:gd name="T3" fmla="*/ 270 h 270"/>
                <a:gd name="T4" fmla="*/ 99 w 99"/>
                <a:gd name="T5" fmla="*/ 0 h 270"/>
                <a:gd name="T6" fmla="*/ 0 w 99"/>
                <a:gd name="T7" fmla="*/ 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"/>
                <a:gd name="T13" fmla="*/ 0 h 270"/>
                <a:gd name="T14" fmla="*/ 99 w 99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" h="270">
                  <a:moveTo>
                    <a:pt x="0" y="266"/>
                  </a:moveTo>
                  <a:lnTo>
                    <a:pt x="99" y="270"/>
                  </a:lnTo>
                  <a:lnTo>
                    <a:pt x="99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Line 549">
              <a:extLst>
                <a:ext uri="{FF2B5EF4-FFF2-40B4-BE49-F238E27FC236}">
                  <a16:creationId xmlns:a16="http://schemas.microsoft.com/office/drawing/2014/main" id="{152667DF-1756-4B5C-A543-04728E88BA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2" y="3767"/>
              <a:ext cx="3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Line 550">
              <a:extLst>
                <a:ext uri="{FF2B5EF4-FFF2-40B4-BE49-F238E27FC236}">
                  <a16:creationId xmlns:a16="http://schemas.microsoft.com/office/drawing/2014/main" id="{486FCF44-E314-4B8E-892F-94C9438AE1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3767"/>
              <a:ext cx="108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551">
              <a:extLst>
                <a:ext uri="{FF2B5EF4-FFF2-40B4-BE49-F238E27FC236}">
                  <a16:creationId xmlns:a16="http://schemas.microsoft.com/office/drawing/2014/main" id="{A5624A84-CC0A-49FB-B659-A5C6E03BE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2" y="4036"/>
              <a:ext cx="108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Rectangle 552">
              <a:extLst>
                <a:ext uri="{FF2B5EF4-FFF2-40B4-BE49-F238E27FC236}">
                  <a16:creationId xmlns:a16="http://schemas.microsoft.com/office/drawing/2014/main" id="{4BC6781B-854C-437D-AB4E-8CC350D70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3850"/>
              <a:ext cx="8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1" name="Rectangle 553">
              <a:extLst>
                <a:ext uri="{FF2B5EF4-FFF2-40B4-BE49-F238E27FC236}">
                  <a16:creationId xmlns:a16="http://schemas.microsoft.com/office/drawing/2014/main" id="{71C7537E-82CF-44F1-83B0-25C7CE57B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385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2" name="Rectangle 554">
              <a:extLst>
                <a:ext uri="{FF2B5EF4-FFF2-40B4-BE49-F238E27FC236}">
                  <a16:creationId xmlns:a16="http://schemas.microsoft.com/office/drawing/2014/main" id="{4999F7E4-C158-4444-A7FC-D3AB6A4B7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385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Line 555">
              <a:extLst>
                <a:ext uri="{FF2B5EF4-FFF2-40B4-BE49-F238E27FC236}">
                  <a16:creationId xmlns:a16="http://schemas.microsoft.com/office/drawing/2014/main" id="{AD5DA1EE-472F-458B-A5D9-0CF945E6E1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2" y="3840"/>
              <a:ext cx="28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556">
              <a:extLst>
                <a:ext uri="{FF2B5EF4-FFF2-40B4-BE49-F238E27FC236}">
                  <a16:creationId xmlns:a16="http://schemas.microsoft.com/office/drawing/2014/main" id="{336EBB39-E3EC-4111-B742-C4224C497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1536"/>
              <a:ext cx="100" cy="270"/>
            </a:xfrm>
            <a:custGeom>
              <a:avLst/>
              <a:gdLst>
                <a:gd name="T0" fmla="*/ 0 w 100"/>
                <a:gd name="T1" fmla="*/ 266 h 270"/>
                <a:gd name="T2" fmla="*/ 100 w 100"/>
                <a:gd name="T3" fmla="*/ 270 h 270"/>
                <a:gd name="T4" fmla="*/ 100 w 100"/>
                <a:gd name="T5" fmla="*/ 0 h 270"/>
                <a:gd name="T6" fmla="*/ 0 w 100"/>
                <a:gd name="T7" fmla="*/ 0 h 270"/>
                <a:gd name="T8" fmla="*/ 0 w 100"/>
                <a:gd name="T9" fmla="*/ 266 h 2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70"/>
                <a:gd name="T17" fmla="*/ 100 w 100"/>
                <a:gd name="T18" fmla="*/ 270 h 2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70">
                  <a:moveTo>
                    <a:pt x="0" y="266"/>
                  </a:moveTo>
                  <a:lnTo>
                    <a:pt x="100" y="270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557">
              <a:extLst>
                <a:ext uri="{FF2B5EF4-FFF2-40B4-BE49-F238E27FC236}">
                  <a16:creationId xmlns:a16="http://schemas.microsoft.com/office/drawing/2014/main" id="{3C8B57D7-D546-43FF-B20D-EB4D1F667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" y="1536"/>
              <a:ext cx="100" cy="270"/>
            </a:xfrm>
            <a:custGeom>
              <a:avLst/>
              <a:gdLst>
                <a:gd name="T0" fmla="*/ 0 w 100"/>
                <a:gd name="T1" fmla="*/ 266 h 270"/>
                <a:gd name="T2" fmla="*/ 100 w 100"/>
                <a:gd name="T3" fmla="*/ 270 h 270"/>
                <a:gd name="T4" fmla="*/ 100 w 100"/>
                <a:gd name="T5" fmla="*/ 0 h 270"/>
                <a:gd name="T6" fmla="*/ 0 w 100"/>
                <a:gd name="T7" fmla="*/ 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70"/>
                <a:gd name="T14" fmla="*/ 100 w 100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70">
                  <a:moveTo>
                    <a:pt x="0" y="266"/>
                  </a:moveTo>
                  <a:lnTo>
                    <a:pt x="100" y="270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558">
              <a:extLst>
                <a:ext uri="{FF2B5EF4-FFF2-40B4-BE49-F238E27FC236}">
                  <a16:creationId xmlns:a16="http://schemas.microsoft.com/office/drawing/2014/main" id="{ABA6AE5F-CDF7-4113-B668-1DDF6EDCE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60" y="1533"/>
              <a:ext cx="1" cy="26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559">
              <a:extLst>
                <a:ext uri="{FF2B5EF4-FFF2-40B4-BE49-F238E27FC236}">
                  <a16:creationId xmlns:a16="http://schemas.microsoft.com/office/drawing/2014/main" id="{AD30A5B9-6120-4FC7-9072-615CD1E8D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0" y="1536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560">
              <a:extLst>
                <a:ext uri="{FF2B5EF4-FFF2-40B4-BE49-F238E27FC236}">
                  <a16:creationId xmlns:a16="http://schemas.microsoft.com/office/drawing/2014/main" id="{BDE21E29-1143-45B4-A1A8-5383B3FBCD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3" y="1799"/>
              <a:ext cx="10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Rectangle 561">
              <a:extLst>
                <a:ext uri="{FF2B5EF4-FFF2-40B4-BE49-F238E27FC236}">
                  <a16:creationId xmlns:a16="http://schemas.microsoft.com/office/drawing/2014/main" id="{355F5DA8-0E64-4184-9B41-88FF74596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0" y="1604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62">
              <a:extLst>
                <a:ext uri="{FF2B5EF4-FFF2-40B4-BE49-F238E27FC236}">
                  <a16:creationId xmlns:a16="http://schemas.microsoft.com/office/drawing/2014/main" id="{8D709429-7146-475B-B692-2B18FFED1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0" y="1604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63">
              <a:extLst>
                <a:ext uri="{FF2B5EF4-FFF2-40B4-BE49-F238E27FC236}">
                  <a16:creationId xmlns:a16="http://schemas.microsoft.com/office/drawing/2014/main" id="{89FF840B-0E40-4040-B772-DE8997B63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604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Line 564">
              <a:extLst>
                <a:ext uri="{FF2B5EF4-FFF2-40B4-BE49-F238E27FC236}">
                  <a16:creationId xmlns:a16="http://schemas.microsoft.com/office/drawing/2014/main" id="{6E65C040-E6C4-46F6-886B-42CF85CCDE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626"/>
              <a:ext cx="26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Line 565">
              <a:extLst>
                <a:ext uri="{FF2B5EF4-FFF2-40B4-BE49-F238E27FC236}">
                  <a16:creationId xmlns:a16="http://schemas.microsoft.com/office/drawing/2014/main" id="{C0D2894E-9AC9-493D-9BE9-D8F54CE50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7" y="1696"/>
              <a:ext cx="26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Line 566">
              <a:extLst>
                <a:ext uri="{FF2B5EF4-FFF2-40B4-BE49-F238E27FC236}">
                  <a16:creationId xmlns:a16="http://schemas.microsoft.com/office/drawing/2014/main" id="{6693E699-3958-4E85-8B9B-F117C7CC6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" y="1756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567">
              <a:extLst>
                <a:ext uri="{FF2B5EF4-FFF2-40B4-BE49-F238E27FC236}">
                  <a16:creationId xmlns:a16="http://schemas.microsoft.com/office/drawing/2014/main" id="{368B3264-8E6B-4959-BF80-187BC7FDE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5" y="1636"/>
              <a:ext cx="45" cy="60"/>
            </a:xfrm>
            <a:custGeom>
              <a:avLst/>
              <a:gdLst>
                <a:gd name="T0" fmla="*/ 0 w 45"/>
                <a:gd name="T1" fmla="*/ 60 h 60"/>
                <a:gd name="T2" fmla="*/ 0 w 45"/>
                <a:gd name="T3" fmla="*/ 0 h 60"/>
                <a:gd name="T4" fmla="*/ 45 w 45"/>
                <a:gd name="T5" fmla="*/ 0 h 60"/>
                <a:gd name="T6" fmla="*/ 0 60000 65536"/>
                <a:gd name="T7" fmla="*/ 0 60000 65536"/>
                <a:gd name="T8" fmla="*/ 0 60000 65536"/>
                <a:gd name="T9" fmla="*/ 0 w 45"/>
                <a:gd name="T10" fmla="*/ 0 h 60"/>
                <a:gd name="T11" fmla="*/ 45 w 45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60">
                  <a:moveTo>
                    <a:pt x="0" y="60"/>
                  </a:move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568">
              <a:extLst>
                <a:ext uri="{FF2B5EF4-FFF2-40B4-BE49-F238E27FC236}">
                  <a16:creationId xmlns:a16="http://schemas.microsoft.com/office/drawing/2014/main" id="{4D65D22B-8D2A-4E01-9542-6084D1792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" y="1696"/>
              <a:ext cx="320" cy="183"/>
            </a:xfrm>
            <a:custGeom>
              <a:avLst/>
              <a:gdLst>
                <a:gd name="T0" fmla="*/ 0 w 320"/>
                <a:gd name="T1" fmla="*/ 0 h 183"/>
                <a:gd name="T2" fmla="*/ 0 w 320"/>
                <a:gd name="T3" fmla="*/ 183 h 183"/>
                <a:gd name="T4" fmla="*/ 275 w 320"/>
                <a:gd name="T5" fmla="*/ 183 h 183"/>
                <a:gd name="T6" fmla="*/ 275 w 320"/>
                <a:gd name="T7" fmla="*/ 63 h 183"/>
                <a:gd name="T8" fmla="*/ 320 w 320"/>
                <a:gd name="T9" fmla="*/ 6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"/>
                <a:gd name="T16" fmla="*/ 0 h 183"/>
                <a:gd name="T17" fmla="*/ 320 w 320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" h="183">
                  <a:moveTo>
                    <a:pt x="0" y="0"/>
                  </a:moveTo>
                  <a:lnTo>
                    <a:pt x="0" y="183"/>
                  </a:lnTo>
                  <a:lnTo>
                    <a:pt x="275" y="183"/>
                  </a:lnTo>
                  <a:lnTo>
                    <a:pt x="275" y="63"/>
                  </a:lnTo>
                  <a:lnTo>
                    <a:pt x="320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Rectangle 569">
              <a:extLst>
                <a:ext uri="{FF2B5EF4-FFF2-40B4-BE49-F238E27FC236}">
                  <a16:creationId xmlns:a16="http://schemas.microsoft.com/office/drawing/2014/main" id="{F989C05F-D7B6-4621-A3AD-EE68BB367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2112"/>
              <a:ext cx="100" cy="26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570">
              <a:extLst>
                <a:ext uri="{FF2B5EF4-FFF2-40B4-BE49-F238E27FC236}">
                  <a16:creationId xmlns:a16="http://schemas.microsoft.com/office/drawing/2014/main" id="{77B4991B-7729-4575-9E87-BA7D736B0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2112"/>
              <a:ext cx="100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571">
              <a:extLst>
                <a:ext uri="{FF2B5EF4-FFF2-40B4-BE49-F238E27FC236}">
                  <a16:creationId xmlns:a16="http://schemas.microsoft.com/office/drawing/2014/main" id="{13351909-E3A0-4657-AB3F-C38CFBFB1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3" y="2109"/>
              <a:ext cx="100" cy="269"/>
            </a:xfrm>
            <a:custGeom>
              <a:avLst/>
              <a:gdLst>
                <a:gd name="T0" fmla="*/ 100 w 100"/>
                <a:gd name="T1" fmla="*/ 0 h 269"/>
                <a:gd name="T2" fmla="*/ 0 w 100"/>
                <a:gd name="T3" fmla="*/ 3 h 269"/>
                <a:gd name="T4" fmla="*/ 0 w 100"/>
                <a:gd name="T5" fmla="*/ 269 h 269"/>
                <a:gd name="T6" fmla="*/ 100 w 100"/>
                <a:gd name="T7" fmla="*/ 269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100" y="0"/>
                  </a:moveTo>
                  <a:lnTo>
                    <a:pt x="0" y="3"/>
                  </a:lnTo>
                  <a:lnTo>
                    <a:pt x="0" y="269"/>
                  </a:lnTo>
                  <a:lnTo>
                    <a:pt x="100" y="26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Rectangle 572">
              <a:extLst>
                <a:ext uri="{FF2B5EF4-FFF2-40B4-BE49-F238E27FC236}">
                  <a16:creationId xmlns:a16="http://schemas.microsoft.com/office/drawing/2014/main" id="{51688C54-D3F6-4265-8C08-1179E6EA8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3" y="2189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73">
              <a:extLst>
                <a:ext uri="{FF2B5EF4-FFF2-40B4-BE49-F238E27FC236}">
                  <a16:creationId xmlns:a16="http://schemas.microsoft.com/office/drawing/2014/main" id="{BB70860D-B663-4E26-B1C9-28777086B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5" y="2189"/>
              <a:ext cx="8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Freeform 574">
              <a:extLst>
                <a:ext uri="{FF2B5EF4-FFF2-40B4-BE49-F238E27FC236}">
                  <a16:creationId xmlns:a16="http://schemas.microsoft.com/office/drawing/2014/main" id="{F17FF1FD-1B39-4E6E-BE4E-A4B137E24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" y="2105"/>
              <a:ext cx="202" cy="267"/>
            </a:xfrm>
            <a:custGeom>
              <a:avLst/>
              <a:gdLst>
                <a:gd name="T0" fmla="*/ 200 w 202"/>
                <a:gd name="T1" fmla="*/ 267 h 267"/>
                <a:gd name="T2" fmla="*/ 202 w 202"/>
                <a:gd name="T3" fmla="*/ 0 h 267"/>
                <a:gd name="T4" fmla="*/ 0 w 202"/>
                <a:gd name="T5" fmla="*/ 0 h 267"/>
                <a:gd name="T6" fmla="*/ 0 w 202"/>
                <a:gd name="T7" fmla="*/ 267 h 267"/>
                <a:gd name="T8" fmla="*/ 202 w 202"/>
                <a:gd name="T9" fmla="*/ 267 h 267"/>
                <a:gd name="T10" fmla="*/ 202 w 202"/>
                <a:gd name="T11" fmla="*/ 267 h 26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2"/>
                <a:gd name="T19" fmla="*/ 0 h 267"/>
                <a:gd name="T20" fmla="*/ 202 w 202"/>
                <a:gd name="T21" fmla="*/ 267 h 26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2" h="267">
                  <a:moveTo>
                    <a:pt x="200" y="267"/>
                  </a:moveTo>
                  <a:lnTo>
                    <a:pt x="202" y="0"/>
                  </a:lnTo>
                  <a:lnTo>
                    <a:pt x="0" y="0"/>
                  </a:lnTo>
                  <a:lnTo>
                    <a:pt x="0" y="267"/>
                  </a:lnTo>
                  <a:lnTo>
                    <a:pt x="202" y="26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575">
              <a:extLst>
                <a:ext uri="{FF2B5EF4-FFF2-40B4-BE49-F238E27FC236}">
                  <a16:creationId xmlns:a16="http://schemas.microsoft.com/office/drawing/2014/main" id="{CC117B91-7494-4C66-940A-C141538BF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" y="2185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76">
              <a:extLst>
                <a:ext uri="{FF2B5EF4-FFF2-40B4-BE49-F238E27FC236}">
                  <a16:creationId xmlns:a16="http://schemas.microsoft.com/office/drawing/2014/main" id="{CCCDF3AF-3955-43A0-B080-C02951D22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5" y="2185"/>
              <a:ext cx="8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Line 577">
              <a:extLst>
                <a:ext uri="{FF2B5EF4-FFF2-40B4-BE49-F238E27FC236}">
                  <a16:creationId xmlns:a16="http://schemas.microsoft.com/office/drawing/2014/main" id="{815AFBB0-8B9A-403B-A76A-83A1C57A6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3" y="2249"/>
              <a:ext cx="25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Line 578">
              <a:extLst>
                <a:ext uri="{FF2B5EF4-FFF2-40B4-BE49-F238E27FC236}">
                  <a16:creationId xmlns:a16="http://schemas.microsoft.com/office/drawing/2014/main" id="{5F7678A3-4B7D-49D5-A52D-03F013CEB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1" y="2249"/>
              <a:ext cx="27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Line 579">
              <a:extLst>
                <a:ext uri="{FF2B5EF4-FFF2-40B4-BE49-F238E27FC236}">
                  <a16:creationId xmlns:a16="http://schemas.microsoft.com/office/drawing/2014/main" id="{58235A75-3A6F-4A15-9DF2-CDA659D1E8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0" y="2249"/>
              <a:ext cx="7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580">
              <a:extLst>
                <a:ext uri="{FF2B5EF4-FFF2-40B4-BE49-F238E27FC236}">
                  <a16:creationId xmlns:a16="http://schemas.microsoft.com/office/drawing/2014/main" id="{2355C8E5-47F8-4805-A409-2E5365E981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" y="2249"/>
              <a:ext cx="322" cy="183"/>
            </a:xfrm>
            <a:custGeom>
              <a:avLst/>
              <a:gdLst>
                <a:gd name="T0" fmla="*/ 0 w 322"/>
                <a:gd name="T1" fmla="*/ 0 h 183"/>
                <a:gd name="T2" fmla="*/ 2 w 322"/>
                <a:gd name="T3" fmla="*/ 183 h 183"/>
                <a:gd name="T4" fmla="*/ 277 w 322"/>
                <a:gd name="T5" fmla="*/ 183 h 183"/>
                <a:gd name="T6" fmla="*/ 277 w 322"/>
                <a:gd name="T7" fmla="*/ 59 h 183"/>
                <a:gd name="T8" fmla="*/ 322 w 322"/>
                <a:gd name="T9" fmla="*/ 59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"/>
                <a:gd name="T16" fmla="*/ 0 h 183"/>
                <a:gd name="T17" fmla="*/ 322 w 322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" h="183">
                  <a:moveTo>
                    <a:pt x="0" y="0"/>
                  </a:moveTo>
                  <a:lnTo>
                    <a:pt x="2" y="183"/>
                  </a:lnTo>
                  <a:lnTo>
                    <a:pt x="277" y="183"/>
                  </a:lnTo>
                  <a:lnTo>
                    <a:pt x="277" y="59"/>
                  </a:lnTo>
                  <a:lnTo>
                    <a:pt x="322" y="5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Rectangle 581">
              <a:extLst>
                <a:ext uri="{FF2B5EF4-FFF2-40B4-BE49-F238E27FC236}">
                  <a16:creationId xmlns:a16="http://schemas.microsoft.com/office/drawing/2014/main" id="{7133DCF7-4DE7-4AA5-8931-CB129CD43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82">
              <a:extLst>
                <a:ext uri="{FF2B5EF4-FFF2-40B4-BE49-F238E27FC236}">
                  <a16:creationId xmlns:a16="http://schemas.microsoft.com/office/drawing/2014/main" id="{72342C12-73BD-4098-8224-2D280DC905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1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83">
              <a:extLst>
                <a:ext uri="{FF2B5EF4-FFF2-40B4-BE49-F238E27FC236}">
                  <a16:creationId xmlns:a16="http://schemas.microsoft.com/office/drawing/2014/main" id="{EF5C94ED-A18D-4556-AFD8-8F31257B0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1" y="1113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84">
              <a:extLst>
                <a:ext uri="{FF2B5EF4-FFF2-40B4-BE49-F238E27FC236}">
                  <a16:creationId xmlns:a16="http://schemas.microsoft.com/office/drawing/2014/main" id="{BE4ADB8B-A425-42FB-A73D-1717E1CD4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3" y="1113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585">
              <a:extLst>
                <a:ext uri="{FF2B5EF4-FFF2-40B4-BE49-F238E27FC236}">
                  <a16:creationId xmlns:a16="http://schemas.microsoft.com/office/drawing/2014/main" id="{E120F2F1-577E-4B4F-A9D3-D65B002EE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586">
              <a:extLst>
                <a:ext uri="{FF2B5EF4-FFF2-40B4-BE49-F238E27FC236}">
                  <a16:creationId xmlns:a16="http://schemas.microsoft.com/office/drawing/2014/main" id="{55048DFC-8F2F-4A69-9C08-81FDBC6A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8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587">
              <a:extLst>
                <a:ext uri="{FF2B5EF4-FFF2-40B4-BE49-F238E27FC236}">
                  <a16:creationId xmlns:a16="http://schemas.microsoft.com/office/drawing/2014/main" id="{C4D61EE7-CB8A-405B-9FCF-A38B8F27AA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8" y="1113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588">
              <a:extLst>
                <a:ext uri="{FF2B5EF4-FFF2-40B4-BE49-F238E27FC236}">
                  <a16:creationId xmlns:a16="http://schemas.microsoft.com/office/drawing/2014/main" id="{67F769B1-42E8-4C24-9426-EE86C9410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0" y="1113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589">
              <a:extLst>
                <a:ext uri="{FF2B5EF4-FFF2-40B4-BE49-F238E27FC236}">
                  <a16:creationId xmlns:a16="http://schemas.microsoft.com/office/drawing/2014/main" id="{BD11DDC6-56C0-43BB-B93D-21951CD5DE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590">
              <a:extLst>
                <a:ext uri="{FF2B5EF4-FFF2-40B4-BE49-F238E27FC236}">
                  <a16:creationId xmlns:a16="http://schemas.microsoft.com/office/drawing/2014/main" id="{33EB4392-9BAC-4248-909E-E2932DC33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5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591">
              <a:extLst>
                <a:ext uri="{FF2B5EF4-FFF2-40B4-BE49-F238E27FC236}">
                  <a16:creationId xmlns:a16="http://schemas.microsoft.com/office/drawing/2014/main" id="{E01BB80E-7267-4008-81A6-F12C55F03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1113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592">
              <a:extLst>
                <a:ext uri="{FF2B5EF4-FFF2-40B4-BE49-F238E27FC236}">
                  <a16:creationId xmlns:a16="http://schemas.microsoft.com/office/drawing/2014/main" id="{327DF4CB-EC40-4966-A996-B29AA2CA13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7" y="1113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593">
              <a:extLst>
                <a:ext uri="{FF2B5EF4-FFF2-40B4-BE49-F238E27FC236}">
                  <a16:creationId xmlns:a16="http://schemas.microsoft.com/office/drawing/2014/main" id="{B28A9CCE-CAF8-46BD-B814-0B4FE1BCC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594">
              <a:extLst>
                <a:ext uri="{FF2B5EF4-FFF2-40B4-BE49-F238E27FC236}">
                  <a16:creationId xmlns:a16="http://schemas.microsoft.com/office/drawing/2014/main" id="{9FE4E032-245B-4985-B5B3-9DBEC24F9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9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595">
              <a:extLst>
                <a:ext uri="{FF2B5EF4-FFF2-40B4-BE49-F238E27FC236}">
                  <a16:creationId xmlns:a16="http://schemas.microsoft.com/office/drawing/2014/main" id="{CCD679C6-FA34-477D-A95E-7C5716793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1113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596">
              <a:extLst>
                <a:ext uri="{FF2B5EF4-FFF2-40B4-BE49-F238E27FC236}">
                  <a16:creationId xmlns:a16="http://schemas.microsoft.com/office/drawing/2014/main" id="{DA445A42-7748-42A3-AB0C-C2BB03B16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" y="1113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597">
              <a:extLst>
                <a:ext uri="{FF2B5EF4-FFF2-40B4-BE49-F238E27FC236}">
                  <a16:creationId xmlns:a16="http://schemas.microsoft.com/office/drawing/2014/main" id="{E0F190BB-830A-4F5C-A8C1-A183453EDB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6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598">
              <a:extLst>
                <a:ext uri="{FF2B5EF4-FFF2-40B4-BE49-F238E27FC236}">
                  <a16:creationId xmlns:a16="http://schemas.microsoft.com/office/drawing/2014/main" id="{6476B70C-9BFD-4B4F-AFB1-4E4C45D0D0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6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599">
              <a:extLst>
                <a:ext uri="{FF2B5EF4-FFF2-40B4-BE49-F238E27FC236}">
                  <a16:creationId xmlns:a16="http://schemas.microsoft.com/office/drawing/2014/main" id="{60C5158D-F2CC-415B-A680-5F0D46683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6" y="1113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600">
              <a:extLst>
                <a:ext uri="{FF2B5EF4-FFF2-40B4-BE49-F238E27FC236}">
                  <a16:creationId xmlns:a16="http://schemas.microsoft.com/office/drawing/2014/main" id="{1C3CAF44-D679-4E81-9666-B8FA15D1A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" y="1113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601">
              <a:extLst>
                <a:ext uri="{FF2B5EF4-FFF2-40B4-BE49-F238E27FC236}">
                  <a16:creationId xmlns:a16="http://schemas.microsoft.com/office/drawing/2014/main" id="{0EA9E15A-1423-47AB-B735-0FFD6E12F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3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602">
              <a:extLst>
                <a:ext uri="{FF2B5EF4-FFF2-40B4-BE49-F238E27FC236}">
                  <a16:creationId xmlns:a16="http://schemas.microsoft.com/office/drawing/2014/main" id="{707AEDD9-7C42-43A1-BC52-9FC9654CB0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4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603">
              <a:extLst>
                <a:ext uri="{FF2B5EF4-FFF2-40B4-BE49-F238E27FC236}">
                  <a16:creationId xmlns:a16="http://schemas.microsoft.com/office/drawing/2014/main" id="{23AE02F9-E0C9-45D0-8310-CBAB1B3BA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" y="1113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604">
              <a:extLst>
                <a:ext uri="{FF2B5EF4-FFF2-40B4-BE49-F238E27FC236}">
                  <a16:creationId xmlns:a16="http://schemas.microsoft.com/office/drawing/2014/main" id="{845CCC29-7F5D-4126-A4F6-CEE9AEB42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1113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Rectangle 605">
              <a:extLst>
                <a:ext uri="{FF2B5EF4-FFF2-40B4-BE49-F238E27FC236}">
                  <a16:creationId xmlns:a16="http://schemas.microsoft.com/office/drawing/2014/main" id="{30BB7A1B-3B50-43C1-A920-D2C550E6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9" y="967"/>
              <a:ext cx="65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606">
              <a:extLst>
                <a:ext uri="{FF2B5EF4-FFF2-40B4-BE49-F238E27FC236}">
                  <a16:creationId xmlns:a16="http://schemas.microsoft.com/office/drawing/2014/main" id="{87BFF89D-5591-457F-BD47-6D0EB582F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9" y="967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607">
              <a:extLst>
                <a:ext uri="{FF2B5EF4-FFF2-40B4-BE49-F238E27FC236}">
                  <a16:creationId xmlns:a16="http://schemas.microsoft.com/office/drawing/2014/main" id="{F35E9ABA-DAD0-4FA0-8B0A-1B608C0D2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9" y="967"/>
              <a:ext cx="8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608">
              <a:extLst>
                <a:ext uri="{FF2B5EF4-FFF2-40B4-BE49-F238E27FC236}">
                  <a16:creationId xmlns:a16="http://schemas.microsoft.com/office/drawing/2014/main" id="{63287532-507C-48E8-8785-0AC4E6BDE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" y="967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609">
              <a:extLst>
                <a:ext uri="{FF2B5EF4-FFF2-40B4-BE49-F238E27FC236}">
                  <a16:creationId xmlns:a16="http://schemas.microsoft.com/office/drawing/2014/main" id="{1DF59988-0042-4DEA-9BFF-AF9A546DC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3" y="967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610">
              <a:extLst>
                <a:ext uri="{FF2B5EF4-FFF2-40B4-BE49-F238E27FC236}">
                  <a16:creationId xmlns:a16="http://schemas.microsoft.com/office/drawing/2014/main" id="{F4805755-805B-47F5-9C73-9F9805364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" y="967"/>
              <a:ext cx="3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611">
              <a:extLst>
                <a:ext uri="{FF2B5EF4-FFF2-40B4-BE49-F238E27FC236}">
                  <a16:creationId xmlns:a16="http://schemas.microsoft.com/office/drawing/2014/main" id="{B7FB6C0E-5304-4ABB-9DB4-6C5498028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967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612">
              <a:extLst>
                <a:ext uri="{FF2B5EF4-FFF2-40B4-BE49-F238E27FC236}">
                  <a16:creationId xmlns:a16="http://schemas.microsoft.com/office/drawing/2014/main" id="{4DA2BD1B-A6D3-413E-9163-B8B183940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" y="967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613">
              <a:extLst>
                <a:ext uri="{FF2B5EF4-FFF2-40B4-BE49-F238E27FC236}">
                  <a16:creationId xmlns:a16="http://schemas.microsoft.com/office/drawing/2014/main" id="{5E2C1BC5-7B02-464C-9802-BF7FEECBA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8" y="967"/>
              <a:ext cx="3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614">
              <a:extLst>
                <a:ext uri="{FF2B5EF4-FFF2-40B4-BE49-F238E27FC236}">
                  <a16:creationId xmlns:a16="http://schemas.microsoft.com/office/drawing/2014/main" id="{63A8BAB8-3B35-4FEE-97A5-9C205B0FA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967"/>
              <a:ext cx="55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615">
              <a:extLst>
                <a:ext uri="{FF2B5EF4-FFF2-40B4-BE49-F238E27FC236}">
                  <a16:creationId xmlns:a16="http://schemas.microsoft.com/office/drawing/2014/main" id="{FAB7BD8F-8944-4D2D-821C-2D32C8941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3" y="967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616">
              <a:extLst>
                <a:ext uri="{FF2B5EF4-FFF2-40B4-BE49-F238E27FC236}">
                  <a16:creationId xmlns:a16="http://schemas.microsoft.com/office/drawing/2014/main" id="{F26EADCC-DC2E-478A-99FA-4118E8CA2D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0" y="967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617">
              <a:extLst>
                <a:ext uri="{FF2B5EF4-FFF2-40B4-BE49-F238E27FC236}">
                  <a16:creationId xmlns:a16="http://schemas.microsoft.com/office/drawing/2014/main" id="{892DCCD7-5FAC-47A2-A6B2-88D6C45CD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8" y="967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618">
              <a:extLst>
                <a:ext uri="{FF2B5EF4-FFF2-40B4-BE49-F238E27FC236}">
                  <a16:creationId xmlns:a16="http://schemas.microsoft.com/office/drawing/2014/main" id="{64DF9DCC-0466-440A-A50E-1B2185633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9" y="967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619">
              <a:extLst>
                <a:ext uri="{FF2B5EF4-FFF2-40B4-BE49-F238E27FC236}">
                  <a16:creationId xmlns:a16="http://schemas.microsoft.com/office/drawing/2014/main" id="{D38F7D56-D148-480E-96E3-FB6DCE0CB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0" y="967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620">
              <a:extLst>
                <a:ext uri="{FF2B5EF4-FFF2-40B4-BE49-F238E27FC236}">
                  <a16:creationId xmlns:a16="http://schemas.microsoft.com/office/drawing/2014/main" id="{70D3E900-D294-4E4D-ACE4-1DC98BF15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967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621">
              <a:extLst>
                <a:ext uri="{FF2B5EF4-FFF2-40B4-BE49-F238E27FC236}">
                  <a16:creationId xmlns:a16="http://schemas.microsoft.com/office/drawing/2014/main" id="{92348BAD-1F6F-4E00-8D8E-D43E2F612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5" y="967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622">
              <a:extLst>
                <a:ext uri="{FF2B5EF4-FFF2-40B4-BE49-F238E27FC236}">
                  <a16:creationId xmlns:a16="http://schemas.microsoft.com/office/drawing/2014/main" id="{BD800C10-C577-4F1C-B2F0-4061DB077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8" y="967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623">
              <a:extLst>
                <a:ext uri="{FF2B5EF4-FFF2-40B4-BE49-F238E27FC236}">
                  <a16:creationId xmlns:a16="http://schemas.microsoft.com/office/drawing/2014/main" id="{9CBCA88F-85A1-46AC-91FC-96780A399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967"/>
              <a:ext cx="2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Rectangle 624">
              <a:extLst>
                <a:ext uri="{FF2B5EF4-FFF2-40B4-BE49-F238E27FC236}">
                  <a16:creationId xmlns:a16="http://schemas.microsoft.com/office/drawing/2014/main" id="{77E7AE5E-EC6F-4FFF-81F4-0C12D4802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" y="967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3" name="Rectangle 625">
              <a:extLst>
                <a:ext uri="{FF2B5EF4-FFF2-40B4-BE49-F238E27FC236}">
                  <a16:creationId xmlns:a16="http://schemas.microsoft.com/office/drawing/2014/main" id="{6F914D2F-1D90-4DE4-B5C1-A491F5876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967"/>
              <a:ext cx="54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4" name="Rectangle 626">
              <a:extLst>
                <a:ext uri="{FF2B5EF4-FFF2-40B4-BE49-F238E27FC236}">
                  <a16:creationId xmlns:a16="http://schemas.microsoft.com/office/drawing/2014/main" id="{9BF8CAEB-B6EF-4980-BC99-FFD6F2D60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5" y="967"/>
              <a:ext cx="36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Line 627">
              <a:extLst>
                <a:ext uri="{FF2B5EF4-FFF2-40B4-BE49-F238E27FC236}">
                  <a16:creationId xmlns:a16="http://schemas.microsoft.com/office/drawing/2014/main" id="{F5322351-D080-4FFA-91D1-622006FD0E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5" y="1047"/>
              <a:ext cx="3490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628">
              <a:extLst>
                <a:ext uri="{FF2B5EF4-FFF2-40B4-BE49-F238E27FC236}">
                  <a16:creationId xmlns:a16="http://schemas.microsoft.com/office/drawing/2014/main" id="{9B4A06E2-5F98-4DC6-9E23-07006350A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0" y="1030"/>
              <a:ext cx="25" cy="33"/>
            </a:xfrm>
            <a:custGeom>
              <a:avLst/>
              <a:gdLst>
                <a:gd name="T0" fmla="*/ 0 w 25"/>
                <a:gd name="T1" fmla="*/ 0 h 33"/>
                <a:gd name="T2" fmla="*/ 0 w 25"/>
                <a:gd name="T3" fmla="*/ 33 h 33"/>
                <a:gd name="T4" fmla="*/ 25 w 25"/>
                <a:gd name="T5" fmla="*/ 17 h 33"/>
                <a:gd name="T6" fmla="*/ 0 w 25"/>
                <a:gd name="T7" fmla="*/ 0 h 33"/>
                <a:gd name="T8" fmla="*/ 0 w 25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"/>
                <a:gd name="T16" fmla="*/ 0 h 33"/>
                <a:gd name="T17" fmla="*/ 25 w 25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" h="33">
                  <a:moveTo>
                    <a:pt x="0" y="0"/>
                  </a:moveTo>
                  <a:lnTo>
                    <a:pt x="0" y="33"/>
                  </a:lnTo>
                  <a:lnTo>
                    <a:pt x="25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629">
              <a:extLst>
                <a:ext uri="{FF2B5EF4-FFF2-40B4-BE49-F238E27FC236}">
                  <a16:creationId xmlns:a16="http://schemas.microsoft.com/office/drawing/2014/main" id="{88CDEC5A-E91C-47EA-8D27-54D03BCBF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" y="1453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67 w 70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9"/>
                <a:gd name="T23" fmla="*/ 70 w 70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630">
              <a:extLst>
                <a:ext uri="{FF2B5EF4-FFF2-40B4-BE49-F238E27FC236}">
                  <a16:creationId xmlns:a16="http://schemas.microsoft.com/office/drawing/2014/main" id="{E707E711-0D73-4EBA-81A7-B4B4754EC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3" y="1453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631">
              <a:extLst>
                <a:ext uri="{FF2B5EF4-FFF2-40B4-BE49-F238E27FC236}">
                  <a16:creationId xmlns:a16="http://schemas.microsoft.com/office/drawing/2014/main" id="{B3ABD55C-2FE9-4BCF-B7D7-8EECFAA26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1453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68 w 68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489"/>
                <a:gd name="T23" fmla="*/ 68 w 68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632">
              <a:extLst>
                <a:ext uri="{FF2B5EF4-FFF2-40B4-BE49-F238E27FC236}">
                  <a16:creationId xmlns:a16="http://schemas.microsoft.com/office/drawing/2014/main" id="{631AA245-604A-498D-A95C-B183B83D0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1453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9"/>
                <a:gd name="T20" fmla="*/ 68 w 68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633">
              <a:extLst>
                <a:ext uri="{FF2B5EF4-FFF2-40B4-BE49-F238E27FC236}">
                  <a16:creationId xmlns:a16="http://schemas.microsoft.com/office/drawing/2014/main" id="{1B2F0641-3319-4D9F-BC99-0E22A40C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1453"/>
              <a:ext cx="70" cy="489"/>
            </a:xfrm>
            <a:custGeom>
              <a:avLst/>
              <a:gdLst>
                <a:gd name="T0" fmla="*/ 68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68 w 70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9"/>
                <a:gd name="T23" fmla="*/ 70 w 70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9">
                  <a:moveTo>
                    <a:pt x="68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634">
              <a:extLst>
                <a:ext uri="{FF2B5EF4-FFF2-40B4-BE49-F238E27FC236}">
                  <a16:creationId xmlns:a16="http://schemas.microsoft.com/office/drawing/2014/main" id="{C9303EF1-A712-4492-9613-830B3F792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1453"/>
              <a:ext cx="70" cy="489"/>
            </a:xfrm>
            <a:custGeom>
              <a:avLst/>
              <a:gdLst>
                <a:gd name="T0" fmla="*/ 68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8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635">
              <a:extLst>
                <a:ext uri="{FF2B5EF4-FFF2-40B4-BE49-F238E27FC236}">
                  <a16:creationId xmlns:a16="http://schemas.microsoft.com/office/drawing/2014/main" id="{9141E76E-AEA2-4A0D-95EF-9105168CD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453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67 w 67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9"/>
                <a:gd name="T23" fmla="*/ 67 w 67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636">
              <a:extLst>
                <a:ext uri="{FF2B5EF4-FFF2-40B4-BE49-F238E27FC236}">
                  <a16:creationId xmlns:a16="http://schemas.microsoft.com/office/drawing/2014/main" id="{FF82C384-32A0-466E-AD55-1014CE57B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2005"/>
              <a:ext cx="70" cy="487"/>
            </a:xfrm>
            <a:custGeom>
              <a:avLst/>
              <a:gdLst>
                <a:gd name="T0" fmla="*/ 67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67 w 70"/>
                <a:gd name="T13" fmla="*/ 487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7"/>
                <a:gd name="T23" fmla="*/ 70 w 70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7">
                  <a:moveTo>
                    <a:pt x="67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637">
              <a:extLst>
                <a:ext uri="{FF2B5EF4-FFF2-40B4-BE49-F238E27FC236}">
                  <a16:creationId xmlns:a16="http://schemas.microsoft.com/office/drawing/2014/main" id="{F78B03A4-B594-42EB-8833-482B7B0E8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5" y="2005"/>
              <a:ext cx="70" cy="487"/>
            </a:xfrm>
            <a:custGeom>
              <a:avLst/>
              <a:gdLst>
                <a:gd name="T0" fmla="*/ 67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7"/>
                <a:gd name="T20" fmla="*/ 70 w 70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7">
                  <a:moveTo>
                    <a:pt x="67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638">
              <a:extLst>
                <a:ext uri="{FF2B5EF4-FFF2-40B4-BE49-F238E27FC236}">
                  <a16:creationId xmlns:a16="http://schemas.microsoft.com/office/drawing/2014/main" id="{9B3C15AB-1FFD-4C31-B3BB-282763225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005"/>
              <a:ext cx="67" cy="487"/>
            </a:xfrm>
            <a:custGeom>
              <a:avLst/>
              <a:gdLst>
                <a:gd name="T0" fmla="*/ 67 w 67"/>
                <a:gd name="T1" fmla="*/ 487 h 487"/>
                <a:gd name="T2" fmla="*/ 67 w 67"/>
                <a:gd name="T3" fmla="*/ 0 h 487"/>
                <a:gd name="T4" fmla="*/ 0 w 67"/>
                <a:gd name="T5" fmla="*/ 0 h 487"/>
                <a:gd name="T6" fmla="*/ 0 w 67"/>
                <a:gd name="T7" fmla="*/ 487 h 487"/>
                <a:gd name="T8" fmla="*/ 67 w 67"/>
                <a:gd name="T9" fmla="*/ 487 h 487"/>
                <a:gd name="T10" fmla="*/ 67 w 67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7"/>
                <a:gd name="T20" fmla="*/ 67 w 67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7">
                  <a:moveTo>
                    <a:pt x="67" y="487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639">
              <a:extLst>
                <a:ext uri="{FF2B5EF4-FFF2-40B4-BE49-F238E27FC236}">
                  <a16:creationId xmlns:a16="http://schemas.microsoft.com/office/drawing/2014/main" id="{2045AED9-6CDB-4C6B-AA27-CB2635BF5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005"/>
              <a:ext cx="67" cy="487"/>
            </a:xfrm>
            <a:custGeom>
              <a:avLst/>
              <a:gdLst>
                <a:gd name="T0" fmla="*/ 67 w 67"/>
                <a:gd name="T1" fmla="*/ 487 h 487"/>
                <a:gd name="T2" fmla="*/ 67 w 67"/>
                <a:gd name="T3" fmla="*/ 0 h 487"/>
                <a:gd name="T4" fmla="*/ 0 w 67"/>
                <a:gd name="T5" fmla="*/ 0 h 487"/>
                <a:gd name="T6" fmla="*/ 0 w 67"/>
                <a:gd name="T7" fmla="*/ 487 h 487"/>
                <a:gd name="T8" fmla="*/ 67 w 67"/>
                <a:gd name="T9" fmla="*/ 487 h 487"/>
                <a:gd name="T10" fmla="*/ 67 w 67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7"/>
                <a:gd name="T20" fmla="*/ 67 w 67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7">
                  <a:moveTo>
                    <a:pt x="67" y="487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7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640">
              <a:extLst>
                <a:ext uri="{FF2B5EF4-FFF2-40B4-BE49-F238E27FC236}">
                  <a16:creationId xmlns:a16="http://schemas.microsoft.com/office/drawing/2014/main" id="{09898184-03B8-4FA8-8683-4F1A4E6B5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005"/>
              <a:ext cx="69" cy="487"/>
            </a:xfrm>
            <a:custGeom>
              <a:avLst/>
              <a:gdLst>
                <a:gd name="T0" fmla="*/ 67 w 69"/>
                <a:gd name="T1" fmla="*/ 487 h 487"/>
                <a:gd name="T2" fmla="*/ 69 w 69"/>
                <a:gd name="T3" fmla="*/ 0 h 487"/>
                <a:gd name="T4" fmla="*/ 0 w 69"/>
                <a:gd name="T5" fmla="*/ 0 h 487"/>
                <a:gd name="T6" fmla="*/ 0 w 69"/>
                <a:gd name="T7" fmla="*/ 487 h 487"/>
                <a:gd name="T8" fmla="*/ 69 w 69"/>
                <a:gd name="T9" fmla="*/ 487 h 487"/>
                <a:gd name="T10" fmla="*/ 69 w 69"/>
                <a:gd name="T11" fmla="*/ 487 h 487"/>
                <a:gd name="T12" fmla="*/ 67 w 69"/>
                <a:gd name="T13" fmla="*/ 487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487"/>
                <a:gd name="T23" fmla="*/ 69 w 69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487">
                  <a:moveTo>
                    <a:pt x="67" y="487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9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641">
              <a:extLst>
                <a:ext uri="{FF2B5EF4-FFF2-40B4-BE49-F238E27FC236}">
                  <a16:creationId xmlns:a16="http://schemas.microsoft.com/office/drawing/2014/main" id="{57EC6D8D-A0BA-4E24-9BD8-B55FA990F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005"/>
              <a:ext cx="69" cy="487"/>
            </a:xfrm>
            <a:custGeom>
              <a:avLst/>
              <a:gdLst>
                <a:gd name="T0" fmla="*/ 67 w 69"/>
                <a:gd name="T1" fmla="*/ 487 h 487"/>
                <a:gd name="T2" fmla="*/ 69 w 69"/>
                <a:gd name="T3" fmla="*/ 0 h 487"/>
                <a:gd name="T4" fmla="*/ 0 w 69"/>
                <a:gd name="T5" fmla="*/ 0 h 487"/>
                <a:gd name="T6" fmla="*/ 0 w 69"/>
                <a:gd name="T7" fmla="*/ 487 h 487"/>
                <a:gd name="T8" fmla="*/ 69 w 69"/>
                <a:gd name="T9" fmla="*/ 487 h 487"/>
                <a:gd name="T10" fmla="*/ 69 w 69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487"/>
                <a:gd name="T20" fmla="*/ 69 w 69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487">
                  <a:moveTo>
                    <a:pt x="67" y="487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9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642">
              <a:extLst>
                <a:ext uri="{FF2B5EF4-FFF2-40B4-BE49-F238E27FC236}">
                  <a16:creationId xmlns:a16="http://schemas.microsoft.com/office/drawing/2014/main" id="{081CDC76-C5D6-4E98-859F-1CBB7D2B4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005"/>
              <a:ext cx="67" cy="487"/>
            </a:xfrm>
            <a:custGeom>
              <a:avLst/>
              <a:gdLst>
                <a:gd name="T0" fmla="*/ 67 w 67"/>
                <a:gd name="T1" fmla="*/ 487 h 487"/>
                <a:gd name="T2" fmla="*/ 67 w 67"/>
                <a:gd name="T3" fmla="*/ 0 h 487"/>
                <a:gd name="T4" fmla="*/ 0 w 67"/>
                <a:gd name="T5" fmla="*/ 0 h 487"/>
                <a:gd name="T6" fmla="*/ 0 w 67"/>
                <a:gd name="T7" fmla="*/ 487 h 487"/>
                <a:gd name="T8" fmla="*/ 67 w 67"/>
                <a:gd name="T9" fmla="*/ 487 h 487"/>
                <a:gd name="T10" fmla="*/ 67 w 67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7"/>
                <a:gd name="T20" fmla="*/ 67 w 67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7">
                  <a:moveTo>
                    <a:pt x="67" y="487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67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1" name="Rectangle 643">
              <a:extLst>
                <a:ext uri="{FF2B5EF4-FFF2-40B4-BE49-F238E27FC236}">
                  <a16:creationId xmlns:a16="http://schemas.microsoft.com/office/drawing/2014/main" id="{974193DD-D378-463E-85FF-EE56657F2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48"/>
              <a:ext cx="100" cy="26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Rectangle 644">
              <a:extLst>
                <a:ext uri="{FF2B5EF4-FFF2-40B4-BE49-F238E27FC236}">
                  <a16:creationId xmlns:a16="http://schemas.microsoft.com/office/drawing/2014/main" id="{C10A27F9-2B73-4E2B-8FBE-A61085067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648"/>
              <a:ext cx="100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3" name="Line 645">
              <a:extLst>
                <a:ext uri="{FF2B5EF4-FFF2-40B4-BE49-F238E27FC236}">
                  <a16:creationId xmlns:a16="http://schemas.microsoft.com/office/drawing/2014/main" id="{24041A37-E45F-4D4A-B80C-3049D5EFCA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4" y="2641"/>
              <a:ext cx="1" cy="2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4" name="Line 646">
              <a:extLst>
                <a:ext uri="{FF2B5EF4-FFF2-40B4-BE49-F238E27FC236}">
                  <a16:creationId xmlns:a16="http://schemas.microsoft.com/office/drawing/2014/main" id="{26AF7113-7C99-4EC5-B80A-18F3E4B738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9" y="264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5" name="Line 647">
              <a:extLst>
                <a:ext uri="{FF2B5EF4-FFF2-40B4-BE49-F238E27FC236}">
                  <a16:creationId xmlns:a16="http://schemas.microsoft.com/office/drawing/2014/main" id="{C4865303-4D7B-48F4-BE19-715510279B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59" y="2914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6" name="Rectangle 648">
              <a:extLst>
                <a:ext uri="{FF2B5EF4-FFF2-40B4-BE49-F238E27FC236}">
                  <a16:creationId xmlns:a16="http://schemas.microsoft.com/office/drawing/2014/main" id="{0364EB43-BDA2-465A-97E6-652D345487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648"/>
              <a:ext cx="100" cy="26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7" name="Rectangle 649">
              <a:extLst>
                <a:ext uri="{FF2B5EF4-FFF2-40B4-BE49-F238E27FC236}">
                  <a16:creationId xmlns:a16="http://schemas.microsoft.com/office/drawing/2014/main" id="{5DD37A12-F6CD-4E26-85B6-9FCAC0898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" y="2648"/>
              <a:ext cx="100" cy="26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8" name="Line 650">
              <a:extLst>
                <a:ext uri="{FF2B5EF4-FFF2-40B4-BE49-F238E27FC236}">
                  <a16:creationId xmlns:a16="http://schemas.microsoft.com/office/drawing/2014/main" id="{D3A3E987-9326-4F7D-91C9-7B6E121260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1" y="2641"/>
              <a:ext cx="2" cy="28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9" name="Line 651">
              <a:extLst>
                <a:ext uri="{FF2B5EF4-FFF2-40B4-BE49-F238E27FC236}">
                  <a16:creationId xmlns:a16="http://schemas.microsoft.com/office/drawing/2014/main" id="{9ECED907-BCA7-4BFD-AAEB-A84226D3FF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2648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0" name="Line 652">
              <a:extLst>
                <a:ext uri="{FF2B5EF4-FFF2-40B4-BE49-F238E27FC236}">
                  <a16:creationId xmlns:a16="http://schemas.microsoft.com/office/drawing/2014/main" id="{25B2006C-CB1B-4B2F-A5F3-93BC64073F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1" y="2914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Rectangle 653">
              <a:extLst>
                <a:ext uri="{FF2B5EF4-FFF2-40B4-BE49-F238E27FC236}">
                  <a16:creationId xmlns:a16="http://schemas.microsoft.com/office/drawing/2014/main" id="{FF20993A-ECD7-46CC-9770-1B6249C76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3" y="2714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2" name="Rectangle 654">
              <a:extLst>
                <a:ext uri="{FF2B5EF4-FFF2-40B4-BE49-F238E27FC236}">
                  <a16:creationId xmlns:a16="http://schemas.microsoft.com/office/drawing/2014/main" id="{4111A75D-7A5D-4A5D-97D6-9D7508CE5B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2714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3" name="Rectangle 655">
              <a:extLst>
                <a:ext uri="{FF2B5EF4-FFF2-40B4-BE49-F238E27FC236}">
                  <a16:creationId xmlns:a16="http://schemas.microsoft.com/office/drawing/2014/main" id="{1E6F107C-F703-4481-901A-AE05EEE91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2714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4" name="Freeform 656">
              <a:extLst>
                <a:ext uri="{FF2B5EF4-FFF2-40B4-BE49-F238E27FC236}">
                  <a16:creationId xmlns:a16="http://schemas.microsoft.com/office/drawing/2014/main" id="{71C09B3B-70F9-4B18-ACD0-061E221A8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2555"/>
              <a:ext cx="137" cy="483"/>
            </a:xfrm>
            <a:custGeom>
              <a:avLst/>
              <a:gdLst>
                <a:gd name="T0" fmla="*/ 0 w 137"/>
                <a:gd name="T1" fmla="*/ 0 h 483"/>
                <a:gd name="T2" fmla="*/ 0 w 137"/>
                <a:gd name="T3" fmla="*/ 196 h 483"/>
                <a:gd name="T4" fmla="*/ 45 w 137"/>
                <a:gd name="T5" fmla="*/ 240 h 483"/>
                <a:gd name="T6" fmla="*/ 0 w 137"/>
                <a:gd name="T7" fmla="*/ 286 h 483"/>
                <a:gd name="T8" fmla="*/ 0 w 137"/>
                <a:gd name="T9" fmla="*/ 483 h 483"/>
                <a:gd name="T10" fmla="*/ 137 w 137"/>
                <a:gd name="T11" fmla="*/ 336 h 483"/>
                <a:gd name="T12" fmla="*/ 137 w 137"/>
                <a:gd name="T13" fmla="*/ 146 h 483"/>
                <a:gd name="T14" fmla="*/ 0 w 137"/>
                <a:gd name="T15" fmla="*/ 0 h 483"/>
                <a:gd name="T16" fmla="*/ 0 w 137"/>
                <a:gd name="T17" fmla="*/ 0 h 4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"/>
                <a:gd name="T28" fmla="*/ 0 h 483"/>
                <a:gd name="T29" fmla="*/ 137 w 137"/>
                <a:gd name="T30" fmla="*/ 483 h 4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" h="483">
                  <a:moveTo>
                    <a:pt x="0" y="0"/>
                  </a:moveTo>
                  <a:lnTo>
                    <a:pt x="0" y="196"/>
                  </a:lnTo>
                  <a:lnTo>
                    <a:pt x="45" y="240"/>
                  </a:lnTo>
                  <a:lnTo>
                    <a:pt x="0" y="286"/>
                  </a:lnTo>
                  <a:lnTo>
                    <a:pt x="0" y="483"/>
                  </a:lnTo>
                  <a:lnTo>
                    <a:pt x="137" y="336"/>
                  </a:lnTo>
                  <a:lnTo>
                    <a:pt x="137" y="1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657">
              <a:extLst>
                <a:ext uri="{FF2B5EF4-FFF2-40B4-BE49-F238E27FC236}">
                  <a16:creationId xmlns:a16="http://schemas.microsoft.com/office/drawing/2014/main" id="{08714C5F-D4B5-4773-82AC-A1A68EB3D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8" y="2555"/>
              <a:ext cx="137" cy="483"/>
            </a:xfrm>
            <a:custGeom>
              <a:avLst/>
              <a:gdLst>
                <a:gd name="T0" fmla="*/ 0 w 137"/>
                <a:gd name="T1" fmla="*/ 0 h 483"/>
                <a:gd name="T2" fmla="*/ 0 w 137"/>
                <a:gd name="T3" fmla="*/ 196 h 483"/>
                <a:gd name="T4" fmla="*/ 45 w 137"/>
                <a:gd name="T5" fmla="*/ 240 h 483"/>
                <a:gd name="T6" fmla="*/ 0 w 137"/>
                <a:gd name="T7" fmla="*/ 286 h 483"/>
                <a:gd name="T8" fmla="*/ 0 w 137"/>
                <a:gd name="T9" fmla="*/ 483 h 483"/>
                <a:gd name="T10" fmla="*/ 137 w 137"/>
                <a:gd name="T11" fmla="*/ 336 h 483"/>
                <a:gd name="T12" fmla="*/ 137 w 137"/>
                <a:gd name="T13" fmla="*/ 146 h 483"/>
                <a:gd name="T14" fmla="*/ 0 w 137"/>
                <a:gd name="T15" fmla="*/ 0 h 483"/>
                <a:gd name="T16" fmla="*/ 0 w 137"/>
                <a:gd name="T17" fmla="*/ 0 h 4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"/>
                <a:gd name="T28" fmla="*/ 0 h 483"/>
                <a:gd name="T29" fmla="*/ 137 w 137"/>
                <a:gd name="T30" fmla="*/ 483 h 4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" h="483">
                  <a:moveTo>
                    <a:pt x="0" y="0"/>
                  </a:moveTo>
                  <a:lnTo>
                    <a:pt x="0" y="196"/>
                  </a:lnTo>
                  <a:lnTo>
                    <a:pt x="45" y="240"/>
                  </a:lnTo>
                  <a:lnTo>
                    <a:pt x="0" y="286"/>
                  </a:lnTo>
                  <a:lnTo>
                    <a:pt x="0" y="483"/>
                  </a:lnTo>
                  <a:lnTo>
                    <a:pt x="137" y="336"/>
                  </a:lnTo>
                  <a:lnTo>
                    <a:pt x="137" y="146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658">
              <a:extLst>
                <a:ext uri="{FF2B5EF4-FFF2-40B4-BE49-F238E27FC236}">
                  <a16:creationId xmlns:a16="http://schemas.microsoft.com/office/drawing/2014/main" id="{B0C37D17-EBE3-4E79-AC96-288DA4FEB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" y="2638"/>
              <a:ext cx="199" cy="270"/>
            </a:xfrm>
            <a:custGeom>
              <a:avLst/>
              <a:gdLst>
                <a:gd name="T0" fmla="*/ 199 w 199"/>
                <a:gd name="T1" fmla="*/ 266 h 270"/>
                <a:gd name="T2" fmla="*/ 199 w 199"/>
                <a:gd name="T3" fmla="*/ 0 h 270"/>
                <a:gd name="T4" fmla="*/ 0 w 199"/>
                <a:gd name="T5" fmla="*/ 0 h 270"/>
                <a:gd name="T6" fmla="*/ 0 w 199"/>
                <a:gd name="T7" fmla="*/ 270 h 270"/>
                <a:gd name="T8" fmla="*/ 199 w 199"/>
                <a:gd name="T9" fmla="*/ 270 h 270"/>
                <a:gd name="T10" fmla="*/ 199 w 199"/>
                <a:gd name="T11" fmla="*/ 270 h 2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9"/>
                <a:gd name="T19" fmla="*/ 0 h 270"/>
                <a:gd name="T20" fmla="*/ 199 w 199"/>
                <a:gd name="T21" fmla="*/ 270 h 2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9" h="270">
                  <a:moveTo>
                    <a:pt x="199" y="266"/>
                  </a:moveTo>
                  <a:lnTo>
                    <a:pt x="199" y="0"/>
                  </a:lnTo>
                  <a:lnTo>
                    <a:pt x="0" y="0"/>
                  </a:lnTo>
                  <a:lnTo>
                    <a:pt x="0" y="270"/>
                  </a:lnTo>
                  <a:lnTo>
                    <a:pt x="199" y="27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Rectangle 659">
              <a:extLst>
                <a:ext uri="{FF2B5EF4-FFF2-40B4-BE49-F238E27FC236}">
                  <a16:creationId xmlns:a16="http://schemas.microsoft.com/office/drawing/2014/main" id="{A7331E74-23BA-49C3-931A-AB5E1923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7" y="2718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8" name="Rectangle 660">
              <a:extLst>
                <a:ext uri="{FF2B5EF4-FFF2-40B4-BE49-F238E27FC236}">
                  <a16:creationId xmlns:a16="http://schemas.microsoft.com/office/drawing/2014/main" id="{31C7D9B8-888D-4F46-AF6F-846A74680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7" y="2718"/>
              <a:ext cx="8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9" name="Rectangle 661">
              <a:extLst>
                <a:ext uri="{FF2B5EF4-FFF2-40B4-BE49-F238E27FC236}">
                  <a16:creationId xmlns:a16="http://schemas.microsoft.com/office/drawing/2014/main" id="{1373B1AC-E574-4761-93FD-A8D6B792D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718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0" name="Rectangle 662">
              <a:extLst>
                <a:ext uri="{FF2B5EF4-FFF2-40B4-BE49-F238E27FC236}">
                  <a16:creationId xmlns:a16="http://schemas.microsoft.com/office/drawing/2014/main" id="{D8CE8A25-830C-40CA-A565-B20449119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7" y="2718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1" name="Rectangle 663">
              <a:extLst>
                <a:ext uri="{FF2B5EF4-FFF2-40B4-BE49-F238E27FC236}">
                  <a16:creationId xmlns:a16="http://schemas.microsoft.com/office/drawing/2014/main" id="{4D38897C-33F5-4B2B-BF64-92AA3DFD2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4" y="2718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2" name="Line 664">
              <a:extLst>
                <a:ext uri="{FF2B5EF4-FFF2-40B4-BE49-F238E27FC236}">
                  <a16:creationId xmlns:a16="http://schemas.microsoft.com/office/drawing/2014/main" id="{631AD983-4505-49CA-99FF-862A6F8C1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2795"/>
              <a:ext cx="252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3" name="Line 665">
              <a:extLst>
                <a:ext uri="{FF2B5EF4-FFF2-40B4-BE49-F238E27FC236}">
                  <a16:creationId xmlns:a16="http://schemas.microsoft.com/office/drawing/2014/main" id="{C2BD1582-4DEC-4DFB-AD07-FB83F71858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5" y="2795"/>
              <a:ext cx="18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4" name="Line 666">
              <a:extLst>
                <a:ext uri="{FF2B5EF4-FFF2-40B4-BE49-F238E27FC236}">
                  <a16:creationId xmlns:a16="http://schemas.microsoft.com/office/drawing/2014/main" id="{CC02D568-ABD9-4FD1-8B92-56BBB0DA3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" y="2795"/>
              <a:ext cx="21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667">
              <a:extLst>
                <a:ext uri="{FF2B5EF4-FFF2-40B4-BE49-F238E27FC236}">
                  <a16:creationId xmlns:a16="http://schemas.microsoft.com/office/drawing/2014/main" id="{7F778D24-2C24-45C8-9131-4BF392E560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9" y="2735"/>
              <a:ext cx="44" cy="60"/>
            </a:xfrm>
            <a:custGeom>
              <a:avLst/>
              <a:gdLst>
                <a:gd name="T0" fmla="*/ 0 w 44"/>
                <a:gd name="T1" fmla="*/ 60 h 60"/>
                <a:gd name="T2" fmla="*/ 0 w 44"/>
                <a:gd name="T3" fmla="*/ 0 h 60"/>
                <a:gd name="T4" fmla="*/ 44 w 44"/>
                <a:gd name="T5" fmla="*/ 0 h 60"/>
                <a:gd name="T6" fmla="*/ 0 60000 65536"/>
                <a:gd name="T7" fmla="*/ 0 60000 65536"/>
                <a:gd name="T8" fmla="*/ 0 60000 65536"/>
                <a:gd name="T9" fmla="*/ 0 w 44"/>
                <a:gd name="T10" fmla="*/ 0 h 60"/>
                <a:gd name="T11" fmla="*/ 44 w 44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60">
                  <a:moveTo>
                    <a:pt x="0" y="60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668">
              <a:extLst>
                <a:ext uri="{FF2B5EF4-FFF2-40B4-BE49-F238E27FC236}">
                  <a16:creationId xmlns:a16="http://schemas.microsoft.com/office/drawing/2014/main" id="{FD9B1D01-A024-4A3B-A857-1DB303AC3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2" y="2795"/>
              <a:ext cx="320" cy="183"/>
            </a:xfrm>
            <a:custGeom>
              <a:avLst/>
              <a:gdLst>
                <a:gd name="T0" fmla="*/ 0 w 320"/>
                <a:gd name="T1" fmla="*/ 0 h 183"/>
                <a:gd name="T2" fmla="*/ 3 w 320"/>
                <a:gd name="T3" fmla="*/ 183 h 183"/>
                <a:gd name="T4" fmla="*/ 277 w 320"/>
                <a:gd name="T5" fmla="*/ 183 h 183"/>
                <a:gd name="T6" fmla="*/ 277 w 320"/>
                <a:gd name="T7" fmla="*/ 63 h 183"/>
                <a:gd name="T8" fmla="*/ 320 w 320"/>
                <a:gd name="T9" fmla="*/ 6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0"/>
                <a:gd name="T16" fmla="*/ 0 h 183"/>
                <a:gd name="T17" fmla="*/ 320 w 320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0" h="183">
                  <a:moveTo>
                    <a:pt x="0" y="0"/>
                  </a:moveTo>
                  <a:lnTo>
                    <a:pt x="3" y="183"/>
                  </a:lnTo>
                  <a:lnTo>
                    <a:pt x="277" y="183"/>
                  </a:lnTo>
                  <a:lnTo>
                    <a:pt x="277" y="63"/>
                  </a:lnTo>
                  <a:lnTo>
                    <a:pt x="320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669">
              <a:extLst>
                <a:ext uri="{FF2B5EF4-FFF2-40B4-BE49-F238E27FC236}">
                  <a16:creationId xmlns:a16="http://schemas.microsoft.com/office/drawing/2014/main" id="{5E263A5C-B832-46A2-926E-2C771C005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67 w 67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6"/>
                <a:gd name="T23" fmla="*/ 67 w 6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670">
              <a:extLst>
                <a:ext uri="{FF2B5EF4-FFF2-40B4-BE49-F238E27FC236}">
                  <a16:creationId xmlns:a16="http://schemas.microsoft.com/office/drawing/2014/main" id="{F3AC3A83-8E5E-4C4D-8742-312720342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671">
              <a:extLst>
                <a:ext uri="{FF2B5EF4-FFF2-40B4-BE49-F238E27FC236}">
                  <a16:creationId xmlns:a16="http://schemas.microsoft.com/office/drawing/2014/main" id="{EAE9C2B8-6D7D-4B18-87A2-1CCD483A4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641"/>
              <a:ext cx="102" cy="273"/>
            </a:xfrm>
            <a:custGeom>
              <a:avLst/>
              <a:gdLst>
                <a:gd name="T0" fmla="*/ 0 w 102"/>
                <a:gd name="T1" fmla="*/ 273 h 273"/>
                <a:gd name="T2" fmla="*/ 102 w 102"/>
                <a:gd name="T3" fmla="*/ 273 h 273"/>
                <a:gd name="T4" fmla="*/ 102 w 102"/>
                <a:gd name="T5" fmla="*/ 0 h 273"/>
                <a:gd name="T6" fmla="*/ 2 w 102"/>
                <a:gd name="T7" fmla="*/ 0 h 273"/>
                <a:gd name="T8" fmla="*/ 0 w 102"/>
                <a:gd name="T9" fmla="*/ 273 h 2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"/>
                <a:gd name="T16" fmla="*/ 0 h 273"/>
                <a:gd name="T17" fmla="*/ 102 w 102"/>
                <a:gd name="T18" fmla="*/ 273 h 2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" h="273">
                  <a:moveTo>
                    <a:pt x="0" y="273"/>
                  </a:moveTo>
                  <a:lnTo>
                    <a:pt x="102" y="273"/>
                  </a:lnTo>
                  <a:lnTo>
                    <a:pt x="102" y="0"/>
                  </a:lnTo>
                  <a:lnTo>
                    <a:pt x="2" y="0"/>
                  </a:lnTo>
                  <a:lnTo>
                    <a:pt x="0" y="2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672">
              <a:extLst>
                <a:ext uri="{FF2B5EF4-FFF2-40B4-BE49-F238E27FC236}">
                  <a16:creationId xmlns:a16="http://schemas.microsoft.com/office/drawing/2014/main" id="{BC7B5ACE-A6A7-40AD-8B69-93B3B385C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641"/>
              <a:ext cx="102" cy="273"/>
            </a:xfrm>
            <a:custGeom>
              <a:avLst/>
              <a:gdLst>
                <a:gd name="T0" fmla="*/ 0 w 102"/>
                <a:gd name="T1" fmla="*/ 273 h 273"/>
                <a:gd name="T2" fmla="*/ 102 w 102"/>
                <a:gd name="T3" fmla="*/ 273 h 273"/>
                <a:gd name="T4" fmla="*/ 102 w 102"/>
                <a:gd name="T5" fmla="*/ 0 h 273"/>
                <a:gd name="T6" fmla="*/ 2 w 102"/>
                <a:gd name="T7" fmla="*/ 0 h 2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273"/>
                <a:gd name="T14" fmla="*/ 102 w 102"/>
                <a:gd name="T15" fmla="*/ 273 h 2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273">
                  <a:moveTo>
                    <a:pt x="0" y="273"/>
                  </a:moveTo>
                  <a:lnTo>
                    <a:pt x="102" y="273"/>
                  </a:lnTo>
                  <a:lnTo>
                    <a:pt x="102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673">
              <a:extLst>
                <a:ext uri="{FF2B5EF4-FFF2-40B4-BE49-F238E27FC236}">
                  <a16:creationId xmlns:a16="http://schemas.microsoft.com/office/drawing/2014/main" id="{D47C020C-B237-47D3-8B0A-0C2EF7B23E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5" y="2641"/>
              <a:ext cx="102" cy="273"/>
            </a:xfrm>
            <a:custGeom>
              <a:avLst/>
              <a:gdLst>
                <a:gd name="T0" fmla="*/ 100 w 102"/>
                <a:gd name="T1" fmla="*/ 0 h 273"/>
                <a:gd name="T2" fmla="*/ 0 w 102"/>
                <a:gd name="T3" fmla="*/ 0 h 273"/>
                <a:gd name="T4" fmla="*/ 0 w 102"/>
                <a:gd name="T5" fmla="*/ 273 h 273"/>
                <a:gd name="T6" fmla="*/ 102 w 102"/>
                <a:gd name="T7" fmla="*/ 273 h 2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2"/>
                <a:gd name="T13" fmla="*/ 0 h 273"/>
                <a:gd name="T14" fmla="*/ 102 w 102"/>
                <a:gd name="T15" fmla="*/ 273 h 2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2" h="273">
                  <a:moveTo>
                    <a:pt x="100" y="0"/>
                  </a:moveTo>
                  <a:lnTo>
                    <a:pt x="0" y="0"/>
                  </a:lnTo>
                  <a:lnTo>
                    <a:pt x="0" y="273"/>
                  </a:lnTo>
                  <a:lnTo>
                    <a:pt x="102" y="27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2" name="Rectangle 674">
              <a:extLst>
                <a:ext uri="{FF2B5EF4-FFF2-40B4-BE49-F238E27FC236}">
                  <a16:creationId xmlns:a16="http://schemas.microsoft.com/office/drawing/2014/main" id="{548761C0-7B6D-4A8C-AFA6-D0EFA2677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1" y="2727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675">
              <a:extLst>
                <a:ext uri="{FF2B5EF4-FFF2-40B4-BE49-F238E27FC236}">
                  <a16:creationId xmlns:a16="http://schemas.microsoft.com/office/drawing/2014/main" id="{A5F01E66-BCDE-4030-A78F-CC538D1C7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27"/>
              <a:ext cx="8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Line 676">
              <a:extLst>
                <a:ext uri="{FF2B5EF4-FFF2-40B4-BE49-F238E27FC236}">
                  <a16:creationId xmlns:a16="http://schemas.microsoft.com/office/drawing/2014/main" id="{E20AC686-0AAE-4E31-8480-84AD4B5FE3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2795"/>
              <a:ext cx="24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5" name="Line 677">
              <a:extLst>
                <a:ext uri="{FF2B5EF4-FFF2-40B4-BE49-F238E27FC236}">
                  <a16:creationId xmlns:a16="http://schemas.microsoft.com/office/drawing/2014/main" id="{D0B8F39F-4A84-4B67-85A6-89946E07BF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2" y="2795"/>
              <a:ext cx="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6" name="Freeform 678">
              <a:extLst>
                <a:ext uri="{FF2B5EF4-FFF2-40B4-BE49-F238E27FC236}">
                  <a16:creationId xmlns:a16="http://schemas.microsoft.com/office/drawing/2014/main" id="{684BD6E6-EF6B-4ABA-A88D-BD8106AE5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67 w 67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6"/>
                <a:gd name="T23" fmla="*/ 67 w 6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7" name="Freeform 679">
              <a:extLst>
                <a:ext uri="{FF2B5EF4-FFF2-40B4-BE49-F238E27FC236}">
                  <a16:creationId xmlns:a16="http://schemas.microsoft.com/office/drawing/2014/main" id="{C489FF2F-B9F4-4F1E-B9AA-61CE22561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2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680">
              <a:extLst>
                <a:ext uri="{FF2B5EF4-FFF2-40B4-BE49-F238E27FC236}">
                  <a16:creationId xmlns:a16="http://schemas.microsoft.com/office/drawing/2014/main" id="{C9B8E252-A12D-452A-8F20-5013FDB38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555"/>
              <a:ext cx="69" cy="486"/>
            </a:xfrm>
            <a:custGeom>
              <a:avLst/>
              <a:gdLst>
                <a:gd name="T0" fmla="*/ 67 w 69"/>
                <a:gd name="T1" fmla="*/ 483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67 w 69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486"/>
                <a:gd name="T23" fmla="*/ 69 w 69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486">
                  <a:moveTo>
                    <a:pt x="67" y="483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681">
              <a:extLst>
                <a:ext uri="{FF2B5EF4-FFF2-40B4-BE49-F238E27FC236}">
                  <a16:creationId xmlns:a16="http://schemas.microsoft.com/office/drawing/2014/main" id="{BE210F8C-3DBA-48B8-9D36-318D8BA6A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2555"/>
              <a:ext cx="69" cy="486"/>
            </a:xfrm>
            <a:custGeom>
              <a:avLst/>
              <a:gdLst>
                <a:gd name="T0" fmla="*/ 67 w 69"/>
                <a:gd name="T1" fmla="*/ 483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486"/>
                <a:gd name="T20" fmla="*/ 69 w 69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486">
                  <a:moveTo>
                    <a:pt x="67" y="483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682">
              <a:extLst>
                <a:ext uri="{FF2B5EF4-FFF2-40B4-BE49-F238E27FC236}">
                  <a16:creationId xmlns:a16="http://schemas.microsoft.com/office/drawing/2014/main" id="{D64122D0-7348-4A12-9239-9246B44DF1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2555"/>
              <a:ext cx="67" cy="486"/>
            </a:xfrm>
            <a:custGeom>
              <a:avLst/>
              <a:gdLst>
                <a:gd name="T0" fmla="*/ 67 w 67"/>
                <a:gd name="T1" fmla="*/ 483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67 w 67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6"/>
                <a:gd name="T23" fmla="*/ 67 w 67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6">
                  <a:moveTo>
                    <a:pt x="67" y="483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683">
              <a:extLst>
                <a:ext uri="{FF2B5EF4-FFF2-40B4-BE49-F238E27FC236}">
                  <a16:creationId xmlns:a16="http://schemas.microsoft.com/office/drawing/2014/main" id="{B8C85242-669D-401D-956F-711BD3AE1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2555"/>
              <a:ext cx="70" cy="486"/>
            </a:xfrm>
            <a:custGeom>
              <a:avLst/>
              <a:gdLst>
                <a:gd name="T0" fmla="*/ 67 w 70"/>
                <a:gd name="T1" fmla="*/ 483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67 w 70"/>
                <a:gd name="T13" fmla="*/ 483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6"/>
                <a:gd name="T23" fmla="*/ 70 w 70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6">
                  <a:moveTo>
                    <a:pt x="67" y="483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  <a:lnTo>
                    <a:pt x="67" y="48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684">
              <a:extLst>
                <a:ext uri="{FF2B5EF4-FFF2-40B4-BE49-F238E27FC236}">
                  <a16:creationId xmlns:a16="http://schemas.microsoft.com/office/drawing/2014/main" id="{0902D675-E161-4730-922B-378E4377D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2555"/>
              <a:ext cx="70" cy="486"/>
            </a:xfrm>
            <a:custGeom>
              <a:avLst/>
              <a:gdLst>
                <a:gd name="T0" fmla="*/ 67 w 70"/>
                <a:gd name="T1" fmla="*/ 483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6"/>
                <a:gd name="T20" fmla="*/ 70 w 70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6">
                  <a:moveTo>
                    <a:pt x="67" y="483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685">
              <a:extLst>
                <a:ext uri="{FF2B5EF4-FFF2-40B4-BE49-F238E27FC236}">
                  <a16:creationId xmlns:a16="http://schemas.microsoft.com/office/drawing/2014/main" id="{375A8DD1-0BB9-44E2-ABEA-0447BD4E9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94"/>
              <a:ext cx="100" cy="266"/>
            </a:xfrm>
            <a:custGeom>
              <a:avLst/>
              <a:gdLst>
                <a:gd name="T0" fmla="*/ 97 w 100"/>
                <a:gd name="T1" fmla="*/ 266 h 266"/>
                <a:gd name="T2" fmla="*/ 0 w 100"/>
                <a:gd name="T3" fmla="*/ 266 h 266"/>
                <a:gd name="T4" fmla="*/ 0 w 100"/>
                <a:gd name="T5" fmla="*/ 0 h 266"/>
                <a:gd name="T6" fmla="*/ 100 w 100"/>
                <a:gd name="T7" fmla="*/ 0 h 266"/>
                <a:gd name="T8" fmla="*/ 97 w 100"/>
                <a:gd name="T9" fmla="*/ 266 h 2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66"/>
                <a:gd name="T17" fmla="*/ 100 w 100"/>
                <a:gd name="T18" fmla="*/ 266 h 2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66">
                  <a:moveTo>
                    <a:pt x="97" y="266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100" y="0"/>
                  </a:lnTo>
                  <a:lnTo>
                    <a:pt x="97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686">
              <a:extLst>
                <a:ext uri="{FF2B5EF4-FFF2-40B4-BE49-F238E27FC236}">
                  <a16:creationId xmlns:a16="http://schemas.microsoft.com/office/drawing/2014/main" id="{F447C6B8-C184-4450-B212-953DD5A1D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94"/>
              <a:ext cx="100" cy="266"/>
            </a:xfrm>
            <a:custGeom>
              <a:avLst/>
              <a:gdLst>
                <a:gd name="T0" fmla="*/ 97 w 100"/>
                <a:gd name="T1" fmla="*/ 266 h 266"/>
                <a:gd name="T2" fmla="*/ 0 w 100"/>
                <a:gd name="T3" fmla="*/ 266 h 266"/>
                <a:gd name="T4" fmla="*/ 0 w 100"/>
                <a:gd name="T5" fmla="*/ 0 h 266"/>
                <a:gd name="T6" fmla="*/ 100 w 100"/>
                <a:gd name="T7" fmla="*/ 0 h 26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6"/>
                <a:gd name="T14" fmla="*/ 100 w 100"/>
                <a:gd name="T15" fmla="*/ 266 h 26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6">
                  <a:moveTo>
                    <a:pt x="97" y="266"/>
                  </a:moveTo>
                  <a:lnTo>
                    <a:pt x="0" y="266"/>
                  </a:lnTo>
                  <a:lnTo>
                    <a:pt x="0" y="0"/>
                  </a:lnTo>
                  <a:lnTo>
                    <a:pt x="10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5" name="Line 687">
              <a:extLst>
                <a:ext uri="{FF2B5EF4-FFF2-40B4-BE49-F238E27FC236}">
                  <a16:creationId xmlns:a16="http://schemas.microsoft.com/office/drawing/2014/main" id="{CF22CD3F-11B5-4D38-B920-AF1681ED5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6" y="3187"/>
              <a:ext cx="1" cy="27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6" name="Line 688">
              <a:extLst>
                <a:ext uri="{FF2B5EF4-FFF2-40B4-BE49-F238E27FC236}">
                  <a16:creationId xmlns:a16="http://schemas.microsoft.com/office/drawing/2014/main" id="{8621ABBB-0E83-4815-A7CD-2853259841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1" y="3191"/>
              <a:ext cx="10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7" name="Line 689">
              <a:extLst>
                <a:ext uri="{FF2B5EF4-FFF2-40B4-BE49-F238E27FC236}">
                  <a16:creationId xmlns:a16="http://schemas.microsoft.com/office/drawing/2014/main" id="{864EE07F-8079-4FD0-AF7D-725E407349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1" y="3460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8" name="Freeform 690">
              <a:extLst>
                <a:ext uri="{FF2B5EF4-FFF2-40B4-BE49-F238E27FC236}">
                  <a16:creationId xmlns:a16="http://schemas.microsoft.com/office/drawing/2014/main" id="{BFC8A0E0-DBB7-47B1-B6F7-01713A62D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3201"/>
              <a:ext cx="100" cy="269"/>
            </a:xfrm>
            <a:custGeom>
              <a:avLst/>
              <a:gdLst>
                <a:gd name="T0" fmla="*/ 0 w 100"/>
                <a:gd name="T1" fmla="*/ 266 h 269"/>
                <a:gd name="T2" fmla="*/ 100 w 100"/>
                <a:gd name="T3" fmla="*/ 269 h 269"/>
                <a:gd name="T4" fmla="*/ 100 w 100"/>
                <a:gd name="T5" fmla="*/ 0 h 269"/>
                <a:gd name="T6" fmla="*/ 0 w 100"/>
                <a:gd name="T7" fmla="*/ 0 h 269"/>
                <a:gd name="T8" fmla="*/ 0 w 100"/>
                <a:gd name="T9" fmla="*/ 266 h 2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269"/>
                <a:gd name="T17" fmla="*/ 100 w 100"/>
                <a:gd name="T18" fmla="*/ 269 h 2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269">
                  <a:moveTo>
                    <a:pt x="0" y="266"/>
                  </a:moveTo>
                  <a:lnTo>
                    <a:pt x="100" y="269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26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9" name="Freeform 691">
              <a:extLst>
                <a:ext uri="{FF2B5EF4-FFF2-40B4-BE49-F238E27FC236}">
                  <a16:creationId xmlns:a16="http://schemas.microsoft.com/office/drawing/2014/main" id="{EA98EDBF-F6A8-438F-85D6-B811AE98E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3201"/>
              <a:ext cx="100" cy="269"/>
            </a:xfrm>
            <a:custGeom>
              <a:avLst/>
              <a:gdLst>
                <a:gd name="T0" fmla="*/ 0 w 100"/>
                <a:gd name="T1" fmla="*/ 266 h 269"/>
                <a:gd name="T2" fmla="*/ 100 w 100"/>
                <a:gd name="T3" fmla="*/ 269 h 269"/>
                <a:gd name="T4" fmla="*/ 100 w 100"/>
                <a:gd name="T5" fmla="*/ 0 h 269"/>
                <a:gd name="T6" fmla="*/ 0 w 100"/>
                <a:gd name="T7" fmla="*/ 0 h 26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69"/>
                <a:gd name="T14" fmla="*/ 100 w 100"/>
                <a:gd name="T15" fmla="*/ 269 h 26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69">
                  <a:moveTo>
                    <a:pt x="0" y="266"/>
                  </a:moveTo>
                  <a:lnTo>
                    <a:pt x="100" y="269"/>
                  </a:lnTo>
                  <a:lnTo>
                    <a:pt x="100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0" name="Rectangle 692">
              <a:extLst>
                <a:ext uri="{FF2B5EF4-FFF2-40B4-BE49-F238E27FC236}">
                  <a16:creationId xmlns:a16="http://schemas.microsoft.com/office/drawing/2014/main" id="{CD28848F-C47E-47BC-88EA-5B6D786C2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3" y="3201"/>
              <a:ext cx="100" cy="269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1" name="Rectangle 693">
              <a:extLst>
                <a:ext uri="{FF2B5EF4-FFF2-40B4-BE49-F238E27FC236}">
                  <a16:creationId xmlns:a16="http://schemas.microsoft.com/office/drawing/2014/main" id="{B707DEE7-0187-4526-8089-2A47B0E27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3266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2" name="Rectangle 694">
              <a:extLst>
                <a:ext uri="{FF2B5EF4-FFF2-40B4-BE49-F238E27FC236}">
                  <a16:creationId xmlns:a16="http://schemas.microsoft.com/office/drawing/2014/main" id="{4B0C53DC-2F14-4540-8826-CD0ECD48B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" y="3266"/>
              <a:ext cx="8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3" name="Rectangle 695">
              <a:extLst>
                <a:ext uri="{FF2B5EF4-FFF2-40B4-BE49-F238E27FC236}">
                  <a16:creationId xmlns:a16="http://schemas.microsoft.com/office/drawing/2014/main" id="{FD686BA4-4258-43CE-B683-42EEC09BA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204"/>
              <a:ext cx="100" cy="266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4" name="Rectangle 696">
              <a:extLst>
                <a:ext uri="{FF2B5EF4-FFF2-40B4-BE49-F238E27FC236}">
                  <a16:creationId xmlns:a16="http://schemas.microsoft.com/office/drawing/2014/main" id="{601C1299-5E14-417D-A205-0E13838B0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3" y="3204"/>
              <a:ext cx="100" cy="266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5" name="Line 697">
              <a:extLst>
                <a:ext uri="{FF2B5EF4-FFF2-40B4-BE49-F238E27FC236}">
                  <a16:creationId xmlns:a16="http://schemas.microsoft.com/office/drawing/2014/main" id="{018283B7-6894-41BA-8FAB-F8BDE2D197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3" y="3204"/>
              <a:ext cx="1" cy="27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6" name="Line 698">
              <a:extLst>
                <a:ext uri="{FF2B5EF4-FFF2-40B4-BE49-F238E27FC236}">
                  <a16:creationId xmlns:a16="http://schemas.microsoft.com/office/drawing/2014/main" id="{28129460-F327-4D09-98A1-3ABB35548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3201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7" name="Line 699">
              <a:extLst>
                <a:ext uri="{FF2B5EF4-FFF2-40B4-BE49-F238E27FC236}">
                  <a16:creationId xmlns:a16="http://schemas.microsoft.com/office/drawing/2014/main" id="{E113B8E5-15C7-4C13-87CD-A419EF346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3" y="3470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8" name="Freeform 700">
              <a:extLst>
                <a:ext uri="{FF2B5EF4-FFF2-40B4-BE49-F238E27FC236}">
                  <a16:creationId xmlns:a16="http://schemas.microsoft.com/office/drawing/2014/main" id="{D7BE25B2-8C84-4A52-B689-ECD8B92BF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3101"/>
              <a:ext cx="140" cy="483"/>
            </a:xfrm>
            <a:custGeom>
              <a:avLst/>
              <a:gdLst>
                <a:gd name="T0" fmla="*/ 0 w 140"/>
                <a:gd name="T1" fmla="*/ 0 h 483"/>
                <a:gd name="T2" fmla="*/ 2 w 140"/>
                <a:gd name="T3" fmla="*/ 196 h 483"/>
                <a:gd name="T4" fmla="*/ 45 w 140"/>
                <a:gd name="T5" fmla="*/ 243 h 483"/>
                <a:gd name="T6" fmla="*/ 2 w 140"/>
                <a:gd name="T7" fmla="*/ 290 h 483"/>
                <a:gd name="T8" fmla="*/ 2 w 140"/>
                <a:gd name="T9" fmla="*/ 483 h 483"/>
                <a:gd name="T10" fmla="*/ 140 w 140"/>
                <a:gd name="T11" fmla="*/ 336 h 483"/>
                <a:gd name="T12" fmla="*/ 140 w 140"/>
                <a:gd name="T13" fmla="*/ 150 h 483"/>
                <a:gd name="T14" fmla="*/ 2 w 140"/>
                <a:gd name="T15" fmla="*/ 0 h 483"/>
                <a:gd name="T16" fmla="*/ 2 w 140"/>
                <a:gd name="T17" fmla="*/ 0 h 483"/>
                <a:gd name="T18" fmla="*/ 0 w 140"/>
                <a:gd name="T19" fmla="*/ 0 h 48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3"/>
                <a:gd name="T32" fmla="*/ 140 w 140"/>
                <a:gd name="T33" fmla="*/ 483 h 48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3">
                  <a:moveTo>
                    <a:pt x="0" y="0"/>
                  </a:moveTo>
                  <a:lnTo>
                    <a:pt x="2" y="196"/>
                  </a:lnTo>
                  <a:lnTo>
                    <a:pt x="45" y="243"/>
                  </a:lnTo>
                  <a:lnTo>
                    <a:pt x="2" y="290"/>
                  </a:lnTo>
                  <a:lnTo>
                    <a:pt x="2" y="483"/>
                  </a:lnTo>
                  <a:lnTo>
                    <a:pt x="140" y="336"/>
                  </a:lnTo>
                  <a:lnTo>
                    <a:pt x="140" y="15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9" name="Freeform 701">
              <a:extLst>
                <a:ext uri="{FF2B5EF4-FFF2-40B4-BE49-F238E27FC236}">
                  <a16:creationId xmlns:a16="http://schemas.microsoft.com/office/drawing/2014/main" id="{B232B6DD-A6D0-47F3-9538-681FF5D6B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0" y="3101"/>
              <a:ext cx="140" cy="483"/>
            </a:xfrm>
            <a:custGeom>
              <a:avLst/>
              <a:gdLst>
                <a:gd name="T0" fmla="*/ 0 w 140"/>
                <a:gd name="T1" fmla="*/ 0 h 483"/>
                <a:gd name="T2" fmla="*/ 2 w 140"/>
                <a:gd name="T3" fmla="*/ 196 h 483"/>
                <a:gd name="T4" fmla="*/ 45 w 140"/>
                <a:gd name="T5" fmla="*/ 243 h 483"/>
                <a:gd name="T6" fmla="*/ 2 w 140"/>
                <a:gd name="T7" fmla="*/ 290 h 483"/>
                <a:gd name="T8" fmla="*/ 2 w 140"/>
                <a:gd name="T9" fmla="*/ 483 h 483"/>
                <a:gd name="T10" fmla="*/ 140 w 140"/>
                <a:gd name="T11" fmla="*/ 336 h 483"/>
                <a:gd name="T12" fmla="*/ 140 w 140"/>
                <a:gd name="T13" fmla="*/ 150 h 483"/>
                <a:gd name="T14" fmla="*/ 2 w 140"/>
                <a:gd name="T15" fmla="*/ 0 h 483"/>
                <a:gd name="T16" fmla="*/ 2 w 140"/>
                <a:gd name="T17" fmla="*/ 0 h 48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483"/>
                <a:gd name="T29" fmla="*/ 140 w 140"/>
                <a:gd name="T30" fmla="*/ 483 h 48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483">
                  <a:moveTo>
                    <a:pt x="0" y="0"/>
                  </a:moveTo>
                  <a:lnTo>
                    <a:pt x="2" y="196"/>
                  </a:lnTo>
                  <a:lnTo>
                    <a:pt x="45" y="243"/>
                  </a:lnTo>
                  <a:lnTo>
                    <a:pt x="2" y="290"/>
                  </a:lnTo>
                  <a:lnTo>
                    <a:pt x="2" y="483"/>
                  </a:lnTo>
                  <a:lnTo>
                    <a:pt x="140" y="336"/>
                  </a:lnTo>
                  <a:lnTo>
                    <a:pt x="140" y="15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0" name="Rectangle 702">
              <a:extLst>
                <a:ext uri="{FF2B5EF4-FFF2-40B4-BE49-F238E27FC236}">
                  <a16:creationId xmlns:a16="http://schemas.microsoft.com/office/drawing/2014/main" id="{B9A0E87D-F0C6-4C9E-962F-3C7EC77B8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" y="3271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1" name="Rectangle 703">
              <a:extLst>
                <a:ext uri="{FF2B5EF4-FFF2-40B4-BE49-F238E27FC236}">
                  <a16:creationId xmlns:a16="http://schemas.microsoft.com/office/drawing/2014/main" id="{CB3A2597-B4BC-4940-9B16-6B2C6F64E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" y="3271"/>
              <a:ext cx="8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2" name="Rectangle 704">
              <a:extLst>
                <a:ext uri="{FF2B5EF4-FFF2-40B4-BE49-F238E27FC236}">
                  <a16:creationId xmlns:a16="http://schemas.microsoft.com/office/drawing/2014/main" id="{B2443B68-FC8C-40DC-9A57-754BDE222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6" y="3261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3" name="Rectangle 705">
              <a:extLst>
                <a:ext uri="{FF2B5EF4-FFF2-40B4-BE49-F238E27FC236}">
                  <a16:creationId xmlns:a16="http://schemas.microsoft.com/office/drawing/2014/main" id="{6B536EF6-4AF2-4547-9135-794E15830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6" y="3261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4" name="Rectangle 706">
              <a:extLst>
                <a:ext uri="{FF2B5EF4-FFF2-40B4-BE49-F238E27FC236}">
                  <a16:creationId xmlns:a16="http://schemas.microsoft.com/office/drawing/2014/main" id="{246875DA-5B45-4ECE-9703-B39C01CB1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" y="3261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5" name="Line 707">
              <a:extLst>
                <a:ext uri="{FF2B5EF4-FFF2-40B4-BE49-F238E27FC236}">
                  <a16:creationId xmlns:a16="http://schemas.microsoft.com/office/drawing/2014/main" id="{4B60AF1C-ECB3-4EB1-88B9-EF4D45520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3" y="3344"/>
              <a:ext cx="24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6" name="Line 708">
              <a:extLst>
                <a:ext uri="{FF2B5EF4-FFF2-40B4-BE49-F238E27FC236}">
                  <a16:creationId xmlns:a16="http://schemas.microsoft.com/office/drawing/2014/main" id="{AC035711-66C6-45A7-99A5-4A3B68CA0F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0" y="3344"/>
              <a:ext cx="26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7" name="Line 709">
              <a:extLst>
                <a:ext uri="{FF2B5EF4-FFF2-40B4-BE49-F238E27FC236}">
                  <a16:creationId xmlns:a16="http://schemas.microsoft.com/office/drawing/2014/main" id="{4D4E9B41-593D-405E-842E-0983D332C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9" y="3344"/>
              <a:ext cx="22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8" name="Freeform 710">
              <a:extLst>
                <a:ext uri="{FF2B5EF4-FFF2-40B4-BE49-F238E27FC236}">
                  <a16:creationId xmlns:a16="http://schemas.microsoft.com/office/drawing/2014/main" id="{7526FFAB-E460-4EB2-B965-FCF7687A7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0" y="3274"/>
              <a:ext cx="48" cy="60"/>
            </a:xfrm>
            <a:custGeom>
              <a:avLst/>
              <a:gdLst>
                <a:gd name="T0" fmla="*/ 0 w 48"/>
                <a:gd name="T1" fmla="*/ 60 h 60"/>
                <a:gd name="T2" fmla="*/ 3 w 48"/>
                <a:gd name="T3" fmla="*/ 0 h 60"/>
                <a:gd name="T4" fmla="*/ 48 w 48"/>
                <a:gd name="T5" fmla="*/ 0 h 60"/>
                <a:gd name="T6" fmla="*/ 0 60000 65536"/>
                <a:gd name="T7" fmla="*/ 0 60000 65536"/>
                <a:gd name="T8" fmla="*/ 0 60000 65536"/>
                <a:gd name="T9" fmla="*/ 0 w 48"/>
                <a:gd name="T10" fmla="*/ 0 h 60"/>
                <a:gd name="T11" fmla="*/ 48 w 48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60">
                  <a:moveTo>
                    <a:pt x="0" y="60"/>
                  </a:moveTo>
                  <a:lnTo>
                    <a:pt x="3" y="0"/>
                  </a:lnTo>
                  <a:lnTo>
                    <a:pt x="48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9" name="Freeform 711">
              <a:extLst>
                <a:ext uri="{FF2B5EF4-FFF2-40B4-BE49-F238E27FC236}">
                  <a16:creationId xmlns:a16="http://schemas.microsoft.com/office/drawing/2014/main" id="{F408B8FE-20FF-4354-A1FC-740785A19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344"/>
              <a:ext cx="319" cy="183"/>
            </a:xfrm>
            <a:custGeom>
              <a:avLst/>
              <a:gdLst>
                <a:gd name="T0" fmla="*/ 0 w 319"/>
                <a:gd name="T1" fmla="*/ 0 h 183"/>
                <a:gd name="T2" fmla="*/ 0 w 319"/>
                <a:gd name="T3" fmla="*/ 183 h 183"/>
                <a:gd name="T4" fmla="*/ 274 w 319"/>
                <a:gd name="T5" fmla="*/ 183 h 183"/>
                <a:gd name="T6" fmla="*/ 274 w 319"/>
                <a:gd name="T7" fmla="*/ 60 h 183"/>
                <a:gd name="T8" fmla="*/ 319 w 319"/>
                <a:gd name="T9" fmla="*/ 60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9"/>
                <a:gd name="T16" fmla="*/ 0 h 183"/>
                <a:gd name="T17" fmla="*/ 319 w 319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9" h="183">
                  <a:moveTo>
                    <a:pt x="0" y="0"/>
                  </a:moveTo>
                  <a:lnTo>
                    <a:pt x="0" y="183"/>
                  </a:lnTo>
                  <a:lnTo>
                    <a:pt x="274" y="183"/>
                  </a:lnTo>
                  <a:lnTo>
                    <a:pt x="274" y="60"/>
                  </a:lnTo>
                  <a:lnTo>
                    <a:pt x="319" y="6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0" name="Freeform 712">
              <a:extLst>
                <a:ext uri="{FF2B5EF4-FFF2-40B4-BE49-F238E27FC236}">
                  <a16:creationId xmlns:a16="http://schemas.microsoft.com/office/drawing/2014/main" id="{720BA946-B79E-4D8E-8C76-D8B550061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3101"/>
              <a:ext cx="69" cy="486"/>
            </a:xfrm>
            <a:custGeom>
              <a:avLst/>
              <a:gdLst>
                <a:gd name="T0" fmla="*/ 67 w 69"/>
                <a:gd name="T1" fmla="*/ 486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67 w 69"/>
                <a:gd name="T13" fmla="*/ 486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486"/>
                <a:gd name="T23" fmla="*/ 69 w 69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486">
                  <a:moveTo>
                    <a:pt x="67" y="486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1" name="Freeform 713">
              <a:extLst>
                <a:ext uri="{FF2B5EF4-FFF2-40B4-BE49-F238E27FC236}">
                  <a16:creationId xmlns:a16="http://schemas.microsoft.com/office/drawing/2014/main" id="{A455559E-74F5-48CD-9D2D-B7A1B47FA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6" y="3101"/>
              <a:ext cx="69" cy="486"/>
            </a:xfrm>
            <a:custGeom>
              <a:avLst/>
              <a:gdLst>
                <a:gd name="T0" fmla="*/ 67 w 69"/>
                <a:gd name="T1" fmla="*/ 486 h 486"/>
                <a:gd name="T2" fmla="*/ 69 w 69"/>
                <a:gd name="T3" fmla="*/ 0 h 486"/>
                <a:gd name="T4" fmla="*/ 0 w 69"/>
                <a:gd name="T5" fmla="*/ 0 h 486"/>
                <a:gd name="T6" fmla="*/ 0 w 69"/>
                <a:gd name="T7" fmla="*/ 486 h 486"/>
                <a:gd name="T8" fmla="*/ 69 w 69"/>
                <a:gd name="T9" fmla="*/ 486 h 486"/>
                <a:gd name="T10" fmla="*/ 69 w 69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486"/>
                <a:gd name="T20" fmla="*/ 69 w 69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486">
                  <a:moveTo>
                    <a:pt x="67" y="486"/>
                  </a:moveTo>
                  <a:lnTo>
                    <a:pt x="69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9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714">
              <a:extLst>
                <a:ext uri="{FF2B5EF4-FFF2-40B4-BE49-F238E27FC236}">
                  <a16:creationId xmlns:a16="http://schemas.microsoft.com/office/drawing/2014/main" id="{B11BED67-D6FE-4500-AE61-281983FF5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101"/>
              <a:ext cx="67" cy="486"/>
            </a:xfrm>
            <a:custGeom>
              <a:avLst/>
              <a:gdLst>
                <a:gd name="T0" fmla="*/ 67 w 67"/>
                <a:gd name="T1" fmla="*/ 486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715">
              <a:extLst>
                <a:ext uri="{FF2B5EF4-FFF2-40B4-BE49-F238E27FC236}">
                  <a16:creationId xmlns:a16="http://schemas.microsoft.com/office/drawing/2014/main" id="{F896ECA5-7FF1-4429-AA1D-DE6A1D182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101"/>
              <a:ext cx="67" cy="486"/>
            </a:xfrm>
            <a:custGeom>
              <a:avLst/>
              <a:gdLst>
                <a:gd name="T0" fmla="*/ 67 w 67"/>
                <a:gd name="T1" fmla="*/ 486 h 486"/>
                <a:gd name="T2" fmla="*/ 67 w 67"/>
                <a:gd name="T3" fmla="*/ 0 h 486"/>
                <a:gd name="T4" fmla="*/ 0 w 67"/>
                <a:gd name="T5" fmla="*/ 0 h 486"/>
                <a:gd name="T6" fmla="*/ 0 w 67"/>
                <a:gd name="T7" fmla="*/ 486 h 486"/>
                <a:gd name="T8" fmla="*/ 67 w 67"/>
                <a:gd name="T9" fmla="*/ 486 h 486"/>
                <a:gd name="T10" fmla="*/ 67 w 67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6"/>
                <a:gd name="T20" fmla="*/ 67 w 67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6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7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716">
              <a:extLst>
                <a:ext uri="{FF2B5EF4-FFF2-40B4-BE49-F238E27FC236}">
                  <a16:creationId xmlns:a16="http://schemas.microsoft.com/office/drawing/2014/main" id="{E4F3BD08-C21F-4F6A-8E01-00330EFD4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101"/>
              <a:ext cx="70" cy="486"/>
            </a:xfrm>
            <a:custGeom>
              <a:avLst/>
              <a:gdLst>
                <a:gd name="T0" fmla="*/ 67 w 70"/>
                <a:gd name="T1" fmla="*/ 486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67 w 70"/>
                <a:gd name="T13" fmla="*/ 486 h 4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6"/>
                <a:gd name="T23" fmla="*/ 70 w 70"/>
                <a:gd name="T24" fmla="*/ 486 h 48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6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5" name="Freeform 717">
              <a:extLst>
                <a:ext uri="{FF2B5EF4-FFF2-40B4-BE49-F238E27FC236}">
                  <a16:creationId xmlns:a16="http://schemas.microsoft.com/office/drawing/2014/main" id="{8AB53B30-3259-462F-8BCE-0FBE42E4D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101"/>
              <a:ext cx="70" cy="486"/>
            </a:xfrm>
            <a:custGeom>
              <a:avLst/>
              <a:gdLst>
                <a:gd name="T0" fmla="*/ 67 w 70"/>
                <a:gd name="T1" fmla="*/ 486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6"/>
                <a:gd name="T20" fmla="*/ 70 w 70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6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6" name="Freeform 718">
              <a:extLst>
                <a:ext uri="{FF2B5EF4-FFF2-40B4-BE49-F238E27FC236}">
                  <a16:creationId xmlns:a16="http://schemas.microsoft.com/office/drawing/2014/main" id="{1EFEF221-942D-4850-B3C9-586F04598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101"/>
              <a:ext cx="68" cy="486"/>
            </a:xfrm>
            <a:custGeom>
              <a:avLst/>
              <a:gdLst>
                <a:gd name="T0" fmla="*/ 68 w 68"/>
                <a:gd name="T1" fmla="*/ 486 h 486"/>
                <a:gd name="T2" fmla="*/ 68 w 68"/>
                <a:gd name="T3" fmla="*/ 0 h 486"/>
                <a:gd name="T4" fmla="*/ 0 w 68"/>
                <a:gd name="T5" fmla="*/ 0 h 486"/>
                <a:gd name="T6" fmla="*/ 0 w 68"/>
                <a:gd name="T7" fmla="*/ 486 h 486"/>
                <a:gd name="T8" fmla="*/ 68 w 68"/>
                <a:gd name="T9" fmla="*/ 486 h 486"/>
                <a:gd name="T10" fmla="*/ 68 w 68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6"/>
                <a:gd name="T20" fmla="*/ 68 w 68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6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719">
              <a:extLst>
                <a:ext uri="{FF2B5EF4-FFF2-40B4-BE49-F238E27FC236}">
                  <a16:creationId xmlns:a16="http://schemas.microsoft.com/office/drawing/2014/main" id="{5080774B-864B-49E6-B7B7-0BA2100CC2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101"/>
              <a:ext cx="68" cy="486"/>
            </a:xfrm>
            <a:custGeom>
              <a:avLst/>
              <a:gdLst>
                <a:gd name="T0" fmla="*/ 68 w 68"/>
                <a:gd name="T1" fmla="*/ 486 h 486"/>
                <a:gd name="T2" fmla="*/ 68 w 68"/>
                <a:gd name="T3" fmla="*/ 0 h 486"/>
                <a:gd name="T4" fmla="*/ 0 w 68"/>
                <a:gd name="T5" fmla="*/ 0 h 486"/>
                <a:gd name="T6" fmla="*/ 0 w 68"/>
                <a:gd name="T7" fmla="*/ 486 h 486"/>
                <a:gd name="T8" fmla="*/ 68 w 68"/>
                <a:gd name="T9" fmla="*/ 486 h 486"/>
                <a:gd name="T10" fmla="*/ 68 w 68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6"/>
                <a:gd name="T20" fmla="*/ 68 w 68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6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68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8" name="Rectangle 720">
              <a:extLst>
                <a:ext uri="{FF2B5EF4-FFF2-40B4-BE49-F238E27FC236}">
                  <a16:creationId xmlns:a16="http://schemas.microsoft.com/office/drawing/2014/main" id="{837A6779-FBA8-4B62-A208-301CDE387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3763"/>
              <a:ext cx="100" cy="26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9" name="Rectangle 721">
              <a:extLst>
                <a:ext uri="{FF2B5EF4-FFF2-40B4-BE49-F238E27FC236}">
                  <a16:creationId xmlns:a16="http://schemas.microsoft.com/office/drawing/2014/main" id="{7BC2F92D-C3B4-42AC-B0F8-255863B19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3763"/>
              <a:ext cx="100" cy="26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0" name="Line 722">
              <a:extLst>
                <a:ext uri="{FF2B5EF4-FFF2-40B4-BE49-F238E27FC236}">
                  <a16:creationId xmlns:a16="http://schemas.microsoft.com/office/drawing/2014/main" id="{AD6B12C0-9810-4EBB-A5A6-38ED8ECB7D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48" y="3757"/>
              <a:ext cx="1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1" name="Line 723">
              <a:extLst>
                <a:ext uri="{FF2B5EF4-FFF2-40B4-BE49-F238E27FC236}">
                  <a16:creationId xmlns:a16="http://schemas.microsoft.com/office/drawing/2014/main" id="{88532BC5-26E4-4E2A-9A07-C98DF4C7CA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3" y="3760"/>
              <a:ext cx="10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2" name="Line 724">
              <a:extLst>
                <a:ext uri="{FF2B5EF4-FFF2-40B4-BE49-F238E27FC236}">
                  <a16:creationId xmlns:a16="http://schemas.microsoft.com/office/drawing/2014/main" id="{37D4AC57-8A32-425E-901A-B613889B9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43" y="4030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3" name="Rectangle 725">
              <a:extLst>
                <a:ext uri="{FF2B5EF4-FFF2-40B4-BE49-F238E27FC236}">
                  <a16:creationId xmlns:a16="http://schemas.microsoft.com/office/drawing/2014/main" id="{EF337391-F63C-407B-8D5D-83E998013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773"/>
              <a:ext cx="100" cy="267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4" name="Rectangle 726">
              <a:extLst>
                <a:ext uri="{FF2B5EF4-FFF2-40B4-BE49-F238E27FC236}">
                  <a16:creationId xmlns:a16="http://schemas.microsoft.com/office/drawing/2014/main" id="{406613ED-F52A-418C-B47B-6645056C9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773"/>
              <a:ext cx="100" cy="267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5" name="Freeform 727">
              <a:extLst>
                <a:ext uri="{FF2B5EF4-FFF2-40B4-BE49-F238E27FC236}">
                  <a16:creationId xmlns:a16="http://schemas.microsoft.com/office/drawing/2014/main" id="{EABFE38D-C1CB-48A6-9E16-CF476E04D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3" y="3770"/>
              <a:ext cx="100" cy="270"/>
            </a:xfrm>
            <a:custGeom>
              <a:avLst/>
              <a:gdLst>
                <a:gd name="T0" fmla="*/ 100 w 100"/>
                <a:gd name="T1" fmla="*/ 0 h 270"/>
                <a:gd name="T2" fmla="*/ 0 w 100"/>
                <a:gd name="T3" fmla="*/ 3 h 270"/>
                <a:gd name="T4" fmla="*/ 0 w 100"/>
                <a:gd name="T5" fmla="*/ 270 h 270"/>
                <a:gd name="T6" fmla="*/ 100 w 100"/>
                <a:gd name="T7" fmla="*/ 270 h 2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"/>
                <a:gd name="T13" fmla="*/ 0 h 270"/>
                <a:gd name="T14" fmla="*/ 100 w 100"/>
                <a:gd name="T15" fmla="*/ 270 h 2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" h="270">
                  <a:moveTo>
                    <a:pt x="100" y="0"/>
                  </a:moveTo>
                  <a:lnTo>
                    <a:pt x="0" y="3"/>
                  </a:lnTo>
                  <a:lnTo>
                    <a:pt x="0" y="270"/>
                  </a:lnTo>
                  <a:lnTo>
                    <a:pt x="100" y="27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6" name="Rectangle 728">
              <a:extLst>
                <a:ext uri="{FF2B5EF4-FFF2-40B4-BE49-F238E27FC236}">
                  <a16:creationId xmlns:a16="http://schemas.microsoft.com/office/drawing/2014/main" id="{EC07A9CF-49EF-4980-B4D1-A7070A3FA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840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7" name="Rectangle 729">
              <a:extLst>
                <a:ext uri="{FF2B5EF4-FFF2-40B4-BE49-F238E27FC236}">
                  <a16:creationId xmlns:a16="http://schemas.microsoft.com/office/drawing/2014/main" id="{979ACDF0-DFF4-40BB-BA31-EB170B3226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0" y="3840"/>
              <a:ext cx="8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8" name="Freeform 730">
              <a:extLst>
                <a:ext uri="{FF2B5EF4-FFF2-40B4-BE49-F238E27FC236}">
                  <a16:creationId xmlns:a16="http://schemas.microsoft.com/office/drawing/2014/main" id="{99E18908-C349-45E9-8880-E5A37C6E5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3654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0 w 140"/>
                <a:gd name="T3" fmla="*/ 196 h 486"/>
                <a:gd name="T4" fmla="*/ 45 w 140"/>
                <a:gd name="T5" fmla="*/ 243 h 486"/>
                <a:gd name="T6" fmla="*/ 0 w 140"/>
                <a:gd name="T7" fmla="*/ 289 h 486"/>
                <a:gd name="T8" fmla="*/ 0 w 140"/>
                <a:gd name="T9" fmla="*/ 486 h 486"/>
                <a:gd name="T10" fmla="*/ 140 w 140"/>
                <a:gd name="T11" fmla="*/ 336 h 486"/>
                <a:gd name="T12" fmla="*/ 140 w 140"/>
                <a:gd name="T13" fmla="*/ 149 h 486"/>
                <a:gd name="T14" fmla="*/ 0 w 140"/>
                <a:gd name="T15" fmla="*/ 3 h 486"/>
                <a:gd name="T16" fmla="*/ 0 w 140"/>
                <a:gd name="T17" fmla="*/ 3 h 486"/>
                <a:gd name="T18" fmla="*/ 0 w 140"/>
                <a:gd name="T19" fmla="*/ 0 h 48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6"/>
                <a:gd name="T32" fmla="*/ 140 w 140"/>
                <a:gd name="T33" fmla="*/ 486 h 48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6">
                  <a:moveTo>
                    <a:pt x="0" y="0"/>
                  </a:moveTo>
                  <a:lnTo>
                    <a:pt x="0" y="196"/>
                  </a:lnTo>
                  <a:lnTo>
                    <a:pt x="45" y="243"/>
                  </a:lnTo>
                  <a:lnTo>
                    <a:pt x="0" y="289"/>
                  </a:lnTo>
                  <a:lnTo>
                    <a:pt x="0" y="486"/>
                  </a:lnTo>
                  <a:lnTo>
                    <a:pt x="140" y="336"/>
                  </a:lnTo>
                  <a:lnTo>
                    <a:pt x="140" y="149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9" name="Freeform 731">
              <a:extLst>
                <a:ext uri="{FF2B5EF4-FFF2-40B4-BE49-F238E27FC236}">
                  <a16:creationId xmlns:a16="http://schemas.microsoft.com/office/drawing/2014/main" id="{5F8399B0-1F77-4621-B82C-4667160BA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3654"/>
              <a:ext cx="140" cy="486"/>
            </a:xfrm>
            <a:custGeom>
              <a:avLst/>
              <a:gdLst>
                <a:gd name="T0" fmla="*/ 0 w 140"/>
                <a:gd name="T1" fmla="*/ 0 h 486"/>
                <a:gd name="T2" fmla="*/ 0 w 140"/>
                <a:gd name="T3" fmla="*/ 196 h 486"/>
                <a:gd name="T4" fmla="*/ 45 w 140"/>
                <a:gd name="T5" fmla="*/ 243 h 486"/>
                <a:gd name="T6" fmla="*/ 0 w 140"/>
                <a:gd name="T7" fmla="*/ 289 h 486"/>
                <a:gd name="T8" fmla="*/ 0 w 140"/>
                <a:gd name="T9" fmla="*/ 486 h 486"/>
                <a:gd name="T10" fmla="*/ 140 w 140"/>
                <a:gd name="T11" fmla="*/ 336 h 486"/>
                <a:gd name="T12" fmla="*/ 140 w 140"/>
                <a:gd name="T13" fmla="*/ 149 h 486"/>
                <a:gd name="T14" fmla="*/ 0 w 140"/>
                <a:gd name="T15" fmla="*/ 3 h 486"/>
                <a:gd name="T16" fmla="*/ 0 w 140"/>
                <a:gd name="T17" fmla="*/ 3 h 48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0"/>
                <a:gd name="T28" fmla="*/ 0 h 486"/>
                <a:gd name="T29" fmla="*/ 140 w 140"/>
                <a:gd name="T30" fmla="*/ 486 h 48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0" h="486">
                  <a:moveTo>
                    <a:pt x="0" y="0"/>
                  </a:moveTo>
                  <a:lnTo>
                    <a:pt x="0" y="196"/>
                  </a:lnTo>
                  <a:lnTo>
                    <a:pt x="45" y="243"/>
                  </a:lnTo>
                  <a:lnTo>
                    <a:pt x="0" y="289"/>
                  </a:lnTo>
                  <a:lnTo>
                    <a:pt x="0" y="486"/>
                  </a:lnTo>
                  <a:lnTo>
                    <a:pt x="140" y="336"/>
                  </a:lnTo>
                  <a:lnTo>
                    <a:pt x="140" y="149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0" name="Rectangle 732">
              <a:extLst>
                <a:ext uri="{FF2B5EF4-FFF2-40B4-BE49-F238E27FC236}">
                  <a16:creationId xmlns:a16="http://schemas.microsoft.com/office/drawing/2014/main" id="{EB85B163-A987-4B33-A1CD-0529983D7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3837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1" name="Rectangle 733">
              <a:extLst>
                <a:ext uri="{FF2B5EF4-FFF2-40B4-BE49-F238E27FC236}">
                  <a16:creationId xmlns:a16="http://schemas.microsoft.com/office/drawing/2014/main" id="{515B0CC7-FEFD-490A-A6CA-B1736BF56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8" y="3837"/>
              <a:ext cx="89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2" name="Rectangle 734">
              <a:extLst>
                <a:ext uri="{FF2B5EF4-FFF2-40B4-BE49-F238E27FC236}">
                  <a16:creationId xmlns:a16="http://schemas.microsoft.com/office/drawing/2014/main" id="{FD2987D4-77F5-4EF4-AF72-18C735EB7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5" y="3830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3" name="Rectangle 735">
              <a:extLst>
                <a:ext uri="{FF2B5EF4-FFF2-40B4-BE49-F238E27FC236}">
                  <a16:creationId xmlns:a16="http://schemas.microsoft.com/office/drawing/2014/main" id="{B13ECE50-D40C-4D56-9698-35103BF51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5" y="383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4" name="Rectangle 736">
              <a:extLst>
                <a:ext uri="{FF2B5EF4-FFF2-40B4-BE49-F238E27FC236}">
                  <a16:creationId xmlns:a16="http://schemas.microsoft.com/office/drawing/2014/main" id="{F703EE1D-FD92-4778-96D2-4A436AFC7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" y="3830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45" name="Line 737">
              <a:extLst>
                <a:ext uri="{FF2B5EF4-FFF2-40B4-BE49-F238E27FC236}">
                  <a16:creationId xmlns:a16="http://schemas.microsoft.com/office/drawing/2014/main" id="{E89FA921-3055-4378-8E49-7A84C7ECF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8" y="3890"/>
              <a:ext cx="252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6" name="Line 738">
              <a:extLst>
                <a:ext uri="{FF2B5EF4-FFF2-40B4-BE49-F238E27FC236}">
                  <a16:creationId xmlns:a16="http://schemas.microsoft.com/office/drawing/2014/main" id="{CEAC0193-784A-44E9-8A10-FA18D96580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1" y="3890"/>
              <a:ext cx="26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7" name="Line 739">
              <a:extLst>
                <a:ext uri="{FF2B5EF4-FFF2-40B4-BE49-F238E27FC236}">
                  <a16:creationId xmlns:a16="http://schemas.microsoft.com/office/drawing/2014/main" id="{A3137B15-444A-4FC5-BD86-FD1947B16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98" y="3890"/>
              <a:ext cx="24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8" name="Line 740">
              <a:extLst>
                <a:ext uri="{FF2B5EF4-FFF2-40B4-BE49-F238E27FC236}">
                  <a16:creationId xmlns:a16="http://schemas.microsoft.com/office/drawing/2014/main" id="{0366E125-1370-40E3-9848-68CF5451C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9" y="3950"/>
              <a:ext cx="27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9" name="Freeform 741">
              <a:extLst>
                <a:ext uri="{FF2B5EF4-FFF2-40B4-BE49-F238E27FC236}">
                  <a16:creationId xmlns:a16="http://schemas.microsoft.com/office/drawing/2014/main" id="{B795FD8D-6EE4-4E5E-B067-1D3687EE00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0" y="3823"/>
              <a:ext cx="47" cy="60"/>
            </a:xfrm>
            <a:custGeom>
              <a:avLst/>
              <a:gdLst>
                <a:gd name="T0" fmla="*/ 0 w 47"/>
                <a:gd name="T1" fmla="*/ 60 h 60"/>
                <a:gd name="T2" fmla="*/ 2 w 47"/>
                <a:gd name="T3" fmla="*/ 0 h 60"/>
                <a:gd name="T4" fmla="*/ 47 w 47"/>
                <a:gd name="T5" fmla="*/ 0 h 60"/>
                <a:gd name="T6" fmla="*/ 0 60000 65536"/>
                <a:gd name="T7" fmla="*/ 0 60000 65536"/>
                <a:gd name="T8" fmla="*/ 0 60000 65536"/>
                <a:gd name="T9" fmla="*/ 0 w 47"/>
                <a:gd name="T10" fmla="*/ 0 h 60"/>
                <a:gd name="T11" fmla="*/ 47 w 47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7" h="60">
                  <a:moveTo>
                    <a:pt x="0" y="60"/>
                  </a:moveTo>
                  <a:lnTo>
                    <a:pt x="2" y="0"/>
                  </a:lnTo>
                  <a:lnTo>
                    <a:pt x="47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0" name="Freeform 742">
              <a:extLst>
                <a:ext uri="{FF2B5EF4-FFF2-40B4-BE49-F238E27FC236}">
                  <a16:creationId xmlns:a16="http://schemas.microsoft.com/office/drawing/2014/main" id="{F832CD67-6E93-4CA0-AC7E-9D98B1A18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9" y="3890"/>
              <a:ext cx="322" cy="183"/>
            </a:xfrm>
            <a:custGeom>
              <a:avLst/>
              <a:gdLst>
                <a:gd name="T0" fmla="*/ 0 w 322"/>
                <a:gd name="T1" fmla="*/ 0 h 183"/>
                <a:gd name="T2" fmla="*/ 2 w 322"/>
                <a:gd name="T3" fmla="*/ 183 h 183"/>
                <a:gd name="T4" fmla="*/ 274 w 322"/>
                <a:gd name="T5" fmla="*/ 183 h 183"/>
                <a:gd name="T6" fmla="*/ 274 w 322"/>
                <a:gd name="T7" fmla="*/ 63 h 183"/>
                <a:gd name="T8" fmla="*/ 322 w 322"/>
                <a:gd name="T9" fmla="*/ 63 h 1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2"/>
                <a:gd name="T16" fmla="*/ 0 h 183"/>
                <a:gd name="T17" fmla="*/ 322 w 322"/>
                <a:gd name="T18" fmla="*/ 183 h 1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2" h="183">
                  <a:moveTo>
                    <a:pt x="0" y="0"/>
                  </a:moveTo>
                  <a:lnTo>
                    <a:pt x="2" y="183"/>
                  </a:lnTo>
                  <a:lnTo>
                    <a:pt x="274" y="183"/>
                  </a:lnTo>
                  <a:lnTo>
                    <a:pt x="274" y="63"/>
                  </a:lnTo>
                  <a:lnTo>
                    <a:pt x="322" y="6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1" name="Freeform 743">
              <a:extLst>
                <a:ext uri="{FF2B5EF4-FFF2-40B4-BE49-F238E27FC236}">
                  <a16:creationId xmlns:a16="http://schemas.microsoft.com/office/drawing/2014/main" id="{750AA73E-2FBE-4757-BAF1-63056909E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67 w 67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9"/>
                <a:gd name="T23" fmla="*/ 67 w 67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2" name="Freeform 744">
              <a:extLst>
                <a:ext uri="{FF2B5EF4-FFF2-40B4-BE49-F238E27FC236}">
                  <a16:creationId xmlns:a16="http://schemas.microsoft.com/office/drawing/2014/main" id="{7FD537B9-7ADB-4200-BD8F-4BEEBC7F1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0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9"/>
                <a:gd name="T20" fmla="*/ 67 w 67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3" name="Freeform 745">
              <a:extLst>
                <a:ext uri="{FF2B5EF4-FFF2-40B4-BE49-F238E27FC236}">
                  <a16:creationId xmlns:a16="http://schemas.microsoft.com/office/drawing/2014/main" id="{4347C94E-A572-443F-A074-98C502978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647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67 w 70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9"/>
                <a:gd name="T23" fmla="*/ 70 w 70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4" name="Freeform 746">
              <a:extLst>
                <a:ext uri="{FF2B5EF4-FFF2-40B4-BE49-F238E27FC236}">
                  <a16:creationId xmlns:a16="http://schemas.microsoft.com/office/drawing/2014/main" id="{B0CC7B98-03CF-47EE-88BB-FA405FF4D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" y="3647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5" name="Freeform 747">
              <a:extLst>
                <a:ext uri="{FF2B5EF4-FFF2-40B4-BE49-F238E27FC236}">
                  <a16:creationId xmlns:a16="http://schemas.microsoft.com/office/drawing/2014/main" id="{FD4D8294-3D31-48CC-A615-81619DD79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647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68 w 68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8"/>
                <a:gd name="T22" fmla="*/ 0 h 489"/>
                <a:gd name="T23" fmla="*/ 68 w 68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  <a:lnTo>
                    <a:pt x="68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6" name="Freeform 748">
              <a:extLst>
                <a:ext uri="{FF2B5EF4-FFF2-40B4-BE49-F238E27FC236}">
                  <a16:creationId xmlns:a16="http://schemas.microsoft.com/office/drawing/2014/main" id="{84C9BC18-B9B3-48AF-B65E-C37D5818C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3647"/>
              <a:ext cx="68" cy="489"/>
            </a:xfrm>
            <a:custGeom>
              <a:avLst/>
              <a:gdLst>
                <a:gd name="T0" fmla="*/ 68 w 68"/>
                <a:gd name="T1" fmla="*/ 486 h 489"/>
                <a:gd name="T2" fmla="*/ 68 w 68"/>
                <a:gd name="T3" fmla="*/ 0 h 489"/>
                <a:gd name="T4" fmla="*/ 0 w 68"/>
                <a:gd name="T5" fmla="*/ 0 h 489"/>
                <a:gd name="T6" fmla="*/ 0 w 68"/>
                <a:gd name="T7" fmla="*/ 489 h 489"/>
                <a:gd name="T8" fmla="*/ 68 w 68"/>
                <a:gd name="T9" fmla="*/ 489 h 489"/>
                <a:gd name="T10" fmla="*/ 68 w 68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8"/>
                <a:gd name="T19" fmla="*/ 0 h 489"/>
                <a:gd name="T20" fmla="*/ 68 w 68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8" h="489">
                  <a:moveTo>
                    <a:pt x="68" y="486"/>
                  </a:moveTo>
                  <a:lnTo>
                    <a:pt x="68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8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7" name="Freeform 749">
              <a:extLst>
                <a:ext uri="{FF2B5EF4-FFF2-40B4-BE49-F238E27FC236}">
                  <a16:creationId xmlns:a16="http://schemas.microsoft.com/office/drawing/2014/main" id="{5CCF7933-B1AD-47EB-B3C3-D4A0EAF3B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67 w 67"/>
                <a:gd name="T13" fmla="*/ 486 h 4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7"/>
                <a:gd name="T22" fmla="*/ 0 h 489"/>
                <a:gd name="T23" fmla="*/ 67 w 67"/>
                <a:gd name="T24" fmla="*/ 489 h 48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  <a:lnTo>
                    <a:pt x="67" y="486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8" name="Freeform 750">
              <a:extLst>
                <a:ext uri="{FF2B5EF4-FFF2-40B4-BE49-F238E27FC236}">
                  <a16:creationId xmlns:a16="http://schemas.microsoft.com/office/drawing/2014/main" id="{B94C228E-F0AA-4157-9E0B-70D49C8D3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1" y="3647"/>
              <a:ext cx="67" cy="489"/>
            </a:xfrm>
            <a:custGeom>
              <a:avLst/>
              <a:gdLst>
                <a:gd name="T0" fmla="*/ 67 w 67"/>
                <a:gd name="T1" fmla="*/ 486 h 489"/>
                <a:gd name="T2" fmla="*/ 67 w 67"/>
                <a:gd name="T3" fmla="*/ 0 h 489"/>
                <a:gd name="T4" fmla="*/ 0 w 67"/>
                <a:gd name="T5" fmla="*/ 0 h 489"/>
                <a:gd name="T6" fmla="*/ 0 w 67"/>
                <a:gd name="T7" fmla="*/ 489 h 489"/>
                <a:gd name="T8" fmla="*/ 67 w 67"/>
                <a:gd name="T9" fmla="*/ 489 h 489"/>
                <a:gd name="T10" fmla="*/ 67 w 67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7"/>
                <a:gd name="T19" fmla="*/ 0 h 489"/>
                <a:gd name="T20" fmla="*/ 67 w 67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7" h="489">
                  <a:moveTo>
                    <a:pt x="67" y="486"/>
                  </a:moveTo>
                  <a:lnTo>
                    <a:pt x="67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67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9" name="Rectangle 751">
              <a:extLst>
                <a:ext uri="{FF2B5EF4-FFF2-40B4-BE49-F238E27FC236}">
                  <a16:creationId xmlns:a16="http://schemas.microsoft.com/office/drawing/2014/main" id="{38F98EB3-8BE8-471C-B6F1-78F6D52F4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0" name="Rectangle 752">
              <a:extLst>
                <a:ext uri="{FF2B5EF4-FFF2-40B4-BE49-F238E27FC236}">
                  <a16:creationId xmlns:a16="http://schemas.microsoft.com/office/drawing/2014/main" id="{1C9D9DD0-9087-4E0A-BD58-92E0D4AA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7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1" name="Rectangle 753">
              <a:extLst>
                <a:ext uri="{FF2B5EF4-FFF2-40B4-BE49-F238E27FC236}">
                  <a16:creationId xmlns:a16="http://schemas.microsoft.com/office/drawing/2014/main" id="{FFA60045-0868-4F8B-B380-69FACB18D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0" y="1113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2" name="Rectangle 754">
              <a:extLst>
                <a:ext uri="{FF2B5EF4-FFF2-40B4-BE49-F238E27FC236}">
                  <a16:creationId xmlns:a16="http://schemas.microsoft.com/office/drawing/2014/main" id="{8858047D-17CB-4846-A8FC-37E659CFB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113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3" name="Rectangle 755">
              <a:extLst>
                <a:ext uri="{FF2B5EF4-FFF2-40B4-BE49-F238E27FC236}">
                  <a16:creationId xmlns:a16="http://schemas.microsoft.com/office/drawing/2014/main" id="{B501EF23-B567-4B91-9A4F-8C558B233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4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4" name="Rectangle 756">
              <a:extLst>
                <a:ext uri="{FF2B5EF4-FFF2-40B4-BE49-F238E27FC236}">
                  <a16:creationId xmlns:a16="http://schemas.microsoft.com/office/drawing/2014/main" id="{CC64E6DE-2F2E-4D07-A3EB-91A35D9BA8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5" name="Rectangle 757">
              <a:extLst>
                <a:ext uri="{FF2B5EF4-FFF2-40B4-BE49-F238E27FC236}">
                  <a16:creationId xmlns:a16="http://schemas.microsoft.com/office/drawing/2014/main" id="{53880B71-B555-4492-BFBC-3687B3748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4" y="1113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6" name="Rectangle 758">
              <a:extLst>
                <a:ext uri="{FF2B5EF4-FFF2-40B4-BE49-F238E27FC236}">
                  <a16:creationId xmlns:a16="http://schemas.microsoft.com/office/drawing/2014/main" id="{E7F03D4C-1CF5-408B-AEFF-1A4FC6824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6" y="1113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7" name="Rectangle 759">
              <a:extLst>
                <a:ext uri="{FF2B5EF4-FFF2-40B4-BE49-F238E27FC236}">
                  <a16:creationId xmlns:a16="http://schemas.microsoft.com/office/drawing/2014/main" id="{694F97D3-541D-4F8F-807C-A05A67648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1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8" name="Rectangle 760">
              <a:extLst>
                <a:ext uri="{FF2B5EF4-FFF2-40B4-BE49-F238E27FC236}">
                  <a16:creationId xmlns:a16="http://schemas.microsoft.com/office/drawing/2014/main" id="{68E1D8E0-B84E-45A1-AE9C-2A59121B5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1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69" name="Rectangle 761">
              <a:extLst>
                <a:ext uri="{FF2B5EF4-FFF2-40B4-BE49-F238E27FC236}">
                  <a16:creationId xmlns:a16="http://schemas.microsoft.com/office/drawing/2014/main" id="{7B45194B-45BC-4399-8108-82A994C72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1" y="1113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0" name="Rectangle 762">
              <a:extLst>
                <a:ext uri="{FF2B5EF4-FFF2-40B4-BE49-F238E27FC236}">
                  <a16:creationId xmlns:a16="http://schemas.microsoft.com/office/drawing/2014/main" id="{8F8F6469-510B-43B3-85E9-0B351CCF7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" y="1113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1" name="Rectangle 763">
              <a:extLst>
                <a:ext uri="{FF2B5EF4-FFF2-40B4-BE49-F238E27FC236}">
                  <a16:creationId xmlns:a16="http://schemas.microsoft.com/office/drawing/2014/main" id="{1DFBEBC9-3BDE-44FE-BBD8-2EBB6A57E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8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2" name="Rectangle 764">
              <a:extLst>
                <a:ext uri="{FF2B5EF4-FFF2-40B4-BE49-F238E27FC236}">
                  <a16:creationId xmlns:a16="http://schemas.microsoft.com/office/drawing/2014/main" id="{16A770BD-0D2C-4B96-B5EC-7E44858C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8" y="111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3" name="Rectangle 765">
              <a:extLst>
                <a:ext uri="{FF2B5EF4-FFF2-40B4-BE49-F238E27FC236}">
                  <a16:creationId xmlns:a16="http://schemas.microsoft.com/office/drawing/2014/main" id="{F75D0755-4BC9-4CA1-B1D6-412075E97C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" y="1113"/>
              <a:ext cx="3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4" name="Rectangle 766">
              <a:extLst>
                <a:ext uri="{FF2B5EF4-FFF2-40B4-BE49-F238E27FC236}">
                  <a16:creationId xmlns:a16="http://schemas.microsoft.com/office/drawing/2014/main" id="{A35E98AE-59E8-4A22-B880-B2AFEA093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3" y="1113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5" name="Rectangle 767">
              <a:extLst>
                <a:ext uri="{FF2B5EF4-FFF2-40B4-BE49-F238E27FC236}">
                  <a16:creationId xmlns:a16="http://schemas.microsoft.com/office/drawing/2014/main" id="{413F6B71-2A3A-4DC5-8DC3-5FF7CA546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8" y="1113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76" name="Rectangle 768">
              <a:extLst>
                <a:ext uri="{FF2B5EF4-FFF2-40B4-BE49-F238E27FC236}">
                  <a16:creationId xmlns:a16="http://schemas.microsoft.com/office/drawing/2014/main" id="{75A8E5D8-5236-4BA2-807D-A20047454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1533"/>
              <a:ext cx="103" cy="266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7" name="Rectangle 769">
              <a:extLst>
                <a:ext uri="{FF2B5EF4-FFF2-40B4-BE49-F238E27FC236}">
                  <a16:creationId xmlns:a16="http://schemas.microsoft.com/office/drawing/2014/main" id="{ADAEC090-6AFA-4AE8-88B3-08D3E5AE0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1" y="1533"/>
              <a:ext cx="103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8" name="Rectangle 770">
              <a:extLst>
                <a:ext uri="{FF2B5EF4-FFF2-40B4-BE49-F238E27FC236}">
                  <a16:creationId xmlns:a16="http://schemas.microsoft.com/office/drawing/2014/main" id="{1969EFD2-DE9F-45D0-8904-524015285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1533"/>
              <a:ext cx="99" cy="266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9" name="Rectangle 771">
              <a:extLst>
                <a:ext uri="{FF2B5EF4-FFF2-40B4-BE49-F238E27FC236}">
                  <a16:creationId xmlns:a16="http://schemas.microsoft.com/office/drawing/2014/main" id="{345E7D14-ADEA-4F35-BE4E-054ABD43B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9" y="1596"/>
              <a:ext cx="80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0" name="Rectangle 772">
              <a:extLst>
                <a:ext uri="{FF2B5EF4-FFF2-40B4-BE49-F238E27FC236}">
                  <a16:creationId xmlns:a16="http://schemas.microsoft.com/office/drawing/2014/main" id="{365D7940-74F6-49C4-97E6-D33AB9468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9" y="1596"/>
              <a:ext cx="92" cy="1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1" name="Line 773">
              <a:extLst>
                <a:ext uri="{FF2B5EF4-FFF2-40B4-BE49-F238E27FC236}">
                  <a16:creationId xmlns:a16="http://schemas.microsoft.com/office/drawing/2014/main" id="{256FA21F-3393-4AA7-B116-C1953D2BF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1" y="1696"/>
              <a:ext cx="93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2" name="Rectangle 774">
              <a:extLst>
                <a:ext uri="{FF2B5EF4-FFF2-40B4-BE49-F238E27FC236}">
                  <a16:creationId xmlns:a16="http://schemas.microsoft.com/office/drawing/2014/main" id="{AB79F4E1-B643-42F0-A72C-A4270B9BD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539"/>
              <a:ext cx="100" cy="267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3" name="Rectangle 775">
              <a:extLst>
                <a:ext uri="{FF2B5EF4-FFF2-40B4-BE49-F238E27FC236}">
                  <a16:creationId xmlns:a16="http://schemas.microsoft.com/office/drawing/2014/main" id="{12DBE136-1377-4D61-B184-74B0CCDB70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1539"/>
              <a:ext cx="100" cy="267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4" name="Line 776">
              <a:extLst>
                <a:ext uri="{FF2B5EF4-FFF2-40B4-BE49-F238E27FC236}">
                  <a16:creationId xmlns:a16="http://schemas.microsoft.com/office/drawing/2014/main" id="{C197E691-9056-48D2-A397-64F990227E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78" y="1533"/>
              <a:ext cx="3" cy="276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5" name="Line 777">
              <a:extLst>
                <a:ext uri="{FF2B5EF4-FFF2-40B4-BE49-F238E27FC236}">
                  <a16:creationId xmlns:a16="http://schemas.microsoft.com/office/drawing/2014/main" id="{006790D4-BCB6-4CF3-835D-B9CF256B9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8" y="1536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6" name="Line 778">
              <a:extLst>
                <a:ext uri="{FF2B5EF4-FFF2-40B4-BE49-F238E27FC236}">
                  <a16:creationId xmlns:a16="http://schemas.microsoft.com/office/drawing/2014/main" id="{F099BBF4-241D-46D6-8A15-88B42020B8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78" y="1806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7" name="Rectangle 779">
              <a:extLst>
                <a:ext uri="{FF2B5EF4-FFF2-40B4-BE49-F238E27FC236}">
                  <a16:creationId xmlns:a16="http://schemas.microsoft.com/office/drawing/2014/main" id="{1CFC2E2F-B427-4605-BD2B-4606838B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593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8" name="Rectangle 780">
              <a:extLst>
                <a:ext uri="{FF2B5EF4-FFF2-40B4-BE49-F238E27FC236}">
                  <a16:creationId xmlns:a16="http://schemas.microsoft.com/office/drawing/2014/main" id="{76837E58-1536-468D-9880-410AD7795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" y="1593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89" name="Rectangle 781">
              <a:extLst>
                <a:ext uri="{FF2B5EF4-FFF2-40B4-BE49-F238E27FC236}">
                  <a16:creationId xmlns:a16="http://schemas.microsoft.com/office/drawing/2014/main" id="{B6C98196-F7C4-406A-BC84-1355095474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593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90" name="Line 782">
              <a:extLst>
                <a:ext uri="{FF2B5EF4-FFF2-40B4-BE49-F238E27FC236}">
                  <a16:creationId xmlns:a16="http://schemas.microsoft.com/office/drawing/2014/main" id="{6DB61975-8EEA-484B-97AE-9F4889802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2308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1" name="Line 783">
              <a:extLst>
                <a:ext uri="{FF2B5EF4-FFF2-40B4-BE49-F238E27FC236}">
                  <a16:creationId xmlns:a16="http://schemas.microsoft.com/office/drawing/2014/main" id="{8C1CE232-53AF-40BA-9203-06C78847AF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7" y="2185"/>
              <a:ext cx="92" cy="4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2" name="Rectangle 784">
              <a:extLst>
                <a:ext uri="{FF2B5EF4-FFF2-40B4-BE49-F238E27FC236}">
                  <a16:creationId xmlns:a16="http://schemas.microsoft.com/office/drawing/2014/main" id="{AAA6F1CF-3806-45D9-A1F4-E73995A7B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2115"/>
              <a:ext cx="100" cy="267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3" name="Rectangle 785">
              <a:extLst>
                <a:ext uri="{FF2B5EF4-FFF2-40B4-BE49-F238E27FC236}">
                  <a16:creationId xmlns:a16="http://schemas.microsoft.com/office/drawing/2014/main" id="{89768BF2-BBDA-418E-A36A-2BC98527A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7" y="2115"/>
              <a:ext cx="100" cy="267"/>
            </a:xfrm>
            <a:prstGeom prst="rect">
              <a:avLst/>
            </a:prstGeom>
            <a:noFill/>
            <a:ln w="11113">
              <a:solidFill>
                <a:srgbClr val="EB75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4" name="Line 786">
              <a:extLst>
                <a:ext uri="{FF2B5EF4-FFF2-40B4-BE49-F238E27FC236}">
                  <a16:creationId xmlns:a16="http://schemas.microsoft.com/office/drawing/2014/main" id="{68A1FF08-809A-4ADC-8A3F-9E2894C30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7" y="2122"/>
              <a:ext cx="1" cy="25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5" name="Line 787">
              <a:extLst>
                <a:ext uri="{FF2B5EF4-FFF2-40B4-BE49-F238E27FC236}">
                  <a16:creationId xmlns:a16="http://schemas.microsoft.com/office/drawing/2014/main" id="{147E1195-9E7D-40DE-8EE0-CACE656F47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2382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6" name="Freeform 788">
              <a:extLst>
                <a:ext uri="{FF2B5EF4-FFF2-40B4-BE49-F238E27FC236}">
                  <a16:creationId xmlns:a16="http://schemas.microsoft.com/office/drawing/2014/main" id="{16AA9A4E-034B-479A-B181-113740A4A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2" y="2189"/>
              <a:ext cx="45" cy="60"/>
            </a:xfrm>
            <a:custGeom>
              <a:avLst/>
              <a:gdLst>
                <a:gd name="T0" fmla="*/ 0 w 45"/>
                <a:gd name="T1" fmla="*/ 60 h 60"/>
                <a:gd name="T2" fmla="*/ 0 w 45"/>
                <a:gd name="T3" fmla="*/ 0 h 60"/>
                <a:gd name="T4" fmla="*/ 45 w 45"/>
                <a:gd name="T5" fmla="*/ 0 h 60"/>
                <a:gd name="T6" fmla="*/ 0 60000 65536"/>
                <a:gd name="T7" fmla="*/ 0 60000 65536"/>
                <a:gd name="T8" fmla="*/ 0 60000 65536"/>
                <a:gd name="T9" fmla="*/ 0 w 45"/>
                <a:gd name="T10" fmla="*/ 0 h 60"/>
                <a:gd name="T11" fmla="*/ 45 w 45"/>
                <a:gd name="T12" fmla="*/ 60 h 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" h="60">
                  <a:moveTo>
                    <a:pt x="0" y="60"/>
                  </a:moveTo>
                  <a:lnTo>
                    <a:pt x="0" y="0"/>
                  </a:lnTo>
                  <a:lnTo>
                    <a:pt x="45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7" name="Freeform 789">
              <a:extLst>
                <a:ext uri="{FF2B5EF4-FFF2-40B4-BE49-F238E27FC236}">
                  <a16:creationId xmlns:a16="http://schemas.microsoft.com/office/drawing/2014/main" id="{FEFC0383-6A70-4129-BB9C-E704D73D4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005"/>
              <a:ext cx="70" cy="487"/>
            </a:xfrm>
            <a:custGeom>
              <a:avLst/>
              <a:gdLst>
                <a:gd name="T0" fmla="*/ 68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68 w 70"/>
                <a:gd name="T13" fmla="*/ 487 h 4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0"/>
                <a:gd name="T22" fmla="*/ 0 h 487"/>
                <a:gd name="T23" fmla="*/ 70 w 70"/>
                <a:gd name="T24" fmla="*/ 487 h 48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0" h="487">
                  <a:moveTo>
                    <a:pt x="68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  <a:lnTo>
                    <a:pt x="68" y="4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8" name="Freeform 790">
              <a:extLst>
                <a:ext uri="{FF2B5EF4-FFF2-40B4-BE49-F238E27FC236}">
                  <a16:creationId xmlns:a16="http://schemas.microsoft.com/office/drawing/2014/main" id="{CB0EEBFE-FB08-43BF-AC17-50C5680E0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9" y="2005"/>
              <a:ext cx="70" cy="487"/>
            </a:xfrm>
            <a:custGeom>
              <a:avLst/>
              <a:gdLst>
                <a:gd name="T0" fmla="*/ 68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7"/>
                <a:gd name="T20" fmla="*/ 70 w 70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7">
                  <a:moveTo>
                    <a:pt x="68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9" name="Rectangle 791">
              <a:extLst>
                <a:ext uri="{FF2B5EF4-FFF2-40B4-BE49-F238E27FC236}">
                  <a16:creationId xmlns:a16="http://schemas.microsoft.com/office/drawing/2014/main" id="{A12DA0B0-C470-40EE-A2C4-2A99359D7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7" y="2189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0" name="Rectangle 792">
              <a:extLst>
                <a:ext uri="{FF2B5EF4-FFF2-40B4-BE49-F238E27FC236}">
                  <a16:creationId xmlns:a16="http://schemas.microsoft.com/office/drawing/2014/main" id="{B79BE872-91BB-4C14-BB83-6D38A2779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7" y="2189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1" name="Rectangle 793">
              <a:extLst>
                <a:ext uri="{FF2B5EF4-FFF2-40B4-BE49-F238E27FC236}">
                  <a16:creationId xmlns:a16="http://schemas.microsoft.com/office/drawing/2014/main" id="{58EAA83E-35A7-444D-9C23-F6A034AC1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5" y="2189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2" name="Rectangle 794">
              <a:extLst>
                <a:ext uri="{FF2B5EF4-FFF2-40B4-BE49-F238E27FC236}">
                  <a16:creationId xmlns:a16="http://schemas.microsoft.com/office/drawing/2014/main" id="{8EF993C9-475B-47F4-87A5-8DA599F51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3" y="3274"/>
              <a:ext cx="78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3" name="Rectangle 795">
              <a:extLst>
                <a:ext uri="{FF2B5EF4-FFF2-40B4-BE49-F238E27FC236}">
                  <a16:creationId xmlns:a16="http://schemas.microsoft.com/office/drawing/2014/main" id="{F87B5199-63DE-4006-94D9-BABD6DF9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3274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4" name="Rectangle 796">
              <a:extLst>
                <a:ext uri="{FF2B5EF4-FFF2-40B4-BE49-F238E27FC236}">
                  <a16:creationId xmlns:a16="http://schemas.microsoft.com/office/drawing/2014/main" id="{870BBCBB-DD7E-4E49-81CE-7E0A9FCAD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" y="3274"/>
              <a:ext cx="60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400">
                  <a:solidFill>
                    <a:srgbClr val="EB75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5" name="Freeform 797">
              <a:extLst>
                <a:ext uri="{FF2B5EF4-FFF2-40B4-BE49-F238E27FC236}">
                  <a16:creationId xmlns:a16="http://schemas.microsoft.com/office/drawing/2014/main" id="{6765A9DE-AE79-45BA-8070-2BAA5EF757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" y="2655"/>
              <a:ext cx="45" cy="60"/>
            </a:xfrm>
            <a:custGeom>
              <a:avLst/>
              <a:gdLst>
                <a:gd name="T0" fmla="*/ 20 w 45"/>
                <a:gd name="T1" fmla="*/ 60 h 60"/>
                <a:gd name="T2" fmla="*/ 25 w 45"/>
                <a:gd name="T3" fmla="*/ 60 h 60"/>
                <a:gd name="T4" fmla="*/ 30 w 45"/>
                <a:gd name="T5" fmla="*/ 60 h 60"/>
                <a:gd name="T6" fmla="*/ 33 w 45"/>
                <a:gd name="T7" fmla="*/ 56 h 60"/>
                <a:gd name="T8" fmla="*/ 35 w 45"/>
                <a:gd name="T9" fmla="*/ 56 h 60"/>
                <a:gd name="T10" fmla="*/ 38 w 45"/>
                <a:gd name="T11" fmla="*/ 53 h 60"/>
                <a:gd name="T12" fmla="*/ 40 w 45"/>
                <a:gd name="T13" fmla="*/ 50 h 60"/>
                <a:gd name="T14" fmla="*/ 43 w 45"/>
                <a:gd name="T15" fmla="*/ 46 h 60"/>
                <a:gd name="T16" fmla="*/ 43 w 45"/>
                <a:gd name="T17" fmla="*/ 40 h 60"/>
                <a:gd name="T18" fmla="*/ 45 w 45"/>
                <a:gd name="T19" fmla="*/ 36 h 60"/>
                <a:gd name="T20" fmla="*/ 45 w 45"/>
                <a:gd name="T21" fmla="*/ 30 h 60"/>
                <a:gd name="T22" fmla="*/ 45 w 45"/>
                <a:gd name="T23" fmla="*/ 26 h 60"/>
                <a:gd name="T24" fmla="*/ 43 w 45"/>
                <a:gd name="T25" fmla="*/ 20 h 60"/>
                <a:gd name="T26" fmla="*/ 43 w 45"/>
                <a:gd name="T27" fmla="*/ 16 h 60"/>
                <a:gd name="T28" fmla="*/ 40 w 45"/>
                <a:gd name="T29" fmla="*/ 13 h 60"/>
                <a:gd name="T30" fmla="*/ 38 w 45"/>
                <a:gd name="T31" fmla="*/ 10 h 60"/>
                <a:gd name="T32" fmla="*/ 35 w 45"/>
                <a:gd name="T33" fmla="*/ 6 h 60"/>
                <a:gd name="T34" fmla="*/ 33 w 45"/>
                <a:gd name="T35" fmla="*/ 3 h 60"/>
                <a:gd name="T36" fmla="*/ 30 w 45"/>
                <a:gd name="T37" fmla="*/ 3 h 60"/>
                <a:gd name="T38" fmla="*/ 25 w 45"/>
                <a:gd name="T39" fmla="*/ 0 h 60"/>
                <a:gd name="T40" fmla="*/ 23 w 45"/>
                <a:gd name="T41" fmla="*/ 0 h 60"/>
                <a:gd name="T42" fmla="*/ 18 w 45"/>
                <a:gd name="T43" fmla="*/ 0 h 60"/>
                <a:gd name="T44" fmla="*/ 15 w 45"/>
                <a:gd name="T45" fmla="*/ 3 h 60"/>
                <a:gd name="T46" fmla="*/ 13 w 45"/>
                <a:gd name="T47" fmla="*/ 3 h 60"/>
                <a:gd name="T48" fmla="*/ 8 w 45"/>
                <a:gd name="T49" fmla="*/ 6 h 60"/>
                <a:gd name="T50" fmla="*/ 5 w 45"/>
                <a:gd name="T51" fmla="*/ 10 h 60"/>
                <a:gd name="T52" fmla="*/ 3 w 45"/>
                <a:gd name="T53" fmla="*/ 13 h 60"/>
                <a:gd name="T54" fmla="*/ 3 w 45"/>
                <a:gd name="T55" fmla="*/ 16 h 60"/>
                <a:gd name="T56" fmla="*/ 0 w 45"/>
                <a:gd name="T57" fmla="*/ 20 h 60"/>
                <a:gd name="T58" fmla="*/ 0 w 45"/>
                <a:gd name="T59" fmla="*/ 26 h 60"/>
                <a:gd name="T60" fmla="*/ 0 w 45"/>
                <a:gd name="T61" fmla="*/ 30 h 60"/>
                <a:gd name="T62" fmla="*/ 0 w 45"/>
                <a:gd name="T63" fmla="*/ 36 h 60"/>
                <a:gd name="T64" fmla="*/ 0 w 45"/>
                <a:gd name="T65" fmla="*/ 40 h 60"/>
                <a:gd name="T66" fmla="*/ 3 w 45"/>
                <a:gd name="T67" fmla="*/ 46 h 60"/>
                <a:gd name="T68" fmla="*/ 3 w 45"/>
                <a:gd name="T69" fmla="*/ 50 h 60"/>
                <a:gd name="T70" fmla="*/ 5 w 45"/>
                <a:gd name="T71" fmla="*/ 53 h 60"/>
                <a:gd name="T72" fmla="*/ 8 w 45"/>
                <a:gd name="T73" fmla="*/ 56 h 60"/>
                <a:gd name="T74" fmla="*/ 13 w 45"/>
                <a:gd name="T75" fmla="*/ 56 h 60"/>
                <a:gd name="T76" fmla="*/ 15 w 45"/>
                <a:gd name="T77" fmla="*/ 60 h 60"/>
                <a:gd name="T78" fmla="*/ 18 w 45"/>
                <a:gd name="T79" fmla="*/ 60 h 60"/>
                <a:gd name="T80" fmla="*/ 23 w 45"/>
                <a:gd name="T81" fmla="*/ 60 h 60"/>
                <a:gd name="T82" fmla="*/ 23 w 45"/>
                <a:gd name="T83" fmla="*/ 60 h 60"/>
                <a:gd name="T84" fmla="*/ 20 w 45"/>
                <a:gd name="T85" fmla="*/ 60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"/>
                <a:gd name="T130" fmla="*/ 0 h 60"/>
                <a:gd name="T131" fmla="*/ 45 w 45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" h="60">
                  <a:moveTo>
                    <a:pt x="20" y="60"/>
                  </a:moveTo>
                  <a:lnTo>
                    <a:pt x="25" y="60"/>
                  </a:lnTo>
                  <a:lnTo>
                    <a:pt x="30" y="60"/>
                  </a:lnTo>
                  <a:lnTo>
                    <a:pt x="33" y="56"/>
                  </a:lnTo>
                  <a:lnTo>
                    <a:pt x="35" y="56"/>
                  </a:lnTo>
                  <a:lnTo>
                    <a:pt x="38" y="53"/>
                  </a:lnTo>
                  <a:lnTo>
                    <a:pt x="40" y="50"/>
                  </a:lnTo>
                  <a:lnTo>
                    <a:pt x="43" y="46"/>
                  </a:lnTo>
                  <a:lnTo>
                    <a:pt x="43" y="40"/>
                  </a:lnTo>
                  <a:lnTo>
                    <a:pt x="45" y="36"/>
                  </a:lnTo>
                  <a:lnTo>
                    <a:pt x="45" y="30"/>
                  </a:lnTo>
                  <a:lnTo>
                    <a:pt x="45" y="26"/>
                  </a:lnTo>
                  <a:lnTo>
                    <a:pt x="43" y="20"/>
                  </a:lnTo>
                  <a:lnTo>
                    <a:pt x="43" y="16"/>
                  </a:lnTo>
                  <a:lnTo>
                    <a:pt x="40" y="13"/>
                  </a:lnTo>
                  <a:lnTo>
                    <a:pt x="38" y="10"/>
                  </a:lnTo>
                  <a:lnTo>
                    <a:pt x="35" y="6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3" y="13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6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3" y="46"/>
                  </a:lnTo>
                  <a:lnTo>
                    <a:pt x="3" y="50"/>
                  </a:lnTo>
                  <a:lnTo>
                    <a:pt x="5" y="53"/>
                  </a:lnTo>
                  <a:lnTo>
                    <a:pt x="8" y="56"/>
                  </a:lnTo>
                  <a:lnTo>
                    <a:pt x="13" y="56"/>
                  </a:lnTo>
                  <a:lnTo>
                    <a:pt x="15" y="60"/>
                  </a:lnTo>
                  <a:lnTo>
                    <a:pt x="18" y="60"/>
                  </a:lnTo>
                  <a:lnTo>
                    <a:pt x="23" y="60"/>
                  </a:lnTo>
                  <a:lnTo>
                    <a:pt x="20" y="6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6" name="Line 798">
              <a:extLst>
                <a:ext uri="{FF2B5EF4-FFF2-40B4-BE49-F238E27FC236}">
                  <a16:creationId xmlns:a16="http://schemas.microsoft.com/office/drawing/2014/main" id="{FF0FFB9A-236C-4E02-8C49-95D868F09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5" y="2115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7" name="Freeform 799">
              <a:extLst>
                <a:ext uri="{FF2B5EF4-FFF2-40B4-BE49-F238E27FC236}">
                  <a16:creationId xmlns:a16="http://schemas.microsoft.com/office/drawing/2014/main" id="{5732CC58-1ABA-4004-8566-6B913529D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2" y="3147"/>
              <a:ext cx="72" cy="94"/>
            </a:xfrm>
            <a:custGeom>
              <a:avLst/>
              <a:gdLst>
                <a:gd name="T0" fmla="*/ 34 w 72"/>
                <a:gd name="T1" fmla="*/ 94 h 94"/>
                <a:gd name="T2" fmla="*/ 42 w 72"/>
                <a:gd name="T3" fmla="*/ 94 h 94"/>
                <a:gd name="T4" fmla="*/ 47 w 72"/>
                <a:gd name="T5" fmla="*/ 94 h 94"/>
                <a:gd name="T6" fmla="*/ 52 w 72"/>
                <a:gd name="T7" fmla="*/ 90 h 94"/>
                <a:gd name="T8" fmla="*/ 57 w 72"/>
                <a:gd name="T9" fmla="*/ 87 h 94"/>
                <a:gd name="T10" fmla="*/ 62 w 72"/>
                <a:gd name="T11" fmla="*/ 80 h 94"/>
                <a:gd name="T12" fmla="*/ 67 w 72"/>
                <a:gd name="T13" fmla="*/ 77 h 94"/>
                <a:gd name="T14" fmla="*/ 69 w 72"/>
                <a:gd name="T15" fmla="*/ 70 h 94"/>
                <a:gd name="T16" fmla="*/ 72 w 72"/>
                <a:gd name="T17" fmla="*/ 64 h 94"/>
                <a:gd name="T18" fmla="*/ 72 w 72"/>
                <a:gd name="T19" fmla="*/ 54 h 94"/>
                <a:gd name="T20" fmla="*/ 72 w 72"/>
                <a:gd name="T21" fmla="*/ 47 h 94"/>
                <a:gd name="T22" fmla="*/ 72 w 72"/>
                <a:gd name="T23" fmla="*/ 40 h 94"/>
                <a:gd name="T24" fmla="*/ 72 w 72"/>
                <a:gd name="T25" fmla="*/ 30 h 94"/>
                <a:gd name="T26" fmla="*/ 69 w 72"/>
                <a:gd name="T27" fmla="*/ 24 h 94"/>
                <a:gd name="T28" fmla="*/ 67 w 72"/>
                <a:gd name="T29" fmla="*/ 17 h 94"/>
                <a:gd name="T30" fmla="*/ 62 w 72"/>
                <a:gd name="T31" fmla="*/ 14 h 94"/>
                <a:gd name="T32" fmla="*/ 57 w 72"/>
                <a:gd name="T33" fmla="*/ 7 h 94"/>
                <a:gd name="T34" fmla="*/ 52 w 72"/>
                <a:gd name="T35" fmla="*/ 4 h 94"/>
                <a:gd name="T36" fmla="*/ 47 w 72"/>
                <a:gd name="T37" fmla="*/ 0 h 94"/>
                <a:gd name="T38" fmla="*/ 42 w 72"/>
                <a:gd name="T39" fmla="*/ 0 h 94"/>
                <a:gd name="T40" fmla="*/ 37 w 72"/>
                <a:gd name="T41" fmla="*/ 0 h 94"/>
                <a:gd name="T42" fmla="*/ 29 w 72"/>
                <a:gd name="T43" fmla="*/ 0 h 94"/>
                <a:gd name="T44" fmla="*/ 24 w 72"/>
                <a:gd name="T45" fmla="*/ 0 h 94"/>
                <a:gd name="T46" fmla="*/ 19 w 72"/>
                <a:gd name="T47" fmla="*/ 4 h 94"/>
                <a:gd name="T48" fmla="*/ 14 w 72"/>
                <a:gd name="T49" fmla="*/ 7 h 94"/>
                <a:gd name="T50" fmla="*/ 12 w 72"/>
                <a:gd name="T51" fmla="*/ 14 h 94"/>
                <a:gd name="T52" fmla="*/ 7 w 72"/>
                <a:gd name="T53" fmla="*/ 17 h 94"/>
                <a:gd name="T54" fmla="*/ 4 w 72"/>
                <a:gd name="T55" fmla="*/ 24 h 94"/>
                <a:gd name="T56" fmla="*/ 2 w 72"/>
                <a:gd name="T57" fmla="*/ 30 h 94"/>
                <a:gd name="T58" fmla="*/ 2 w 72"/>
                <a:gd name="T59" fmla="*/ 40 h 94"/>
                <a:gd name="T60" fmla="*/ 0 w 72"/>
                <a:gd name="T61" fmla="*/ 47 h 94"/>
                <a:gd name="T62" fmla="*/ 2 w 72"/>
                <a:gd name="T63" fmla="*/ 54 h 94"/>
                <a:gd name="T64" fmla="*/ 2 w 72"/>
                <a:gd name="T65" fmla="*/ 64 h 94"/>
                <a:gd name="T66" fmla="*/ 4 w 72"/>
                <a:gd name="T67" fmla="*/ 70 h 94"/>
                <a:gd name="T68" fmla="*/ 7 w 72"/>
                <a:gd name="T69" fmla="*/ 77 h 94"/>
                <a:gd name="T70" fmla="*/ 12 w 72"/>
                <a:gd name="T71" fmla="*/ 80 h 94"/>
                <a:gd name="T72" fmla="*/ 14 w 72"/>
                <a:gd name="T73" fmla="*/ 87 h 94"/>
                <a:gd name="T74" fmla="*/ 19 w 72"/>
                <a:gd name="T75" fmla="*/ 90 h 94"/>
                <a:gd name="T76" fmla="*/ 24 w 72"/>
                <a:gd name="T77" fmla="*/ 94 h 94"/>
                <a:gd name="T78" fmla="*/ 29 w 72"/>
                <a:gd name="T79" fmla="*/ 94 h 94"/>
                <a:gd name="T80" fmla="*/ 37 w 72"/>
                <a:gd name="T81" fmla="*/ 94 h 94"/>
                <a:gd name="T82" fmla="*/ 37 w 72"/>
                <a:gd name="T83" fmla="*/ 94 h 94"/>
                <a:gd name="T84" fmla="*/ 34 w 72"/>
                <a:gd name="T85" fmla="*/ 94 h 9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2"/>
                <a:gd name="T130" fmla="*/ 0 h 94"/>
                <a:gd name="T131" fmla="*/ 72 w 72"/>
                <a:gd name="T132" fmla="*/ 94 h 9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2" h="94">
                  <a:moveTo>
                    <a:pt x="34" y="94"/>
                  </a:moveTo>
                  <a:lnTo>
                    <a:pt x="42" y="94"/>
                  </a:lnTo>
                  <a:lnTo>
                    <a:pt x="47" y="94"/>
                  </a:lnTo>
                  <a:lnTo>
                    <a:pt x="52" y="90"/>
                  </a:lnTo>
                  <a:lnTo>
                    <a:pt x="57" y="87"/>
                  </a:lnTo>
                  <a:lnTo>
                    <a:pt x="62" y="80"/>
                  </a:lnTo>
                  <a:lnTo>
                    <a:pt x="67" y="77"/>
                  </a:lnTo>
                  <a:lnTo>
                    <a:pt x="69" y="70"/>
                  </a:lnTo>
                  <a:lnTo>
                    <a:pt x="72" y="64"/>
                  </a:lnTo>
                  <a:lnTo>
                    <a:pt x="72" y="54"/>
                  </a:lnTo>
                  <a:lnTo>
                    <a:pt x="72" y="47"/>
                  </a:lnTo>
                  <a:lnTo>
                    <a:pt x="72" y="40"/>
                  </a:lnTo>
                  <a:lnTo>
                    <a:pt x="72" y="30"/>
                  </a:lnTo>
                  <a:lnTo>
                    <a:pt x="69" y="24"/>
                  </a:lnTo>
                  <a:lnTo>
                    <a:pt x="67" y="17"/>
                  </a:lnTo>
                  <a:lnTo>
                    <a:pt x="62" y="14"/>
                  </a:lnTo>
                  <a:lnTo>
                    <a:pt x="57" y="7"/>
                  </a:lnTo>
                  <a:lnTo>
                    <a:pt x="52" y="4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7" y="0"/>
                  </a:lnTo>
                  <a:lnTo>
                    <a:pt x="29" y="0"/>
                  </a:lnTo>
                  <a:lnTo>
                    <a:pt x="24" y="0"/>
                  </a:lnTo>
                  <a:lnTo>
                    <a:pt x="19" y="4"/>
                  </a:lnTo>
                  <a:lnTo>
                    <a:pt x="14" y="7"/>
                  </a:lnTo>
                  <a:lnTo>
                    <a:pt x="12" y="14"/>
                  </a:lnTo>
                  <a:lnTo>
                    <a:pt x="7" y="17"/>
                  </a:lnTo>
                  <a:lnTo>
                    <a:pt x="4" y="24"/>
                  </a:lnTo>
                  <a:lnTo>
                    <a:pt x="2" y="30"/>
                  </a:lnTo>
                  <a:lnTo>
                    <a:pt x="2" y="40"/>
                  </a:lnTo>
                  <a:lnTo>
                    <a:pt x="0" y="47"/>
                  </a:lnTo>
                  <a:lnTo>
                    <a:pt x="2" y="54"/>
                  </a:lnTo>
                  <a:lnTo>
                    <a:pt x="2" y="64"/>
                  </a:lnTo>
                  <a:lnTo>
                    <a:pt x="4" y="70"/>
                  </a:lnTo>
                  <a:lnTo>
                    <a:pt x="7" y="77"/>
                  </a:lnTo>
                  <a:lnTo>
                    <a:pt x="12" y="80"/>
                  </a:lnTo>
                  <a:lnTo>
                    <a:pt x="14" y="87"/>
                  </a:lnTo>
                  <a:lnTo>
                    <a:pt x="19" y="90"/>
                  </a:lnTo>
                  <a:lnTo>
                    <a:pt x="24" y="94"/>
                  </a:lnTo>
                  <a:lnTo>
                    <a:pt x="29" y="94"/>
                  </a:lnTo>
                  <a:lnTo>
                    <a:pt x="37" y="94"/>
                  </a:lnTo>
                  <a:lnTo>
                    <a:pt x="34" y="94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8" name="Freeform 800">
              <a:extLst>
                <a:ext uri="{FF2B5EF4-FFF2-40B4-BE49-F238E27FC236}">
                  <a16:creationId xmlns:a16="http://schemas.microsoft.com/office/drawing/2014/main" id="{EA6C955D-8B22-4C52-90A7-919A2DF3F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9" y="3118"/>
              <a:ext cx="72" cy="96"/>
            </a:xfrm>
            <a:custGeom>
              <a:avLst/>
              <a:gdLst>
                <a:gd name="T0" fmla="*/ 35 w 72"/>
                <a:gd name="T1" fmla="*/ 96 h 96"/>
                <a:gd name="T2" fmla="*/ 40 w 72"/>
                <a:gd name="T3" fmla="*/ 96 h 96"/>
                <a:gd name="T4" fmla="*/ 47 w 72"/>
                <a:gd name="T5" fmla="*/ 93 h 96"/>
                <a:gd name="T6" fmla="*/ 52 w 72"/>
                <a:gd name="T7" fmla="*/ 89 h 96"/>
                <a:gd name="T8" fmla="*/ 57 w 72"/>
                <a:gd name="T9" fmla="*/ 86 h 96"/>
                <a:gd name="T10" fmla="*/ 60 w 72"/>
                <a:gd name="T11" fmla="*/ 83 h 96"/>
                <a:gd name="T12" fmla="*/ 65 w 72"/>
                <a:gd name="T13" fmla="*/ 76 h 96"/>
                <a:gd name="T14" fmla="*/ 67 w 72"/>
                <a:gd name="T15" fmla="*/ 69 h 96"/>
                <a:gd name="T16" fmla="*/ 70 w 72"/>
                <a:gd name="T17" fmla="*/ 63 h 96"/>
                <a:gd name="T18" fmla="*/ 70 w 72"/>
                <a:gd name="T19" fmla="*/ 56 h 96"/>
                <a:gd name="T20" fmla="*/ 72 w 72"/>
                <a:gd name="T21" fmla="*/ 46 h 96"/>
                <a:gd name="T22" fmla="*/ 70 w 72"/>
                <a:gd name="T23" fmla="*/ 39 h 96"/>
                <a:gd name="T24" fmla="*/ 70 w 72"/>
                <a:gd name="T25" fmla="*/ 33 h 96"/>
                <a:gd name="T26" fmla="*/ 67 w 72"/>
                <a:gd name="T27" fmla="*/ 26 h 96"/>
                <a:gd name="T28" fmla="*/ 65 w 72"/>
                <a:gd name="T29" fmla="*/ 19 h 96"/>
                <a:gd name="T30" fmla="*/ 60 w 72"/>
                <a:gd name="T31" fmla="*/ 13 h 96"/>
                <a:gd name="T32" fmla="*/ 57 w 72"/>
                <a:gd name="T33" fmla="*/ 10 h 96"/>
                <a:gd name="T34" fmla="*/ 52 w 72"/>
                <a:gd name="T35" fmla="*/ 6 h 96"/>
                <a:gd name="T36" fmla="*/ 47 w 72"/>
                <a:gd name="T37" fmla="*/ 3 h 96"/>
                <a:gd name="T38" fmla="*/ 40 w 72"/>
                <a:gd name="T39" fmla="*/ 0 h 96"/>
                <a:gd name="T40" fmla="*/ 35 w 72"/>
                <a:gd name="T41" fmla="*/ 0 h 96"/>
                <a:gd name="T42" fmla="*/ 30 w 72"/>
                <a:gd name="T43" fmla="*/ 0 h 96"/>
                <a:gd name="T44" fmla="*/ 25 w 72"/>
                <a:gd name="T45" fmla="*/ 3 h 96"/>
                <a:gd name="T46" fmla="*/ 17 w 72"/>
                <a:gd name="T47" fmla="*/ 6 h 96"/>
                <a:gd name="T48" fmla="*/ 15 w 72"/>
                <a:gd name="T49" fmla="*/ 10 h 96"/>
                <a:gd name="T50" fmla="*/ 10 w 72"/>
                <a:gd name="T51" fmla="*/ 13 h 96"/>
                <a:gd name="T52" fmla="*/ 5 w 72"/>
                <a:gd name="T53" fmla="*/ 19 h 96"/>
                <a:gd name="T54" fmla="*/ 2 w 72"/>
                <a:gd name="T55" fmla="*/ 26 h 96"/>
                <a:gd name="T56" fmla="*/ 0 w 72"/>
                <a:gd name="T57" fmla="*/ 33 h 96"/>
                <a:gd name="T58" fmla="*/ 0 w 72"/>
                <a:gd name="T59" fmla="*/ 39 h 96"/>
                <a:gd name="T60" fmla="*/ 0 w 72"/>
                <a:gd name="T61" fmla="*/ 46 h 96"/>
                <a:gd name="T62" fmla="*/ 0 w 72"/>
                <a:gd name="T63" fmla="*/ 56 h 96"/>
                <a:gd name="T64" fmla="*/ 0 w 72"/>
                <a:gd name="T65" fmla="*/ 63 h 96"/>
                <a:gd name="T66" fmla="*/ 2 w 72"/>
                <a:gd name="T67" fmla="*/ 69 h 96"/>
                <a:gd name="T68" fmla="*/ 5 w 72"/>
                <a:gd name="T69" fmla="*/ 76 h 96"/>
                <a:gd name="T70" fmla="*/ 10 w 72"/>
                <a:gd name="T71" fmla="*/ 83 h 96"/>
                <a:gd name="T72" fmla="*/ 15 w 72"/>
                <a:gd name="T73" fmla="*/ 86 h 96"/>
                <a:gd name="T74" fmla="*/ 17 w 72"/>
                <a:gd name="T75" fmla="*/ 89 h 96"/>
                <a:gd name="T76" fmla="*/ 25 w 72"/>
                <a:gd name="T77" fmla="*/ 93 h 96"/>
                <a:gd name="T78" fmla="*/ 30 w 72"/>
                <a:gd name="T79" fmla="*/ 96 h 96"/>
                <a:gd name="T80" fmla="*/ 35 w 72"/>
                <a:gd name="T81" fmla="*/ 96 h 96"/>
                <a:gd name="T82" fmla="*/ 35 w 72"/>
                <a:gd name="T83" fmla="*/ 96 h 9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2"/>
                <a:gd name="T127" fmla="*/ 0 h 96"/>
                <a:gd name="T128" fmla="*/ 72 w 72"/>
                <a:gd name="T129" fmla="*/ 96 h 9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2" h="96">
                  <a:moveTo>
                    <a:pt x="35" y="96"/>
                  </a:moveTo>
                  <a:lnTo>
                    <a:pt x="40" y="96"/>
                  </a:lnTo>
                  <a:lnTo>
                    <a:pt x="47" y="93"/>
                  </a:lnTo>
                  <a:lnTo>
                    <a:pt x="52" y="89"/>
                  </a:lnTo>
                  <a:lnTo>
                    <a:pt x="57" y="86"/>
                  </a:lnTo>
                  <a:lnTo>
                    <a:pt x="60" y="83"/>
                  </a:lnTo>
                  <a:lnTo>
                    <a:pt x="65" y="76"/>
                  </a:lnTo>
                  <a:lnTo>
                    <a:pt x="67" y="69"/>
                  </a:lnTo>
                  <a:lnTo>
                    <a:pt x="70" y="63"/>
                  </a:lnTo>
                  <a:lnTo>
                    <a:pt x="70" y="56"/>
                  </a:lnTo>
                  <a:lnTo>
                    <a:pt x="72" y="46"/>
                  </a:lnTo>
                  <a:lnTo>
                    <a:pt x="70" y="39"/>
                  </a:lnTo>
                  <a:lnTo>
                    <a:pt x="70" y="33"/>
                  </a:lnTo>
                  <a:lnTo>
                    <a:pt x="67" y="26"/>
                  </a:lnTo>
                  <a:lnTo>
                    <a:pt x="65" y="19"/>
                  </a:lnTo>
                  <a:lnTo>
                    <a:pt x="60" y="13"/>
                  </a:lnTo>
                  <a:lnTo>
                    <a:pt x="57" y="10"/>
                  </a:lnTo>
                  <a:lnTo>
                    <a:pt x="52" y="6"/>
                  </a:lnTo>
                  <a:lnTo>
                    <a:pt x="47" y="3"/>
                  </a:lnTo>
                  <a:lnTo>
                    <a:pt x="40" y="0"/>
                  </a:lnTo>
                  <a:lnTo>
                    <a:pt x="35" y="0"/>
                  </a:lnTo>
                  <a:lnTo>
                    <a:pt x="30" y="0"/>
                  </a:lnTo>
                  <a:lnTo>
                    <a:pt x="25" y="3"/>
                  </a:lnTo>
                  <a:lnTo>
                    <a:pt x="17" y="6"/>
                  </a:lnTo>
                  <a:lnTo>
                    <a:pt x="15" y="10"/>
                  </a:lnTo>
                  <a:lnTo>
                    <a:pt x="10" y="13"/>
                  </a:lnTo>
                  <a:lnTo>
                    <a:pt x="5" y="19"/>
                  </a:lnTo>
                  <a:lnTo>
                    <a:pt x="2" y="26"/>
                  </a:lnTo>
                  <a:lnTo>
                    <a:pt x="0" y="33"/>
                  </a:lnTo>
                  <a:lnTo>
                    <a:pt x="0" y="39"/>
                  </a:lnTo>
                  <a:lnTo>
                    <a:pt x="0" y="46"/>
                  </a:lnTo>
                  <a:lnTo>
                    <a:pt x="0" y="56"/>
                  </a:lnTo>
                  <a:lnTo>
                    <a:pt x="0" y="63"/>
                  </a:lnTo>
                  <a:lnTo>
                    <a:pt x="2" y="69"/>
                  </a:lnTo>
                  <a:lnTo>
                    <a:pt x="5" y="76"/>
                  </a:lnTo>
                  <a:lnTo>
                    <a:pt x="10" y="83"/>
                  </a:lnTo>
                  <a:lnTo>
                    <a:pt x="15" y="86"/>
                  </a:lnTo>
                  <a:lnTo>
                    <a:pt x="17" y="89"/>
                  </a:lnTo>
                  <a:lnTo>
                    <a:pt x="25" y="93"/>
                  </a:lnTo>
                  <a:lnTo>
                    <a:pt x="30" y="96"/>
                  </a:lnTo>
                  <a:lnTo>
                    <a:pt x="35" y="96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9" name="Freeform 801">
              <a:extLst>
                <a:ext uri="{FF2B5EF4-FFF2-40B4-BE49-F238E27FC236}">
                  <a16:creationId xmlns:a16="http://schemas.microsoft.com/office/drawing/2014/main" id="{5D179272-E678-4563-815B-782F645DE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66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3 w 43"/>
                <a:gd name="T7" fmla="*/ 53 h 57"/>
                <a:gd name="T8" fmla="*/ 35 w 43"/>
                <a:gd name="T9" fmla="*/ 53 h 57"/>
                <a:gd name="T10" fmla="*/ 38 w 43"/>
                <a:gd name="T11" fmla="*/ 50 h 57"/>
                <a:gd name="T12" fmla="*/ 40 w 43"/>
                <a:gd name="T13" fmla="*/ 47 h 57"/>
                <a:gd name="T14" fmla="*/ 40 w 43"/>
                <a:gd name="T15" fmla="*/ 43 h 57"/>
                <a:gd name="T16" fmla="*/ 43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3 w 43"/>
                <a:gd name="T25" fmla="*/ 20 h 57"/>
                <a:gd name="T26" fmla="*/ 40 w 43"/>
                <a:gd name="T27" fmla="*/ 17 h 57"/>
                <a:gd name="T28" fmla="*/ 40 w 43"/>
                <a:gd name="T29" fmla="*/ 14 h 57"/>
                <a:gd name="T30" fmla="*/ 38 w 43"/>
                <a:gd name="T31" fmla="*/ 10 h 57"/>
                <a:gd name="T32" fmla="*/ 35 w 43"/>
                <a:gd name="T33" fmla="*/ 7 h 57"/>
                <a:gd name="T34" fmla="*/ 33 w 43"/>
                <a:gd name="T35" fmla="*/ 4 h 57"/>
                <a:gd name="T36" fmla="*/ 28 w 43"/>
                <a:gd name="T37" fmla="*/ 4 h 57"/>
                <a:gd name="T38" fmla="*/ 25 w 43"/>
                <a:gd name="T39" fmla="*/ 0 h 57"/>
                <a:gd name="T40" fmla="*/ 23 w 43"/>
                <a:gd name="T41" fmla="*/ 0 h 57"/>
                <a:gd name="T42" fmla="*/ 18 w 43"/>
                <a:gd name="T43" fmla="*/ 0 h 57"/>
                <a:gd name="T44" fmla="*/ 15 w 43"/>
                <a:gd name="T45" fmla="*/ 4 h 57"/>
                <a:gd name="T46" fmla="*/ 13 w 43"/>
                <a:gd name="T47" fmla="*/ 4 h 57"/>
                <a:gd name="T48" fmla="*/ 10 w 43"/>
                <a:gd name="T49" fmla="*/ 7 h 57"/>
                <a:gd name="T50" fmla="*/ 8 w 43"/>
                <a:gd name="T51" fmla="*/ 10 h 57"/>
                <a:gd name="T52" fmla="*/ 5 w 43"/>
                <a:gd name="T53" fmla="*/ 14 h 57"/>
                <a:gd name="T54" fmla="*/ 3 w 43"/>
                <a:gd name="T55" fmla="*/ 17 h 57"/>
                <a:gd name="T56" fmla="*/ 3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3 w 43"/>
                <a:gd name="T65" fmla="*/ 37 h 57"/>
                <a:gd name="T66" fmla="*/ 3 w 43"/>
                <a:gd name="T67" fmla="*/ 43 h 57"/>
                <a:gd name="T68" fmla="*/ 5 w 43"/>
                <a:gd name="T69" fmla="*/ 47 h 57"/>
                <a:gd name="T70" fmla="*/ 8 w 43"/>
                <a:gd name="T71" fmla="*/ 50 h 57"/>
                <a:gd name="T72" fmla="*/ 10 w 43"/>
                <a:gd name="T73" fmla="*/ 53 h 57"/>
                <a:gd name="T74" fmla="*/ 13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3 w 43"/>
                <a:gd name="T81" fmla="*/ 57 h 57"/>
                <a:gd name="T82" fmla="*/ 23 w 43"/>
                <a:gd name="T83" fmla="*/ 57 h 57"/>
                <a:gd name="T84" fmla="*/ 20 w 43"/>
                <a:gd name="T85" fmla="*/ 57 h 57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3"/>
                <a:gd name="T130" fmla="*/ 0 h 57"/>
                <a:gd name="T131" fmla="*/ 43 w 43"/>
                <a:gd name="T132" fmla="*/ 57 h 57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3" y="53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0" y="43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40" y="14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4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7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57"/>
                  </a:lnTo>
                  <a:lnTo>
                    <a:pt x="20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0" name="Freeform 802">
              <a:extLst>
                <a:ext uri="{FF2B5EF4-FFF2-40B4-BE49-F238E27FC236}">
                  <a16:creationId xmlns:a16="http://schemas.microsoft.com/office/drawing/2014/main" id="{B85AA6BD-8D21-4F5E-BB97-FFED1E1F9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" y="166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3 w 43"/>
                <a:gd name="T7" fmla="*/ 53 h 57"/>
                <a:gd name="T8" fmla="*/ 35 w 43"/>
                <a:gd name="T9" fmla="*/ 53 h 57"/>
                <a:gd name="T10" fmla="*/ 38 w 43"/>
                <a:gd name="T11" fmla="*/ 50 h 57"/>
                <a:gd name="T12" fmla="*/ 40 w 43"/>
                <a:gd name="T13" fmla="*/ 47 h 57"/>
                <a:gd name="T14" fmla="*/ 40 w 43"/>
                <a:gd name="T15" fmla="*/ 43 h 57"/>
                <a:gd name="T16" fmla="*/ 43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3 w 43"/>
                <a:gd name="T25" fmla="*/ 20 h 57"/>
                <a:gd name="T26" fmla="*/ 40 w 43"/>
                <a:gd name="T27" fmla="*/ 17 h 57"/>
                <a:gd name="T28" fmla="*/ 40 w 43"/>
                <a:gd name="T29" fmla="*/ 14 h 57"/>
                <a:gd name="T30" fmla="*/ 38 w 43"/>
                <a:gd name="T31" fmla="*/ 10 h 57"/>
                <a:gd name="T32" fmla="*/ 35 w 43"/>
                <a:gd name="T33" fmla="*/ 7 h 57"/>
                <a:gd name="T34" fmla="*/ 33 w 43"/>
                <a:gd name="T35" fmla="*/ 4 h 57"/>
                <a:gd name="T36" fmla="*/ 28 w 43"/>
                <a:gd name="T37" fmla="*/ 4 h 57"/>
                <a:gd name="T38" fmla="*/ 25 w 43"/>
                <a:gd name="T39" fmla="*/ 0 h 57"/>
                <a:gd name="T40" fmla="*/ 23 w 43"/>
                <a:gd name="T41" fmla="*/ 0 h 57"/>
                <a:gd name="T42" fmla="*/ 18 w 43"/>
                <a:gd name="T43" fmla="*/ 0 h 57"/>
                <a:gd name="T44" fmla="*/ 15 w 43"/>
                <a:gd name="T45" fmla="*/ 4 h 57"/>
                <a:gd name="T46" fmla="*/ 13 w 43"/>
                <a:gd name="T47" fmla="*/ 4 h 57"/>
                <a:gd name="T48" fmla="*/ 10 w 43"/>
                <a:gd name="T49" fmla="*/ 7 h 57"/>
                <a:gd name="T50" fmla="*/ 8 w 43"/>
                <a:gd name="T51" fmla="*/ 10 h 57"/>
                <a:gd name="T52" fmla="*/ 5 w 43"/>
                <a:gd name="T53" fmla="*/ 14 h 57"/>
                <a:gd name="T54" fmla="*/ 3 w 43"/>
                <a:gd name="T55" fmla="*/ 17 h 57"/>
                <a:gd name="T56" fmla="*/ 3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3 w 43"/>
                <a:gd name="T65" fmla="*/ 37 h 57"/>
                <a:gd name="T66" fmla="*/ 3 w 43"/>
                <a:gd name="T67" fmla="*/ 43 h 57"/>
                <a:gd name="T68" fmla="*/ 5 w 43"/>
                <a:gd name="T69" fmla="*/ 47 h 57"/>
                <a:gd name="T70" fmla="*/ 8 w 43"/>
                <a:gd name="T71" fmla="*/ 50 h 57"/>
                <a:gd name="T72" fmla="*/ 10 w 43"/>
                <a:gd name="T73" fmla="*/ 53 h 57"/>
                <a:gd name="T74" fmla="*/ 13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3 w 43"/>
                <a:gd name="T81" fmla="*/ 57 h 57"/>
                <a:gd name="T82" fmla="*/ 23 w 43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"/>
                <a:gd name="T127" fmla="*/ 0 h 57"/>
                <a:gd name="T128" fmla="*/ 43 w 43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3" y="53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0" y="43"/>
                  </a:lnTo>
                  <a:lnTo>
                    <a:pt x="43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3" y="20"/>
                  </a:lnTo>
                  <a:lnTo>
                    <a:pt x="40" y="17"/>
                  </a:lnTo>
                  <a:lnTo>
                    <a:pt x="40" y="14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4"/>
                  </a:lnTo>
                  <a:lnTo>
                    <a:pt x="28" y="4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4"/>
                  </a:lnTo>
                  <a:lnTo>
                    <a:pt x="13" y="4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4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37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57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1" name="Freeform 803">
              <a:extLst>
                <a:ext uri="{FF2B5EF4-FFF2-40B4-BE49-F238E27FC236}">
                  <a16:creationId xmlns:a16="http://schemas.microsoft.com/office/drawing/2014/main" id="{AEFA5B02-D2D8-41F4-A6E8-3589CCF85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72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0 w 43"/>
                <a:gd name="T7" fmla="*/ 53 h 57"/>
                <a:gd name="T8" fmla="*/ 33 w 43"/>
                <a:gd name="T9" fmla="*/ 53 h 57"/>
                <a:gd name="T10" fmla="*/ 35 w 43"/>
                <a:gd name="T11" fmla="*/ 50 h 57"/>
                <a:gd name="T12" fmla="*/ 38 w 43"/>
                <a:gd name="T13" fmla="*/ 47 h 57"/>
                <a:gd name="T14" fmla="*/ 40 w 43"/>
                <a:gd name="T15" fmla="*/ 43 h 57"/>
                <a:gd name="T16" fmla="*/ 40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0 w 43"/>
                <a:gd name="T25" fmla="*/ 20 h 57"/>
                <a:gd name="T26" fmla="*/ 40 w 43"/>
                <a:gd name="T27" fmla="*/ 17 h 57"/>
                <a:gd name="T28" fmla="*/ 38 w 43"/>
                <a:gd name="T29" fmla="*/ 13 h 57"/>
                <a:gd name="T30" fmla="*/ 35 w 43"/>
                <a:gd name="T31" fmla="*/ 10 h 57"/>
                <a:gd name="T32" fmla="*/ 33 w 43"/>
                <a:gd name="T33" fmla="*/ 7 h 57"/>
                <a:gd name="T34" fmla="*/ 30 w 43"/>
                <a:gd name="T35" fmla="*/ 3 h 57"/>
                <a:gd name="T36" fmla="*/ 28 w 43"/>
                <a:gd name="T37" fmla="*/ 0 h 57"/>
                <a:gd name="T38" fmla="*/ 25 w 43"/>
                <a:gd name="T39" fmla="*/ 0 h 57"/>
                <a:gd name="T40" fmla="*/ 20 w 43"/>
                <a:gd name="T41" fmla="*/ 0 h 57"/>
                <a:gd name="T42" fmla="*/ 18 w 43"/>
                <a:gd name="T43" fmla="*/ 0 h 57"/>
                <a:gd name="T44" fmla="*/ 15 w 43"/>
                <a:gd name="T45" fmla="*/ 0 h 57"/>
                <a:gd name="T46" fmla="*/ 10 w 43"/>
                <a:gd name="T47" fmla="*/ 3 h 57"/>
                <a:gd name="T48" fmla="*/ 8 w 43"/>
                <a:gd name="T49" fmla="*/ 7 h 57"/>
                <a:gd name="T50" fmla="*/ 5 w 43"/>
                <a:gd name="T51" fmla="*/ 10 h 57"/>
                <a:gd name="T52" fmla="*/ 3 w 43"/>
                <a:gd name="T53" fmla="*/ 13 h 57"/>
                <a:gd name="T54" fmla="*/ 3 w 43"/>
                <a:gd name="T55" fmla="*/ 17 h 57"/>
                <a:gd name="T56" fmla="*/ 0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0 w 43"/>
                <a:gd name="T65" fmla="*/ 37 h 57"/>
                <a:gd name="T66" fmla="*/ 3 w 43"/>
                <a:gd name="T67" fmla="*/ 43 h 57"/>
                <a:gd name="T68" fmla="*/ 3 w 43"/>
                <a:gd name="T69" fmla="*/ 47 h 57"/>
                <a:gd name="T70" fmla="*/ 5 w 43"/>
                <a:gd name="T71" fmla="*/ 50 h 57"/>
                <a:gd name="T72" fmla="*/ 8 w 43"/>
                <a:gd name="T73" fmla="*/ 53 h 57"/>
                <a:gd name="T74" fmla="*/ 10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0 w 43"/>
                <a:gd name="T81" fmla="*/ 57 h 57"/>
                <a:gd name="T82" fmla="*/ 20 w 43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"/>
                <a:gd name="T127" fmla="*/ 0 h 57"/>
                <a:gd name="T128" fmla="*/ 43 w 43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0" y="53"/>
                  </a:lnTo>
                  <a:lnTo>
                    <a:pt x="33" y="53"/>
                  </a:lnTo>
                  <a:lnTo>
                    <a:pt x="35" y="50"/>
                  </a:lnTo>
                  <a:lnTo>
                    <a:pt x="38" y="47"/>
                  </a:lnTo>
                  <a:lnTo>
                    <a:pt x="40" y="43"/>
                  </a:lnTo>
                  <a:lnTo>
                    <a:pt x="40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0" y="20"/>
                  </a:lnTo>
                  <a:lnTo>
                    <a:pt x="40" y="17"/>
                  </a:lnTo>
                  <a:lnTo>
                    <a:pt x="38" y="13"/>
                  </a:lnTo>
                  <a:lnTo>
                    <a:pt x="35" y="10"/>
                  </a:lnTo>
                  <a:lnTo>
                    <a:pt x="33" y="7"/>
                  </a:lnTo>
                  <a:lnTo>
                    <a:pt x="30" y="3"/>
                  </a:lnTo>
                  <a:lnTo>
                    <a:pt x="28" y="0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8" y="7"/>
                  </a:lnTo>
                  <a:lnTo>
                    <a:pt x="5" y="10"/>
                  </a:lnTo>
                  <a:lnTo>
                    <a:pt x="3" y="13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3" y="43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0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0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2" name="Freeform 804">
              <a:extLst>
                <a:ext uri="{FF2B5EF4-FFF2-40B4-BE49-F238E27FC236}">
                  <a16:creationId xmlns:a16="http://schemas.microsoft.com/office/drawing/2014/main" id="{98695B07-4ACE-4CC0-A342-53717B293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729"/>
              <a:ext cx="43" cy="57"/>
            </a:xfrm>
            <a:custGeom>
              <a:avLst/>
              <a:gdLst>
                <a:gd name="T0" fmla="*/ 20 w 43"/>
                <a:gd name="T1" fmla="*/ 57 h 57"/>
                <a:gd name="T2" fmla="*/ 25 w 43"/>
                <a:gd name="T3" fmla="*/ 57 h 57"/>
                <a:gd name="T4" fmla="*/ 28 w 43"/>
                <a:gd name="T5" fmla="*/ 57 h 57"/>
                <a:gd name="T6" fmla="*/ 30 w 43"/>
                <a:gd name="T7" fmla="*/ 53 h 57"/>
                <a:gd name="T8" fmla="*/ 33 w 43"/>
                <a:gd name="T9" fmla="*/ 53 h 57"/>
                <a:gd name="T10" fmla="*/ 35 w 43"/>
                <a:gd name="T11" fmla="*/ 50 h 57"/>
                <a:gd name="T12" fmla="*/ 38 w 43"/>
                <a:gd name="T13" fmla="*/ 47 h 57"/>
                <a:gd name="T14" fmla="*/ 40 w 43"/>
                <a:gd name="T15" fmla="*/ 43 h 57"/>
                <a:gd name="T16" fmla="*/ 40 w 43"/>
                <a:gd name="T17" fmla="*/ 37 h 57"/>
                <a:gd name="T18" fmla="*/ 43 w 43"/>
                <a:gd name="T19" fmla="*/ 33 h 57"/>
                <a:gd name="T20" fmla="*/ 43 w 43"/>
                <a:gd name="T21" fmla="*/ 30 h 57"/>
                <a:gd name="T22" fmla="*/ 43 w 43"/>
                <a:gd name="T23" fmla="*/ 23 h 57"/>
                <a:gd name="T24" fmla="*/ 40 w 43"/>
                <a:gd name="T25" fmla="*/ 20 h 57"/>
                <a:gd name="T26" fmla="*/ 40 w 43"/>
                <a:gd name="T27" fmla="*/ 17 h 57"/>
                <a:gd name="T28" fmla="*/ 38 w 43"/>
                <a:gd name="T29" fmla="*/ 13 h 57"/>
                <a:gd name="T30" fmla="*/ 35 w 43"/>
                <a:gd name="T31" fmla="*/ 10 h 57"/>
                <a:gd name="T32" fmla="*/ 33 w 43"/>
                <a:gd name="T33" fmla="*/ 7 h 57"/>
                <a:gd name="T34" fmla="*/ 30 w 43"/>
                <a:gd name="T35" fmla="*/ 3 h 57"/>
                <a:gd name="T36" fmla="*/ 28 w 43"/>
                <a:gd name="T37" fmla="*/ 0 h 57"/>
                <a:gd name="T38" fmla="*/ 25 w 43"/>
                <a:gd name="T39" fmla="*/ 0 h 57"/>
                <a:gd name="T40" fmla="*/ 20 w 43"/>
                <a:gd name="T41" fmla="*/ 0 h 57"/>
                <a:gd name="T42" fmla="*/ 18 w 43"/>
                <a:gd name="T43" fmla="*/ 0 h 57"/>
                <a:gd name="T44" fmla="*/ 15 w 43"/>
                <a:gd name="T45" fmla="*/ 0 h 57"/>
                <a:gd name="T46" fmla="*/ 10 w 43"/>
                <a:gd name="T47" fmla="*/ 3 h 57"/>
                <a:gd name="T48" fmla="*/ 8 w 43"/>
                <a:gd name="T49" fmla="*/ 7 h 57"/>
                <a:gd name="T50" fmla="*/ 5 w 43"/>
                <a:gd name="T51" fmla="*/ 10 h 57"/>
                <a:gd name="T52" fmla="*/ 3 w 43"/>
                <a:gd name="T53" fmla="*/ 13 h 57"/>
                <a:gd name="T54" fmla="*/ 3 w 43"/>
                <a:gd name="T55" fmla="*/ 17 h 57"/>
                <a:gd name="T56" fmla="*/ 0 w 43"/>
                <a:gd name="T57" fmla="*/ 20 h 57"/>
                <a:gd name="T58" fmla="*/ 0 w 43"/>
                <a:gd name="T59" fmla="*/ 23 h 57"/>
                <a:gd name="T60" fmla="*/ 0 w 43"/>
                <a:gd name="T61" fmla="*/ 30 h 57"/>
                <a:gd name="T62" fmla="*/ 0 w 43"/>
                <a:gd name="T63" fmla="*/ 33 h 57"/>
                <a:gd name="T64" fmla="*/ 0 w 43"/>
                <a:gd name="T65" fmla="*/ 37 h 57"/>
                <a:gd name="T66" fmla="*/ 3 w 43"/>
                <a:gd name="T67" fmla="*/ 43 h 57"/>
                <a:gd name="T68" fmla="*/ 3 w 43"/>
                <a:gd name="T69" fmla="*/ 47 h 57"/>
                <a:gd name="T70" fmla="*/ 5 w 43"/>
                <a:gd name="T71" fmla="*/ 50 h 57"/>
                <a:gd name="T72" fmla="*/ 8 w 43"/>
                <a:gd name="T73" fmla="*/ 53 h 57"/>
                <a:gd name="T74" fmla="*/ 10 w 43"/>
                <a:gd name="T75" fmla="*/ 53 h 57"/>
                <a:gd name="T76" fmla="*/ 15 w 43"/>
                <a:gd name="T77" fmla="*/ 57 h 57"/>
                <a:gd name="T78" fmla="*/ 18 w 43"/>
                <a:gd name="T79" fmla="*/ 57 h 57"/>
                <a:gd name="T80" fmla="*/ 20 w 43"/>
                <a:gd name="T81" fmla="*/ 57 h 57"/>
                <a:gd name="T82" fmla="*/ 20 w 43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3"/>
                <a:gd name="T127" fmla="*/ 0 h 57"/>
                <a:gd name="T128" fmla="*/ 43 w 43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3" h="57">
                  <a:moveTo>
                    <a:pt x="20" y="57"/>
                  </a:moveTo>
                  <a:lnTo>
                    <a:pt x="25" y="57"/>
                  </a:lnTo>
                  <a:lnTo>
                    <a:pt x="28" y="57"/>
                  </a:lnTo>
                  <a:lnTo>
                    <a:pt x="30" y="53"/>
                  </a:lnTo>
                  <a:lnTo>
                    <a:pt x="33" y="53"/>
                  </a:lnTo>
                  <a:lnTo>
                    <a:pt x="35" y="50"/>
                  </a:lnTo>
                  <a:lnTo>
                    <a:pt x="38" y="47"/>
                  </a:lnTo>
                  <a:lnTo>
                    <a:pt x="40" y="43"/>
                  </a:lnTo>
                  <a:lnTo>
                    <a:pt x="40" y="37"/>
                  </a:lnTo>
                  <a:lnTo>
                    <a:pt x="43" y="33"/>
                  </a:lnTo>
                  <a:lnTo>
                    <a:pt x="43" y="30"/>
                  </a:lnTo>
                  <a:lnTo>
                    <a:pt x="43" y="23"/>
                  </a:lnTo>
                  <a:lnTo>
                    <a:pt x="40" y="20"/>
                  </a:lnTo>
                  <a:lnTo>
                    <a:pt x="40" y="17"/>
                  </a:lnTo>
                  <a:lnTo>
                    <a:pt x="38" y="13"/>
                  </a:lnTo>
                  <a:lnTo>
                    <a:pt x="35" y="10"/>
                  </a:lnTo>
                  <a:lnTo>
                    <a:pt x="33" y="7"/>
                  </a:lnTo>
                  <a:lnTo>
                    <a:pt x="30" y="3"/>
                  </a:lnTo>
                  <a:lnTo>
                    <a:pt x="28" y="0"/>
                  </a:lnTo>
                  <a:lnTo>
                    <a:pt x="25" y="0"/>
                  </a:lnTo>
                  <a:lnTo>
                    <a:pt x="20" y="0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0" y="3"/>
                  </a:lnTo>
                  <a:lnTo>
                    <a:pt x="8" y="7"/>
                  </a:lnTo>
                  <a:lnTo>
                    <a:pt x="5" y="10"/>
                  </a:lnTo>
                  <a:lnTo>
                    <a:pt x="3" y="13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37"/>
                  </a:lnTo>
                  <a:lnTo>
                    <a:pt x="3" y="43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0" y="53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0" y="57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3" name="Freeform 805">
              <a:extLst>
                <a:ext uri="{FF2B5EF4-FFF2-40B4-BE49-F238E27FC236}">
                  <a16:creationId xmlns:a16="http://schemas.microsoft.com/office/drawing/2014/main" id="{1D7FDD18-1B0F-4B08-9052-C8E967FB4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215"/>
              <a:ext cx="45" cy="57"/>
            </a:xfrm>
            <a:custGeom>
              <a:avLst/>
              <a:gdLst>
                <a:gd name="T0" fmla="*/ 22 w 45"/>
                <a:gd name="T1" fmla="*/ 57 h 57"/>
                <a:gd name="T2" fmla="*/ 25 w 45"/>
                <a:gd name="T3" fmla="*/ 57 h 57"/>
                <a:gd name="T4" fmla="*/ 30 w 45"/>
                <a:gd name="T5" fmla="*/ 57 h 57"/>
                <a:gd name="T6" fmla="*/ 32 w 45"/>
                <a:gd name="T7" fmla="*/ 53 h 57"/>
                <a:gd name="T8" fmla="*/ 35 w 45"/>
                <a:gd name="T9" fmla="*/ 53 h 57"/>
                <a:gd name="T10" fmla="*/ 37 w 45"/>
                <a:gd name="T11" fmla="*/ 50 h 57"/>
                <a:gd name="T12" fmla="*/ 40 w 45"/>
                <a:gd name="T13" fmla="*/ 47 h 57"/>
                <a:gd name="T14" fmla="*/ 42 w 45"/>
                <a:gd name="T15" fmla="*/ 44 h 57"/>
                <a:gd name="T16" fmla="*/ 42 w 45"/>
                <a:gd name="T17" fmla="*/ 37 h 57"/>
                <a:gd name="T18" fmla="*/ 45 w 45"/>
                <a:gd name="T19" fmla="*/ 34 h 57"/>
                <a:gd name="T20" fmla="*/ 45 w 45"/>
                <a:gd name="T21" fmla="*/ 30 h 57"/>
                <a:gd name="T22" fmla="*/ 45 w 45"/>
                <a:gd name="T23" fmla="*/ 24 h 57"/>
                <a:gd name="T24" fmla="*/ 42 w 45"/>
                <a:gd name="T25" fmla="*/ 20 h 57"/>
                <a:gd name="T26" fmla="*/ 42 w 45"/>
                <a:gd name="T27" fmla="*/ 17 h 57"/>
                <a:gd name="T28" fmla="*/ 40 w 45"/>
                <a:gd name="T29" fmla="*/ 14 h 57"/>
                <a:gd name="T30" fmla="*/ 37 w 45"/>
                <a:gd name="T31" fmla="*/ 10 h 57"/>
                <a:gd name="T32" fmla="*/ 35 w 45"/>
                <a:gd name="T33" fmla="*/ 7 h 57"/>
                <a:gd name="T34" fmla="*/ 32 w 45"/>
                <a:gd name="T35" fmla="*/ 4 h 57"/>
                <a:gd name="T36" fmla="*/ 30 w 45"/>
                <a:gd name="T37" fmla="*/ 4 h 57"/>
                <a:gd name="T38" fmla="*/ 25 w 45"/>
                <a:gd name="T39" fmla="*/ 0 h 57"/>
                <a:gd name="T40" fmla="*/ 22 w 45"/>
                <a:gd name="T41" fmla="*/ 0 h 57"/>
                <a:gd name="T42" fmla="*/ 20 w 45"/>
                <a:gd name="T43" fmla="*/ 0 h 57"/>
                <a:gd name="T44" fmla="*/ 15 w 45"/>
                <a:gd name="T45" fmla="*/ 4 h 57"/>
                <a:gd name="T46" fmla="*/ 12 w 45"/>
                <a:gd name="T47" fmla="*/ 4 h 57"/>
                <a:gd name="T48" fmla="*/ 10 w 45"/>
                <a:gd name="T49" fmla="*/ 7 h 57"/>
                <a:gd name="T50" fmla="*/ 7 w 45"/>
                <a:gd name="T51" fmla="*/ 10 h 57"/>
                <a:gd name="T52" fmla="*/ 5 w 45"/>
                <a:gd name="T53" fmla="*/ 14 h 57"/>
                <a:gd name="T54" fmla="*/ 2 w 45"/>
                <a:gd name="T55" fmla="*/ 17 h 57"/>
                <a:gd name="T56" fmla="*/ 2 w 45"/>
                <a:gd name="T57" fmla="*/ 20 h 57"/>
                <a:gd name="T58" fmla="*/ 0 w 45"/>
                <a:gd name="T59" fmla="*/ 24 h 57"/>
                <a:gd name="T60" fmla="*/ 0 w 45"/>
                <a:gd name="T61" fmla="*/ 30 h 57"/>
                <a:gd name="T62" fmla="*/ 0 w 45"/>
                <a:gd name="T63" fmla="*/ 34 h 57"/>
                <a:gd name="T64" fmla="*/ 2 w 45"/>
                <a:gd name="T65" fmla="*/ 37 h 57"/>
                <a:gd name="T66" fmla="*/ 2 w 45"/>
                <a:gd name="T67" fmla="*/ 44 h 57"/>
                <a:gd name="T68" fmla="*/ 5 w 45"/>
                <a:gd name="T69" fmla="*/ 47 h 57"/>
                <a:gd name="T70" fmla="*/ 7 w 45"/>
                <a:gd name="T71" fmla="*/ 50 h 57"/>
                <a:gd name="T72" fmla="*/ 10 w 45"/>
                <a:gd name="T73" fmla="*/ 53 h 57"/>
                <a:gd name="T74" fmla="*/ 12 w 45"/>
                <a:gd name="T75" fmla="*/ 53 h 57"/>
                <a:gd name="T76" fmla="*/ 15 w 45"/>
                <a:gd name="T77" fmla="*/ 57 h 57"/>
                <a:gd name="T78" fmla="*/ 20 w 45"/>
                <a:gd name="T79" fmla="*/ 57 h 57"/>
                <a:gd name="T80" fmla="*/ 22 w 45"/>
                <a:gd name="T81" fmla="*/ 57 h 57"/>
                <a:gd name="T82" fmla="*/ 22 w 45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57"/>
                <a:gd name="T128" fmla="*/ 45 w 45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57">
                  <a:moveTo>
                    <a:pt x="22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2" y="53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7"/>
                  </a:lnTo>
                  <a:lnTo>
                    <a:pt x="42" y="44"/>
                  </a:lnTo>
                  <a:lnTo>
                    <a:pt x="42" y="37"/>
                  </a:lnTo>
                  <a:lnTo>
                    <a:pt x="45" y="34"/>
                  </a:lnTo>
                  <a:lnTo>
                    <a:pt x="45" y="30"/>
                  </a:lnTo>
                  <a:lnTo>
                    <a:pt x="45" y="24"/>
                  </a:lnTo>
                  <a:lnTo>
                    <a:pt x="42" y="20"/>
                  </a:lnTo>
                  <a:lnTo>
                    <a:pt x="42" y="17"/>
                  </a:lnTo>
                  <a:lnTo>
                    <a:pt x="40" y="14"/>
                  </a:lnTo>
                  <a:lnTo>
                    <a:pt x="37" y="10"/>
                  </a:lnTo>
                  <a:lnTo>
                    <a:pt x="35" y="7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4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7"/>
                  </a:lnTo>
                  <a:lnTo>
                    <a:pt x="7" y="50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5" y="57"/>
                  </a:lnTo>
                  <a:lnTo>
                    <a:pt x="20" y="57"/>
                  </a:lnTo>
                  <a:lnTo>
                    <a:pt x="22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4" name="Freeform 806">
              <a:extLst>
                <a:ext uri="{FF2B5EF4-FFF2-40B4-BE49-F238E27FC236}">
                  <a16:creationId xmlns:a16="http://schemas.microsoft.com/office/drawing/2014/main" id="{BCD105AB-563D-4D76-8C5A-DD894B70D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0" y="2215"/>
              <a:ext cx="45" cy="57"/>
            </a:xfrm>
            <a:custGeom>
              <a:avLst/>
              <a:gdLst>
                <a:gd name="T0" fmla="*/ 22 w 45"/>
                <a:gd name="T1" fmla="*/ 57 h 57"/>
                <a:gd name="T2" fmla="*/ 25 w 45"/>
                <a:gd name="T3" fmla="*/ 57 h 57"/>
                <a:gd name="T4" fmla="*/ 30 w 45"/>
                <a:gd name="T5" fmla="*/ 57 h 57"/>
                <a:gd name="T6" fmla="*/ 32 w 45"/>
                <a:gd name="T7" fmla="*/ 53 h 57"/>
                <a:gd name="T8" fmla="*/ 35 w 45"/>
                <a:gd name="T9" fmla="*/ 53 h 57"/>
                <a:gd name="T10" fmla="*/ 37 w 45"/>
                <a:gd name="T11" fmla="*/ 50 h 57"/>
                <a:gd name="T12" fmla="*/ 40 w 45"/>
                <a:gd name="T13" fmla="*/ 47 h 57"/>
                <a:gd name="T14" fmla="*/ 42 w 45"/>
                <a:gd name="T15" fmla="*/ 44 h 57"/>
                <a:gd name="T16" fmla="*/ 42 w 45"/>
                <a:gd name="T17" fmla="*/ 37 h 57"/>
                <a:gd name="T18" fmla="*/ 45 w 45"/>
                <a:gd name="T19" fmla="*/ 34 h 57"/>
                <a:gd name="T20" fmla="*/ 45 w 45"/>
                <a:gd name="T21" fmla="*/ 30 h 57"/>
                <a:gd name="T22" fmla="*/ 45 w 45"/>
                <a:gd name="T23" fmla="*/ 24 h 57"/>
                <a:gd name="T24" fmla="*/ 42 w 45"/>
                <a:gd name="T25" fmla="*/ 20 h 57"/>
                <a:gd name="T26" fmla="*/ 42 w 45"/>
                <a:gd name="T27" fmla="*/ 17 h 57"/>
                <a:gd name="T28" fmla="*/ 40 w 45"/>
                <a:gd name="T29" fmla="*/ 14 h 57"/>
                <a:gd name="T30" fmla="*/ 37 w 45"/>
                <a:gd name="T31" fmla="*/ 10 h 57"/>
                <a:gd name="T32" fmla="*/ 35 w 45"/>
                <a:gd name="T33" fmla="*/ 7 h 57"/>
                <a:gd name="T34" fmla="*/ 32 w 45"/>
                <a:gd name="T35" fmla="*/ 4 h 57"/>
                <a:gd name="T36" fmla="*/ 30 w 45"/>
                <a:gd name="T37" fmla="*/ 4 h 57"/>
                <a:gd name="T38" fmla="*/ 25 w 45"/>
                <a:gd name="T39" fmla="*/ 0 h 57"/>
                <a:gd name="T40" fmla="*/ 22 w 45"/>
                <a:gd name="T41" fmla="*/ 0 h 57"/>
                <a:gd name="T42" fmla="*/ 20 w 45"/>
                <a:gd name="T43" fmla="*/ 0 h 57"/>
                <a:gd name="T44" fmla="*/ 15 w 45"/>
                <a:gd name="T45" fmla="*/ 4 h 57"/>
                <a:gd name="T46" fmla="*/ 12 w 45"/>
                <a:gd name="T47" fmla="*/ 4 h 57"/>
                <a:gd name="T48" fmla="*/ 10 w 45"/>
                <a:gd name="T49" fmla="*/ 7 h 57"/>
                <a:gd name="T50" fmla="*/ 7 w 45"/>
                <a:gd name="T51" fmla="*/ 10 h 57"/>
                <a:gd name="T52" fmla="*/ 5 w 45"/>
                <a:gd name="T53" fmla="*/ 14 h 57"/>
                <a:gd name="T54" fmla="*/ 2 w 45"/>
                <a:gd name="T55" fmla="*/ 17 h 57"/>
                <a:gd name="T56" fmla="*/ 2 w 45"/>
                <a:gd name="T57" fmla="*/ 20 h 57"/>
                <a:gd name="T58" fmla="*/ 0 w 45"/>
                <a:gd name="T59" fmla="*/ 24 h 57"/>
                <a:gd name="T60" fmla="*/ 0 w 45"/>
                <a:gd name="T61" fmla="*/ 30 h 57"/>
                <a:gd name="T62" fmla="*/ 0 w 45"/>
                <a:gd name="T63" fmla="*/ 34 h 57"/>
                <a:gd name="T64" fmla="*/ 2 w 45"/>
                <a:gd name="T65" fmla="*/ 37 h 57"/>
                <a:gd name="T66" fmla="*/ 2 w 45"/>
                <a:gd name="T67" fmla="*/ 44 h 57"/>
                <a:gd name="T68" fmla="*/ 5 w 45"/>
                <a:gd name="T69" fmla="*/ 47 h 57"/>
                <a:gd name="T70" fmla="*/ 7 w 45"/>
                <a:gd name="T71" fmla="*/ 50 h 57"/>
                <a:gd name="T72" fmla="*/ 10 w 45"/>
                <a:gd name="T73" fmla="*/ 53 h 57"/>
                <a:gd name="T74" fmla="*/ 12 w 45"/>
                <a:gd name="T75" fmla="*/ 53 h 57"/>
                <a:gd name="T76" fmla="*/ 15 w 45"/>
                <a:gd name="T77" fmla="*/ 57 h 57"/>
                <a:gd name="T78" fmla="*/ 20 w 45"/>
                <a:gd name="T79" fmla="*/ 57 h 57"/>
                <a:gd name="T80" fmla="*/ 22 w 45"/>
                <a:gd name="T81" fmla="*/ 57 h 57"/>
                <a:gd name="T82" fmla="*/ 22 w 45"/>
                <a:gd name="T83" fmla="*/ 57 h 57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57"/>
                <a:gd name="T128" fmla="*/ 45 w 45"/>
                <a:gd name="T129" fmla="*/ 57 h 57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57">
                  <a:moveTo>
                    <a:pt x="22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2" y="53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7"/>
                  </a:lnTo>
                  <a:lnTo>
                    <a:pt x="42" y="44"/>
                  </a:lnTo>
                  <a:lnTo>
                    <a:pt x="42" y="37"/>
                  </a:lnTo>
                  <a:lnTo>
                    <a:pt x="45" y="34"/>
                  </a:lnTo>
                  <a:lnTo>
                    <a:pt x="45" y="30"/>
                  </a:lnTo>
                  <a:lnTo>
                    <a:pt x="45" y="24"/>
                  </a:lnTo>
                  <a:lnTo>
                    <a:pt x="42" y="20"/>
                  </a:lnTo>
                  <a:lnTo>
                    <a:pt x="42" y="17"/>
                  </a:lnTo>
                  <a:lnTo>
                    <a:pt x="40" y="14"/>
                  </a:lnTo>
                  <a:lnTo>
                    <a:pt x="37" y="10"/>
                  </a:lnTo>
                  <a:lnTo>
                    <a:pt x="35" y="7"/>
                  </a:lnTo>
                  <a:lnTo>
                    <a:pt x="32" y="4"/>
                  </a:lnTo>
                  <a:lnTo>
                    <a:pt x="30" y="4"/>
                  </a:lnTo>
                  <a:lnTo>
                    <a:pt x="25" y="0"/>
                  </a:lnTo>
                  <a:lnTo>
                    <a:pt x="22" y="0"/>
                  </a:lnTo>
                  <a:lnTo>
                    <a:pt x="20" y="0"/>
                  </a:lnTo>
                  <a:lnTo>
                    <a:pt x="15" y="4"/>
                  </a:lnTo>
                  <a:lnTo>
                    <a:pt x="12" y="4"/>
                  </a:lnTo>
                  <a:lnTo>
                    <a:pt x="10" y="7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2" y="17"/>
                  </a:lnTo>
                  <a:lnTo>
                    <a:pt x="2" y="20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0" y="34"/>
                  </a:lnTo>
                  <a:lnTo>
                    <a:pt x="2" y="37"/>
                  </a:lnTo>
                  <a:lnTo>
                    <a:pt x="2" y="44"/>
                  </a:lnTo>
                  <a:lnTo>
                    <a:pt x="5" y="47"/>
                  </a:lnTo>
                  <a:lnTo>
                    <a:pt x="7" y="50"/>
                  </a:lnTo>
                  <a:lnTo>
                    <a:pt x="10" y="53"/>
                  </a:lnTo>
                  <a:lnTo>
                    <a:pt x="12" y="53"/>
                  </a:lnTo>
                  <a:lnTo>
                    <a:pt x="15" y="57"/>
                  </a:lnTo>
                  <a:lnTo>
                    <a:pt x="20" y="57"/>
                  </a:lnTo>
                  <a:lnTo>
                    <a:pt x="22" y="57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5" name="Freeform 807">
              <a:extLst>
                <a:ext uri="{FF2B5EF4-FFF2-40B4-BE49-F238E27FC236}">
                  <a16:creationId xmlns:a16="http://schemas.microsoft.com/office/drawing/2014/main" id="{8B303F91-25D5-4794-82A3-BBF8632A6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3254"/>
              <a:ext cx="45" cy="60"/>
            </a:xfrm>
            <a:custGeom>
              <a:avLst/>
              <a:gdLst>
                <a:gd name="T0" fmla="*/ 20 w 45"/>
                <a:gd name="T1" fmla="*/ 57 h 60"/>
                <a:gd name="T2" fmla="*/ 25 w 45"/>
                <a:gd name="T3" fmla="*/ 57 h 60"/>
                <a:gd name="T4" fmla="*/ 30 w 45"/>
                <a:gd name="T5" fmla="*/ 57 h 60"/>
                <a:gd name="T6" fmla="*/ 33 w 45"/>
                <a:gd name="T7" fmla="*/ 57 h 60"/>
                <a:gd name="T8" fmla="*/ 35 w 45"/>
                <a:gd name="T9" fmla="*/ 53 h 60"/>
                <a:gd name="T10" fmla="*/ 38 w 45"/>
                <a:gd name="T11" fmla="*/ 50 h 60"/>
                <a:gd name="T12" fmla="*/ 40 w 45"/>
                <a:gd name="T13" fmla="*/ 47 h 60"/>
                <a:gd name="T14" fmla="*/ 43 w 45"/>
                <a:gd name="T15" fmla="*/ 43 h 60"/>
                <a:gd name="T16" fmla="*/ 43 w 45"/>
                <a:gd name="T17" fmla="*/ 40 h 60"/>
                <a:gd name="T18" fmla="*/ 43 w 45"/>
                <a:gd name="T19" fmla="*/ 33 h 60"/>
                <a:gd name="T20" fmla="*/ 45 w 45"/>
                <a:gd name="T21" fmla="*/ 30 h 60"/>
                <a:gd name="T22" fmla="*/ 43 w 45"/>
                <a:gd name="T23" fmla="*/ 27 h 60"/>
                <a:gd name="T24" fmla="*/ 43 w 45"/>
                <a:gd name="T25" fmla="*/ 20 h 60"/>
                <a:gd name="T26" fmla="*/ 43 w 45"/>
                <a:gd name="T27" fmla="*/ 17 h 60"/>
                <a:gd name="T28" fmla="*/ 40 w 45"/>
                <a:gd name="T29" fmla="*/ 13 h 60"/>
                <a:gd name="T30" fmla="*/ 38 w 45"/>
                <a:gd name="T31" fmla="*/ 10 h 60"/>
                <a:gd name="T32" fmla="*/ 35 w 45"/>
                <a:gd name="T33" fmla="*/ 7 h 60"/>
                <a:gd name="T34" fmla="*/ 33 w 45"/>
                <a:gd name="T35" fmla="*/ 3 h 60"/>
                <a:gd name="T36" fmla="*/ 30 w 45"/>
                <a:gd name="T37" fmla="*/ 3 h 60"/>
                <a:gd name="T38" fmla="*/ 25 w 45"/>
                <a:gd name="T39" fmla="*/ 0 h 60"/>
                <a:gd name="T40" fmla="*/ 23 w 45"/>
                <a:gd name="T41" fmla="*/ 0 h 60"/>
                <a:gd name="T42" fmla="*/ 18 w 45"/>
                <a:gd name="T43" fmla="*/ 0 h 60"/>
                <a:gd name="T44" fmla="*/ 15 w 45"/>
                <a:gd name="T45" fmla="*/ 3 h 60"/>
                <a:gd name="T46" fmla="*/ 13 w 45"/>
                <a:gd name="T47" fmla="*/ 3 h 60"/>
                <a:gd name="T48" fmla="*/ 10 w 45"/>
                <a:gd name="T49" fmla="*/ 7 h 60"/>
                <a:gd name="T50" fmla="*/ 8 w 45"/>
                <a:gd name="T51" fmla="*/ 10 h 60"/>
                <a:gd name="T52" fmla="*/ 5 w 45"/>
                <a:gd name="T53" fmla="*/ 13 h 60"/>
                <a:gd name="T54" fmla="*/ 3 w 45"/>
                <a:gd name="T55" fmla="*/ 17 h 60"/>
                <a:gd name="T56" fmla="*/ 3 w 45"/>
                <a:gd name="T57" fmla="*/ 20 h 60"/>
                <a:gd name="T58" fmla="*/ 0 w 45"/>
                <a:gd name="T59" fmla="*/ 27 h 60"/>
                <a:gd name="T60" fmla="*/ 0 w 45"/>
                <a:gd name="T61" fmla="*/ 30 h 60"/>
                <a:gd name="T62" fmla="*/ 0 w 45"/>
                <a:gd name="T63" fmla="*/ 33 h 60"/>
                <a:gd name="T64" fmla="*/ 3 w 45"/>
                <a:gd name="T65" fmla="*/ 40 h 60"/>
                <a:gd name="T66" fmla="*/ 3 w 45"/>
                <a:gd name="T67" fmla="*/ 43 h 60"/>
                <a:gd name="T68" fmla="*/ 5 w 45"/>
                <a:gd name="T69" fmla="*/ 47 h 60"/>
                <a:gd name="T70" fmla="*/ 8 w 45"/>
                <a:gd name="T71" fmla="*/ 50 h 60"/>
                <a:gd name="T72" fmla="*/ 10 w 45"/>
                <a:gd name="T73" fmla="*/ 53 h 60"/>
                <a:gd name="T74" fmla="*/ 13 w 45"/>
                <a:gd name="T75" fmla="*/ 57 h 60"/>
                <a:gd name="T76" fmla="*/ 15 w 45"/>
                <a:gd name="T77" fmla="*/ 57 h 60"/>
                <a:gd name="T78" fmla="*/ 18 w 45"/>
                <a:gd name="T79" fmla="*/ 57 h 60"/>
                <a:gd name="T80" fmla="*/ 23 w 45"/>
                <a:gd name="T81" fmla="*/ 60 h 60"/>
                <a:gd name="T82" fmla="*/ 23 w 45"/>
                <a:gd name="T83" fmla="*/ 60 h 60"/>
                <a:gd name="T84" fmla="*/ 20 w 45"/>
                <a:gd name="T85" fmla="*/ 5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5"/>
                <a:gd name="T130" fmla="*/ 0 h 60"/>
                <a:gd name="T131" fmla="*/ 45 w 45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5" h="60">
                  <a:moveTo>
                    <a:pt x="20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3" y="57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3" y="43"/>
                  </a:lnTo>
                  <a:lnTo>
                    <a:pt x="43" y="40"/>
                  </a:lnTo>
                  <a:lnTo>
                    <a:pt x="43" y="33"/>
                  </a:lnTo>
                  <a:lnTo>
                    <a:pt x="45" y="30"/>
                  </a:lnTo>
                  <a:lnTo>
                    <a:pt x="43" y="27"/>
                  </a:lnTo>
                  <a:lnTo>
                    <a:pt x="43" y="20"/>
                  </a:lnTo>
                  <a:lnTo>
                    <a:pt x="43" y="17"/>
                  </a:lnTo>
                  <a:lnTo>
                    <a:pt x="40" y="13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3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7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60"/>
                  </a:lnTo>
                  <a:lnTo>
                    <a:pt x="20" y="57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6" name="Freeform 808">
              <a:extLst>
                <a:ext uri="{FF2B5EF4-FFF2-40B4-BE49-F238E27FC236}">
                  <a16:creationId xmlns:a16="http://schemas.microsoft.com/office/drawing/2014/main" id="{21D64D49-4FF9-458A-9BBA-414FB53B6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2" y="3254"/>
              <a:ext cx="45" cy="60"/>
            </a:xfrm>
            <a:custGeom>
              <a:avLst/>
              <a:gdLst>
                <a:gd name="T0" fmla="*/ 20 w 45"/>
                <a:gd name="T1" fmla="*/ 57 h 60"/>
                <a:gd name="T2" fmla="*/ 25 w 45"/>
                <a:gd name="T3" fmla="*/ 57 h 60"/>
                <a:gd name="T4" fmla="*/ 30 w 45"/>
                <a:gd name="T5" fmla="*/ 57 h 60"/>
                <a:gd name="T6" fmla="*/ 33 w 45"/>
                <a:gd name="T7" fmla="*/ 57 h 60"/>
                <a:gd name="T8" fmla="*/ 35 w 45"/>
                <a:gd name="T9" fmla="*/ 53 h 60"/>
                <a:gd name="T10" fmla="*/ 38 w 45"/>
                <a:gd name="T11" fmla="*/ 50 h 60"/>
                <a:gd name="T12" fmla="*/ 40 w 45"/>
                <a:gd name="T13" fmla="*/ 47 h 60"/>
                <a:gd name="T14" fmla="*/ 43 w 45"/>
                <a:gd name="T15" fmla="*/ 43 h 60"/>
                <a:gd name="T16" fmla="*/ 43 w 45"/>
                <a:gd name="T17" fmla="*/ 40 h 60"/>
                <a:gd name="T18" fmla="*/ 43 w 45"/>
                <a:gd name="T19" fmla="*/ 33 h 60"/>
                <a:gd name="T20" fmla="*/ 45 w 45"/>
                <a:gd name="T21" fmla="*/ 30 h 60"/>
                <a:gd name="T22" fmla="*/ 43 w 45"/>
                <a:gd name="T23" fmla="*/ 27 h 60"/>
                <a:gd name="T24" fmla="*/ 43 w 45"/>
                <a:gd name="T25" fmla="*/ 20 h 60"/>
                <a:gd name="T26" fmla="*/ 43 w 45"/>
                <a:gd name="T27" fmla="*/ 17 h 60"/>
                <a:gd name="T28" fmla="*/ 40 w 45"/>
                <a:gd name="T29" fmla="*/ 13 h 60"/>
                <a:gd name="T30" fmla="*/ 38 w 45"/>
                <a:gd name="T31" fmla="*/ 10 h 60"/>
                <a:gd name="T32" fmla="*/ 35 w 45"/>
                <a:gd name="T33" fmla="*/ 7 h 60"/>
                <a:gd name="T34" fmla="*/ 33 w 45"/>
                <a:gd name="T35" fmla="*/ 3 h 60"/>
                <a:gd name="T36" fmla="*/ 30 w 45"/>
                <a:gd name="T37" fmla="*/ 3 h 60"/>
                <a:gd name="T38" fmla="*/ 25 w 45"/>
                <a:gd name="T39" fmla="*/ 0 h 60"/>
                <a:gd name="T40" fmla="*/ 23 w 45"/>
                <a:gd name="T41" fmla="*/ 0 h 60"/>
                <a:gd name="T42" fmla="*/ 18 w 45"/>
                <a:gd name="T43" fmla="*/ 0 h 60"/>
                <a:gd name="T44" fmla="*/ 15 w 45"/>
                <a:gd name="T45" fmla="*/ 3 h 60"/>
                <a:gd name="T46" fmla="*/ 13 w 45"/>
                <a:gd name="T47" fmla="*/ 3 h 60"/>
                <a:gd name="T48" fmla="*/ 10 w 45"/>
                <a:gd name="T49" fmla="*/ 7 h 60"/>
                <a:gd name="T50" fmla="*/ 8 w 45"/>
                <a:gd name="T51" fmla="*/ 10 h 60"/>
                <a:gd name="T52" fmla="*/ 5 w 45"/>
                <a:gd name="T53" fmla="*/ 13 h 60"/>
                <a:gd name="T54" fmla="*/ 3 w 45"/>
                <a:gd name="T55" fmla="*/ 17 h 60"/>
                <a:gd name="T56" fmla="*/ 3 w 45"/>
                <a:gd name="T57" fmla="*/ 20 h 60"/>
                <a:gd name="T58" fmla="*/ 0 w 45"/>
                <a:gd name="T59" fmla="*/ 27 h 60"/>
                <a:gd name="T60" fmla="*/ 0 w 45"/>
                <a:gd name="T61" fmla="*/ 30 h 60"/>
                <a:gd name="T62" fmla="*/ 0 w 45"/>
                <a:gd name="T63" fmla="*/ 33 h 60"/>
                <a:gd name="T64" fmla="*/ 3 w 45"/>
                <a:gd name="T65" fmla="*/ 40 h 60"/>
                <a:gd name="T66" fmla="*/ 3 w 45"/>
                <a:gd name="T67" fmla="*/ 43 h 60"/>
                <a:gd name="T68" fmla="*/ 5 w 45"/>
                <a:gd name="T69" fmla="*/ 47 h 60"/>
                <a:gd name="T70" fmla="*/ 8 w 45"/>
                <a:gd name="T71" fmla="*/ 50 h 60"/>
                <a:gd name="T72" fmla="*/ 10 w 45"/>
                <a:gd name="T73" fmla="*/ 53 h 60"/>
                <a:gd name="T74" fmla="*/ 13 w 45"/>
                <a:gd name="T75" fmla="*/ 57 h 60"/>
                <a:gd name="T76" fmla="*/ 15 w 45"/>
                <a:gd name="T77" fmla="*/ 57 h 60"/>
                <a:gd name="T78" fmla="*/ 18 w 45"/>
                <a:gd name="T79" fmla="*/ 57 h 60"/>
                <a:gd name="T80" fmla="*/ 23 w 45"/>
                <a:gd name="T81" fmla="*/ 60 h 60"/>
                <a:gd name="T82" fmla="*/ 23 w 45"/>
                <a:gd name="T83" fmla="*/ 60 h 60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5"/>
                <a:gd name="T127" fmla="*/ 0 h 60"/>
                <a:gd name="T128" fmla="*/ 45 w 45"/>
                <a:gd name="T129" fmla="*/ 60 h 60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5" h="60">
                  <a:moveTo>
                    <a:pt x="20" y="57"/>
                  </a:moveTo>
                  <a:lnTo>
                    <a:pt x="25" y="57"/>
                  </a:lnTo>
                  <a:lnTo>
                    <a:pt x="30" y="57"/>
                  </a:lnTo>
                  <a:lnTo>
                    <a:pt x="33" y="57"/>
                  </a:lnTo>
                  <a:lnTo>
                    <a:pt x="35" y="53"/>
                  </a:lnTo>
                  <a:lnTo>
                    <a:pt x="38" y="50"/>
                  </a:lnTo>
                  <a:lnTo>
                    <a:pt x="40" y="47"/>
                  </a:lnTo>
                  <a:lnTo>
                    <a:pt x="43" y="43"/>
                  </a:lnTo>
                  <a:lnTo>
                    <a:pt x="43" y="40"/>
                  </a:lnTo>
                  <a:lnTo>
                    <a:pt x="43" y="33"/>
                  </a:lnTo>
                  <a:lnTo>
                    <a:pt x="45" y="30"/>
                  </a:lnTo>
                  <a:lnTo>
                    <a:pt x="43" y="27"/>
                  </a:lnTo>
                  <a:lnTo>
                    <a:pt x="43" y="20"/>
                  </a:lnTo>
                  <a:lnTo>
                    <a:pt x="43" y="17"/>
                  </a:lnTo>
                  <a:lnTo>
                    <a:pt x="40" y="13"/>
                  </a:lnTo>
                  <a:lnTo>
                    <a:pt x="38" y="10"/>
                  </a:lnTo>
                  <a:lnTo>
                    <a:pt x="35" y="7"/>
                  </a:lnTo>
                  <a:lnTo>
                    <a:pt x="33" y="3"/>
                  </a:lnTo>
                  <a:lnTo>
                    <a:pt x="30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10" y="7"/>
                  </a:lnTo>
                  <a:lnTo>
                    <a:pt x="8" y="10"/>
                  </a:lnTo>
                  <a:lnTo>
                    <a:pt x="5" y="13"/>
                  </a:lnTo>
                  <a:lnTo>
                    <a:pt x="3" y="17"/>
                  </a:lnTo>
                  <a:lnTo>
                    <a:pt x="3" y="20"/>
                  </a:lnTo>
                  <a:lnTo>
                    <a:pt x="0" y="27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3" y="40"/>
                  </a:lnTo>
                  <a:lnTo>
                    <a:pt x="3" y="43"/>
                  </a:lnTo>
                  <a:lnTo>
                    <a:pt x="5" y="47"/>
                  </a:lnTo>
                  <a:lnTo>
                    <a:pt x="8" y="50"/>
                  </a:lnTo>
                  <a:lnTo>
                    <a:pt x="10" y="53"/>
                  </a:lnTo>
                  <a:lnTo>
                    <a:pt x="13" y="57"/>
                  </a:lnTo>
                  <a:lnTo>
                    <a:pt x="15" y="57"/>
                  </a:lnTo>
                  <a:lnTo>
                    <a:pt x="18" y="57"/>
                  </a:lnTo>
                  <a:lnTo>
                    <a:pt x="23" y="60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7" name="Freeform 809">
              <a:extLst>
                <a:ext uri="{FF2B5EF4-FFF2-40B4-BE49-F238E27FC236}">
                  <a16:creationId xmlns:a16="http://schemas.microsoft.com/office/drawing/2014/main" id="{3E13A414-CE61-4918-BE71-B38693110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" y="2159"/>
              <a:ext cx="42" cy="56"/>
            </a:xfrm>
            <a:custGeom>
              <a:avLst/>
              <a:gdLst>
                <a:gd name="T0" fmla="*/ 20 w 42"/>
                <a:gd name="T1" fmla="*/ 56 h 56"/>
                <a:gd name="T2" fmla="*/ 25 w 42"/>
                <a:gd name="T3" fmla="*/ 56 h 56"/>
                <a:gd name="T4" fmla="*/ 28 w 42"/>
                <a:gd name="T5" fmla="*/ 56 h 56"/>
                <a:gd name="T6" fmla="*/ 33 w 42"/>
                <a:gd name="T7" fmla="*/ 56 h 56"/>
                <a:gd name="T8" fmla="*/ 35 w 42"/>
                <a:gd name="T9" fmla="*/ 53 h 56"/>
                <a:gd name="T10" fmla="*/ 37 w 42"/>
                <a:gd name="T11" fmla="*/ 50 h 56"/>
                <a:gd name="T12" fmla="*/ 40 w 42"/>
                <a:gd name="T13" fmla="*/ 46 h 56"/>
                <a:gd name="T14" fmla="*/ 40 w 42"/>
                <a:gd name="T15" fmla="*/ 43 h 56"/>
                <a:gd name="T16" fmla="*/ 42 w 42"/>
                <a:gd name="T17" fmla="*/ 40 h 56"/>
                <a:gd name="T18" fmla="*/ 42 w 42"/>
                <a:gd name="T19" fmla="*/ 33 h 56"/>
                <a:gd name="T20" fmla="*/ 42 w 42"/>
                <a:gd name="T21" fmla="*/ 30 h 56"/>
                <a:gd name="T22" fmla="*/ 42 w 42"/>
                <a:gd name="T23" fmla="*/ 23 h 56"/>
                <a:gd name="T24" fmla="*/ 42 w 42"/>
                <a:gd name="T25" fmla="*/ 20 h 56"/>
                <a:gd name="T26" fmla="*/ 40 w 42"/>
                <a:gd name="T27" fmla="*/ 16 h 56"/>
                <a:gd name="T28" fmla="*/ 40 w 42"/>
                <a:gd name="T29" fmla="*/ 13 h 56"/>
                <a:gd name="T30" fmla="*/ 37 w 42"/>
                <a:gd name="T31" fmla="*/ 10 h 56"/>
                <a:gd name="T32" fmla="*/ 35 w 42"/>
                <a:gd name="T33" fmla="*/ 6 h 56"/>
                <a:gd name="T34" fmla="*/ 33 w 42"/>
                <a:gd name="T35" fmla="*/ 3 h 56"/>
                <a:gd name="T36" fmla="*/ 28 w 42"/>
                <a:gd name="T37" fmla="*/ 3 h 56"/>
                <a:gd name="T38" fmla="*/ 25 w 42"/>
                <a:gd name="T39" fmla="*/ 0 h 56"/>
                <a:gd name="T40" fmla="*/ 23 w 42"/>
                <a:gd name="T41" fmla="*/ 0 h 56"/>
                <a:gd name="T42" fmla="*/ 18 w 42"/>
                <a:gd name="T43" fmla="*/ 0 h 56"/>
                <a:gd name="T44" fmla="*/ 15 w 42"/>
                <a:gd name="T45" fmla="*/ 3 h 56"/>
                <a:gd name="T46" fmla="*/ 13 w 42"/>
                <a:gd name="T47" fmla="*/ 3 h 56"/>
                <a:gd name="T48" fmla="*/ 8 w 42"/>
                <a:gd name="T49" fmla="*/ 6 h 56"/>
                <a:gd name="T50" fmla="*/ 5 w 42"/>
                <a:gd name="T51" fmla="*/ 10 h 56"/>
                <a:gd name="T52" fmla="*/ 5 w 42"/>
                <a:gd name="T53" fmla="*/ 13 h 56"/>
                <a:gd name="T54" fmla="*/ 3 w 42"/>
                <a:gd name="T55" fmla="*/ 16 h 56"/>
                <a:gd name="T56" fmla="*/ 0 w 42"/>
                <a:gd name="T57" fmla="*/ 20 h 56"/>
                <a:gd name="T58" fmla="*/ 0 w 42"/>
                <a:gd name="T59" fmla="*/ 23 h 56"/>
                <a:gd name="T60" fmla="*/ 0 w 42"/>
                <a:gd name="T61" fmla="*/ 30 h 56"/>
                <a:gd name="T62" fmla="*/ 0 w 42"/>
                <a:gd name="T63" fmla="*/ 33 h 56"/>
                <a:gd name="T64" fmla="*/ 0 w 42"/>
                <a:gd name="T65" fmla="*/ 40 h 56"/>
                <a:gd name="T66" fmla="*/ 3 w 42"/>
                <a:gd name="T67" fmla="*/ 43 h 56"/>
                <a:gd name="T68" fmla="*/ 5 w 42"/>
                <a:gd name="T69" fmla="*/ 46 h 56"/>
                <a:gd name="T70" fmla="*/ 5 w 42"/>
                <a:gd name="T71" fmla="*/ 50 h 56"/>
                <a:gd name="T72" fmla="*/ 8 w 42"/>
                <a:gd name="T73" fmla="*/ 53 h 56"/>
                <a:gd name="T74" fmla="*/ 13 w 42"/>
                <a:gd name="T75" fmla="*/ 56 h 56"/>
                <a:gd name="T76" fmla="*/ 15 w 42"/>
                <a:gd name="T77" fmla="*/ 56 h 56"/>
                <a:gd name="T78" fmla="*/ 18 w 42"/>
                <a:gd name="T79" fmla="*/ 56 h 56"/>
                <a:gd name="T80" fmla="*/ 23 w 42"/>
                <a:gd name="T81" fmla="*/ 56 h 56"/>
                <a:gd name="T82" fmla="*/ 23 w 42"/>
                <a:gd name="T83" fmla="*/ 56 h 56"/>
                <a:gd name="T84" fmla="*/ 20 w 42"/>
                <a:gd name="T85" fmla="*/ 56 h 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42"/>
                <a:gd name="T130" fmla="*/ 0 h 56"/>
                <a:gd name="T131" fmla="*/ 42 w 42"/>
                <a:gd name="T132" fmla="*/ 56 h 5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42" h="56">
                  <a:moveTo>
                    <a:pt x="20" y="56"/>
                  </a:moveTo>
                  <a:lnTo>
                    <a:pt x="25" y="56"/>
                  </a:lnTo>
                  <a:lnTo>
                    <a:pt x="28" y="56"/>
                  </a:lnTo>
                  <a:lnTo>
                    <a:pt x="33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6"/>
                  </a:lnTo>
                  <a:lnTo>
                    <a:pt x="40" y="43"/>
                  </a:lnTo>
                  <a:lnTo>
                    <a:pt x="42" y="40"/>
                  </a:lnTo>
                  <a:lnTo>
                    <a:pt x="42" y="33"/>
                  </a:lnTo>
                  <a:lnTo>
                    <a:pt x="42" y="30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40" y="13"/>
                  </a:lnTo>
                  <a:lnTo>
                    <a:pt x="37" y="10"/>
                  </a:lnTo>
                  <a:lnTo>
                    <a:pt x="35" y="6"/>
                  </a:lnTo>
                  <a:lnTo>
                    <a:pt x="33" y="3"/>
                  </a:lnTo>
                  <a:lnTo>
                    <a:pt x="28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3" y="43"/>
                  </a:lnTo>
                  <a:lnTo>
                    <a:pt x="5" y="46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3" y="56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23" y="56"/>
                  </a:lnTo>
                  <a:lnTo>
                    <a:pt x="20" y="56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8" name="Freeform 810">
              <a:extLst>
                <a:ext uri="{FF2B5EF4-FFF2-40B4-BE49-F238E27FC236}">
                  <a16:creationId xmlns:a16="http://schemas.microsoft.com/office/drawing/2014/main" id="{F90881C8-347A-4485-86ED-8906828E6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6" y="2159"/>
              <a:ext cx="42" cy="56"/>
            </a:xfrm>
            <a:custGeom>
              <a:avLst/>
              <a:gdLst>
                <a:gd name="T0" fmla="*/ 20 w 42"/>
                <a:gd name="T1" fmla="*/ 56 h 56"/>
                <a:gd name="T2" fmla="*/ 25 w 42"/>
                <a:gd name="T3" fmla="*/ 56 h 56"/>
                <a:gd name="T4" fmla="*/ 28 w 42"/>
                <a:gd name="T5" fmla="*/ 56 h 56"/>
                <a:gd name="T6" fmla="*/ 33 w 42"/>
                <a:gd name="T7" fmla="*/ 56 h 56"/>
                <a:gd name="T8" fmla="*/ 35 w 42"/>
                <a:gd name="T9" fmla="*/ 53 h 56"/>
                <a:gd name="T10" fmla="*/ 37 w 42"/>
                <a:gd name="T11" fmla="*/ 50 h 56"/>
                <a:gd name="T12" fmla="*/ 40 w 42"/>
                <a:gd name="T13" fmla="*/ 46 h 56"/>
                <a:gd name="T14" fmla="*/ 40 w 42"/>
                <a:gd name="T15" fmla="*/ 43 h 56"/>
                <a:gd name="T16" fmla="*/ 42 w 42"/>
                <a:gd name="T17" fmla="*/ 40 h 56"/>
                <a:gd name="T18" fmla="*/ 42 w 42"/>
                <a:gd name="T19" fmla="*/ 33 h 56"/>
                <a:gd name="T20" fmla="*/ 42 w 42"/>
                <a:gd name="T21" fmla="*/ 30 h 56"/>
                <a:gd name="T22" fmla="*/ 42 w 42"/>
                <a:gd name="T23" fmla="*/ 23 h 56"/>
                <a:gd name="T24" fmla="*/ 42 w 42"/>
                <a:gd name="T25" fmla="*/ 20 h 56"/>
                <a:gd name="T26" fmla="*/ 40 w 42"/>
                <a:gd name="T27" fmla="*/ 16 h 56"/>
                <a:gd name="T28" fmla="*/ 40 w 42"/>
                <a:gd name="T29" fmla="*/ 13 h 56"/>
                <a:gd name="T30" fmla="*/ 37 w 42"/>
                <a:gd name="T31" fmla="*/ 10 h 56"/>
                <a:gd name="T32" fmla="*/ 35 w 42"/>
                <a:gd name="T33" fmla="*/ 6 h 56"/>
                <a:gd name="T34" fmla="*/ 33 w 42"/>
                <a:gd name="T35" fmla="*/ 3 h 56"/>
                <a:gd name="T36" fmla="*/ 28 w 42"/>
                <a:gd name="T37" fmla="*/ 3 h 56"/>
                <a:gd name="T38" fmla="*/ 25 w 42"/>
                <a:gd name="T39" fmla="*/ 0 h 56"/>
                <a:gd name="T40" fmla="*/ 23 w 42"/>
                <a:gd name="T41" fmla="*/ 0 h 56"/>
                <a:gd name="T42" fmla="*/ 18 w 42"/>
                <a:gd name="T43" fmla="*/ 0 h 56"/>
                <a:gd name="T44" fmla="*/ 15 w 42"/>
                <a:gd name="T45" fmla="*/ 3 h 56"/>
                <a:gd name="T46" fmla="*/ 13 w 42"/>
                <a:gd name="T47" fmla="*/ 3 h 56"/>
                <a:gd name="T48" fmla="*/ 8 w 42"/>
                <a:gd name="T49" fmla="*/ 6 h 56"/>
                <a:gd name="T50" fmla="*/ 5 w 42"/>
                <a:gd name="T51" fmla="*/ 10 h 56"/>
                <a:gd name="T52" fmla="*/ 5 w 42"/>
                <a:gd name="T53" fmla="*/ 13 h 56"/>
                <a:gd name="T54" fmla="*/ 3 w 42"/>
                <a:gd name="T55" fmla="*/ 16 h 56"/>
                <a:gd name="T56" fmla="*/ 0 w 42"/>
                <a:gd name="T57" fmla="*/ 20 h 56"/>
                <a:gd name="T58" fmla="*/ 0 w 42"/>
                <a:gd name="T59" fmla="*/ 23 h 56"/>
                <a:gd name="T60" fmla="*/ 0 w 42"/>
                <a:gd name="T61" fmla="*/ 30 h 56"/>
                <a:gd name="T62" fmla="*/ 0 w 42"/>
                <a:gd name="T63" fmla="*/ 33 h 56"/>
                <a:gd name="T64" fmla="*/ 0 w 42"/>
                <a:gd name="T65" fmla="*/ 40 h 56"/>
                <a:gd name="T66" fmla="*/ 3 w 42"/>
                <a:gd name="T67" fmla="*/ 43 h 56"/>
                <a:gd name="T68" fmla="*/ 5 w 42"/>
                <a:gd name="T69" fmla="*/ 46 h 56"/>
                <a:gd name="T70" fmla="*/ 5 w 42"/>
                <a:gd name="T71" fmla="*/ 50 h 56"/>
                <a:gd name="T72" fmla="*/ 8 w 42"/>
                <a:gd name="T73" fmla="*/ 53 h 56"/>
                <a:gd name="T74" fmla="*/ 13 w 42"/>
                <a:gd name="T75" fmla="*/ 56 h 56"/>
                <a:gd name="T76" fmla="*/ 15 w 42"/>
                <a:gd name="T77" fmla="*/ 56 h 56"/>
                <a:gd name="T78" fmla="*/ 18 w 42"/>
                <a:gd name="T79" fmla="*/ 56 h 56"/>
                <a:gd name="T80" fmla="*/ 23 w 42"/>
                <a:gd name="T81" fmla="*/ 56 h 56"/>
                <a:gd name="T82" fmla="*/ 23 w 42"/>
                <a:gd name="T83" fmla="*/ 56 h 5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2"/>
                <a:gd name="T127" fmla="*/ 0 h 56"/>
                <a:gd name="T128" fmla="*/ 42 w 42"/>
                <a:gd name="T129" fmla="*/ 56 h 5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2" h="56">
                  <a:moveTo>
                    <a:pt x="20" y="56"/>
                  </a:moveTo>
                  <a:lnTo>
                    <a:pt x="25" y="56"/>
                  </a:lnTo>
                  <a:lnTo>
                    <a:pt x="28" y="56"/>
                  </a:lnTo>
                  <a:lnTo>
                    <a:pt x="33" y="56"/>
                  </a:lnTo>
                  <a:lnTo>
                    <a:pt x="35" y="53"/>
                  </a:lnTo>
                  <a:lnTo>
                    <a:pt x="37" y="50"/>
                  </a:lnTo>
                  <a:lnTo>
                    <a:pt x="40" y="46"/>
                  </a:lnTo>
                  <a:lnTo>
                    <a:pt x="40" y="43"/>
                  </a:lnTo>
                  <a:lnTo>
                    <a:pt x="42" y="40"/>
                  </a:lnTo>
                  <a:lnTo>
                    <a:pt x="42" y="33"/>
                  </a:lnTo>
                  <a:lnTo>
                    <a:pt x="42" y="30"/>
                  </a:lnTo>
                  <a:lnTo>
                    <a:pt x="42" y="23"/>
                  </a:lnTo>
                  <a:lnTo>
                    <a:pt x="42" y="20"/>
                  </a:lnTo>
                  <a:lnTo>
                    <a:pt x="40" y="16"/>
                  </a:lnTo>
                  <a:lnTo>
                    <a:pt x="40" y="13"/>
                  </a:lnTo>
                  <a:lnTo>
                    <a:pt x="37" y="10"/>
                  </a:lnTo>
                  <a:lnTo>
                    <a:pt x="35" y="6"/>
                  </a:lnTo>
                  <a:lnTo>
                    <a:pt x="33" y="3"/>
                  </a:lnTo>
                  <a:lnTo>
                    <a:pt x="28" y="3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18" y="0"/>
                  </a:lnTo>
                  <a:lnTo>
                    <a:pt x="15" y="3"/>
                  </a:lnTo>
                  <a:lnTo>
                    <a:pt x="13" y="3"/>
                  </a:lnTo>
                  <a:lnTo>
                    <a:pt x="8" y="6"/>
                  </a:lnTo>
                  <a:lnTo>
                    <a:pt x="5" y="10"/>
                  </a:lnTo>
                  <a:lnTo>
                    <a:pt x="5" y="13"/>
                  </a:lnTo>
                  <a:lnTo>
                    <a:pt x="3" y="16"/>
                  </a:lnTo>
                  <a:lnTo>
                    <a:pt x="0" y="20"/>
                  </a:lnTo>
                  <a:lnTo>
                    <a:pt x="0" y="23"/>
                  </a:lnTo>
                  <a:lnTo>
                    <a:pt x="0" y="30"/>
                  </a:lnTo>
                  <a:lnTo>
                    <a:pt x="0" y="33"/>
                  </a:lnTo>
                  <a:lnTo>
                    <a:pt x="0" y="40"/>
                  </a:lnTo>
                  <a:lnTo>
                    <a:pt x="3" y="43"/>
                  </a:lnTo>
                  <a:lnTo>
                    <a:pt x="5" y="46"/>
                  </a:lnTo>
                  <a:lnTo>
                    <a:pt x="5" y="50"/>
                  </a:lnTo>
                  <a:lnTo>
                    <a:pt x="8" y="53"/>
                  </a:lnTo>
                  <a:lnTo>
                    <a:pt x="13" y="56"/>
                  </a:lnTo>
                  <a:lnTo>
                    <a:pt x="15" y="56"/>
                  </a:lnTo>
                  <a:lnTo>
                    <a:pt x="18" y="56"/>
                  </a:lnTo>
                  <a:lnTo>
                    <a:pt x="23" y="56"/>
                  </a:lnTo>
                </a:path>
              </a:pathLst>
            </a:custGeom>
            <a:noFill/>
            <a:ln w="3175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9" name="Line 811">
              <a:extLst>
                <a:ext uri="{FF2B5EF4-FFF2-40B4-BE49-F238E27FC236}">
                  <a16:creationId xmlns:a16="http://schemas.microsoft.com/office/drawing/2014/main" id="{F9A1D1DA-DCCA-4A62-9827-EA2EB20FA1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2795"/>
              <a:ext cx="9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0" name="Line 812">
              <a:extLst>
                <a:ext uri="{FF2B5EF4-FFF2-40B4-BE49-F238E27FC236}">
                  <a16:creationId xmlns:a16="http://schemas.microsoft.com/office/drawing/2014/main" id="{F34BDC9C-EA05-416D-B4A2-CF83B8B92B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1696"/>
              <a:ext cx="90" cy="493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1" name="Line 813">
              <a:extLst>
                <a:ext uri="{FF2B5EF4-FFF2-40B4-BE49-F238E27FC236}">
                  <a16:creationId xmlns:a16="http://schemas.microsoft.com/office/drawing/2014/main" id="{22E709FF-BB68-4F83-B8D5-AA4E0CC0C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0" y="2249"/>
              <a:ext cx="95" cy="1035"/>
            </a:xfrm>
            <a:prstGeom prst="line">
              <a:avLst/>
            </a:prstGeom>
            <a:noFill/>
            <a:ln w="15875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2" name="Freeform 814">
              <a:extLst>
                <a:ext uri="{FF2B5EF4-FFF2-40B4-BE49-F238E27FC236}">
                  <a16:creationId xmlns:a16="http://schemas.microsoft.com/office/drawing/2014/main" id="{82818319-CF66-42A6-A79E-6F34978B5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005"/>
              <a:ext cx="70" cy="487"/>
            </a:xfrm>
            <a:custGeom>
              <a:avLst/>
              <a:gdLst>
                <a:gd name="T0" fmla="*/ 68 w 70"/>
                <a:gd name="T1" fmla="*/ 487 h 487"/>
                <a:gd name="T2" fmla="*/ 70 w 70"/>
                <a:gd name="T3" fmla="*/ 0 h 487"/>
                <a:gd name="T4" fmla="*/ 0 w 70"/>
                <a:gd name="T5" fmla="*/ 0 h 487"/>
                <a:gd name="T6" fmla="*/ 0 w 70"/>
                <a:gd name="T7" fmla="*/ 487 h 487"/>
                <a:gd name="T8" fmla="*/ 70 w 70"/>
                <a:gd name="T9" fmla="*/ 487 h 487"/>
                <a:gd name="T10" fmla="*/ 70 w 70"/>
                <a:gd name="T11" fmla="*/ 487 h 4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7"/>
                <a:gd name="T20" fmla="*/ 70 w 70"/>
                <a:gd name="T21" fmla="*/ 487 h 4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7">
                  <a:moveTo>
                    <a:pt x="68" y="487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7"/>
                  </a:lnTo>
                  <a:lnTo>
                    <a:pt x="70" y="4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3" name="Freeform 815">
              <a:extLst>
                <a:ext uri="{FF2B5EF4-FFF2-40B4-BE49-F238E27FC236}">
                  <a16:creationId xmlns:a16="http://schemas.microsoft.com/office/drawing/2014/main" id="{A3F71E3E-50AD-4915-9FDB-85A378E91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" y="2555"/>
              <a:ext cx="70" cy="486"/>
            </a:xfrm>
            <a:custGeom>
              <a:avLst/>
              <a:gdLst>
                <a:gd name="T0" fmla="*/ 68 w 70"/>
                <a:gd name="T1" fmla="*/ 483 h 486"/>
                <a:gd name="T2" fmla="*/ 70 w 70"/>
                <a:gd name="T3" fmla="*/ 0 h 486"/>
                <a:gd name="T4" fmla="*/ 0 w 70"/>
                <a:gd name="T5" fmla="*/ 0 h 486"/>
                <a:gd name="T6" fmla="*/ 0 w 70"/>
                <a:gd name="T7" fmla="*/ 486 h 486"/>
                <a:gd name="T8" fmla="*/ 70 w 70"/>
                <a:gd name="T9" fmla="*/ 486 h 486"/>
                <a:gd name="T10" fmla="*/ 70 w 70"/>
                <a:gd name="T11" fmla="*/ 486 h 4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6"/>
                <a:gd name="T20" fmla="*/ 70 w 70"/>
                <a:gd name="T21" fmla="*/ 486 h 48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6">
                  <a:moveTo>
                    <a:pt x="68" y="483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6"/>
                  </a:lnTo>
                  <a:lnTo>
                    <a:pt x="70" y="48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4" name="Freeform 816">
              <a:extLst>
                <a:ext uri="{FF2B5EF4-FFF2-40B4-BE49-F238E27FC236}">
                  <a16:creationId xmlns:a16="http://schemas.microsoft.com/office/drawing/2014/main" id="{E305BF88-EC8B-4AD6-BCED-293FBC53F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3" y="2005"/>
              <a:ext cx="140" cy="487"/>
            </a:xfrm>
            <a:custGeom>
              <a:avLst/>
              <a:gdLst>
                <a:gd name="T0" fmla="*/ 0 w 140"/>
                <a:gd name="T1" fmla="*/ 0 h 487"/>
                <a:gd name="T2" fmla="*/ 3 w 140"/>
                <a:gd name="T3" fmla="*/ 197 h 487"/>
                <a:gd name="T4" fmla="*/ 45 w 140"/>
                <a:gd name="T5" fmla="*/ 244 h 487"/>
                <a:gd name="T6" fmla="*/ 3 w 140"/>
                <a:gd name="T7" fmla="*/ 290 h 487"/>
                <a:gd name="T8" fmla="*/ 3 w 140"/>
                <a:gd name="T9" fmla="*/ 487 h 487"/>
                <a:gd name="T10" fmla="*/ 140 w 140"/>
                <a:gd name="T11" fmla="*/ 337 h 487"/>
                <a:gd name="T12" fmla="*/ 140 w 140"/>
                <a:gd name="T13" fmla="*/ 150 h 487"/>
                <a:gd name="T14" fmla="*/ 3 w 140"/>
                <a:gd name="T15" fmla="*/ 0 h 487"/>
                <a:gd name="T16" fmla="*/ 3 w 140"/>
                <a:gd name="T17" fmla="*/ 0 h 487"/>
                <a:gd name="T18" fmla="*/ 0 w 140"/>
                <a:gd name="T19" fmla="*/ 0 h 48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40"/>
                <a:gd name="T31" fmla="*/ 0 h 487"/>
                <a:gd name="T32" fmla="*/ 140 w 140"/>
                <a:gd name="T33" fmla="*/ 487 h 48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40" h="487">
                  <a:moveTo>
                    <a:pt x="0" y="0"/>
                  </a:moveTo>
                  <a:lnTo>
                    <a:pt x="3" y="197"/>
                  </a:lnTo>
                  <a:lnTo>
                    <a:pt x="45" y="244"/>
                  </a:lnTo>
                  <a:lnTo>
                    <a:pt x="3" y="290"/>
                  </a:lnTo>
                  <a:lnTo>
                    <a:pt x="3" y="487"/>
                  </a:lnTo>
                  <a:lnTo>
                    <a:pt x="140" y="337"/>
                  </a:lnTo>
                  <a:lnTo>
                    <a:pt x="140" y="150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5" name="Freeform 817">
              <a:extLst>
                <a:ext uri="{FF2B5EF4-FFF2-40B4-BE49-F238E27FC236}">
                  <a16:creationId xmlns:a16="http://schemas.microsoft.com/office/drawing/2014/main" id="{11783C10-8ECC-4C14-9A8D-AA40CD42B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4" y="1453"/>
              <a:ext cx="70" cy="489"/>
            </a:xfrm>
            <a:custGeom>
              <a:avLst/>
              <a:gdLst>
                <a:gd name="T0" fmla="*/ 67 w 70"/>
                <a:gd name="T1" fmla="*/ 486 h 489"/>
                <a:gd name="T2" fmla="*/ 70 w 70"/>
                <a:gd name="T3" fmla="*/ 0 h 489"/>
                <a:gd name="T4" fmla="*/ 0 w 70"/>
                <a:gd name="T5" fmla="*/ 0 h 489"/>
                <a:gd name="T6" fmla="*/ 0 w 70"/>
                <a:gd name="T7" fmla="*/ 489 h 489"/>
                <a:gd name="T8" fmla="*/ 70 w 70"/>
                <a:gd name="T9" fmla="*/ 489 h 489"/>
                <a:gd name="T10" fmla="*/ 70 w 70"/>
                <a:gd name="T11" fmla="*/ 489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0"/>
                <a:gd name="T19" fmla="*/ 0 h 489"/>
                <a:gd name="T20" fmla="*/ 70 w 70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0" h="489">
                  <a:moveTo>
                    <a:pt x="67" y="486"/>
                  </a:moveTo>
                  <a:lnTo>
                    <a:pt x="70" y="0"/>
                  </a:lnTo>
                  <a:lnTo>
                    <a:pt x="0" y="0"/>
                  </a:lnTo>
                  <a:lnTo>
                    <a:pt x="0" y="489"/>
                  </a:lnTo>
                  <a:lnTo>
                    <a:pt x="70" y="48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6" name="Line 818">
              <a:extLst>
                <a:ext uri="{FF2B5EF4-FFF2-40B4-BE49-F238E27FC236}">
                  <a16:creationId xmlns:a16="http://schemas.microsoft.com/office/drawing/2014/main" id="{3395D609-4E57-4D3F-A751-DDF66375C1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1" y="1772"/>
              <a:ext cx="2" cy="91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7" name="Freeform 819">
              <a:extLst>
                <a:ext uri="{FF2B5EF4-FFF2-40B4-BE49-F238E27FC236}">
                  <a16:creationId xmlns:a16="http://schemas.microsoft.com/office/drawing/2014/main" id="{524C1C69-BF3B-4CC4-BBF9-FBD3DB168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6" y="2005"/>
              <a:ext cx="137" cy="487"/>
            </a:xfrm>
            <a:custGeom>
              <a:avLst/>
              <a:gdLst>
                <a:gd name="T0" fmla="*/ 0 w 137"/>
                <a:gd name="T1" fmla="*/ 0 h 487"/>
                <a:gd name="T2" fmla="*/ 0 w 137"/>
                <a:gd name="T3" fmla="*/ 197 h 487"/>
                <a:gd name="T4" fmla="*/ 45 w 137"/>
                <a:gd name="T5" fmla="*/ 244 h 487"/>
                <a:gd name="T6" fmla="*/ 0 w 137"/>
                <a:gd name="T7" fmla="*/ 290 h 487"/>
                <a:gd name="T8" fmla="*/ 0 w 137"/>
                <a:gd name="T9" fmla="*/ 487 h 487"/>
                <a:gd name="T10" fmla="*/ 137 w 137"/>
                <a:gd name="T11" fmla="*/ 337 h 487"/>
                <a:gd name="T12" fmla="*/ 137 w 137"/>
                <a:gd name="T13" fmla="*/ 150 h 487"/>
                <a:gd name="T14" fmla="*/ 0 w 137"/>
                <a:gd name="T15" fmla="*/ 0 h 487"/>
                <a:gd name="T16" fmla="*/ 0 w 137"/>
                <a:gd name="T17" fmla="*/ 0 h 48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7"/>
                <a:gd name="T28" fmla="*/ 0 h 487"/>
                <a:gd name="T29" fmla="*/ 137 w 137"/>
                <a:gd name="T30" fmla="*/ 487 h 48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7" h="487">
                  <a:moveTo>
                    <a:pt x="0" y="0"/>
                  </a:moveTo>
                  <a:lnTo>
                    <a:pt x="0" y="197"/>
                  </a:lnTo>
                  <a:lnTo>
                    <a:pt x="45" y="244"/>
                  </a:lnTo>
                  <a:lnTo>
                    <a:pt x="0" y="290"/>
                  </a:lnTo>
                  <a:lnTo>
                    <a:pt x="0" y="487"/>
                  </a:lnTo>
                  <a:lnTo>
                    <a:pt x="137" y="337"/>
                  </a:lnTo>
                  <a:lnTo>
                    <a:pt x="137" y="15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28" name="Group 820">
              <a:extLst>
                <a:ext uri="{FF2B5EF4-FFF2-40B4-BE49-F238E27FC236}">
                  <a16:creationId xmlns:a16="http://schemas.microsoft.com/office/drawing/2014/main" id="{58A591A9-FB3C-4D06-B85C-0B9B69E8EB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7" y="2102"/>
              <a:ext cx="465" cy="255"/>
              <a:chOff x="3474" y="2602"/>
              <a:chExt cx="426" cy="286"/>
            </a:xfrm>
          </p:grpSpPr>
          <p:sp>
            <p:nvSpPr>
              <p:cNvPr id="432" name="Cloud">
                <a:extLst>
                  <a:ext uri="{FF2B5EF4-FFF2-40B4-BE49-F238E27FC236}">
                    <a16:creationId xmlns:a16="http://schemas.microsoft.com/office/drawing/2014/main" id="{6FB14BB3-E02A-401C-AFC6-48019F41172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3" name="Text Box 822">
                <a:extLst>
                  <a:ext uri="{FF2B5EF4-FFF2-40B4-BE49-F238E27FC236}">
                    <a16:creationId xmlns:a16="http://schemas.microsoft.com/office/drawing/2014/main" id="{55F817AE-8161-49A3-9634-E6D2E0C2BE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4"/>
                <a:ext cx="426" cy="19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429" name="Group 823">
              <a:extLst>
                <a:ext uri="{FF2B5EF4-FFF2-40B4-BE49-F238E27FC236}">
                  <a16:creationId xmlns:a16="http://schemas.microsoft.com/office/drawing/2014/main" id="{CF54D522-2CA3-4AFE-909A-9A945BCD5F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23" y="2629"/>
              <a:ext cx="426" cy="286"/>
              <a:chOff x="3474" y="2602"/>
              <a:chExt cx="426" cy="286"/>
            </a:xfrm>
          </p:grpSpPr>
          <p:sp>
            <p:nvSpPr>
              <p:cNvPr id="430" name="Cloud">
                <a:extLst>
                  <a:ext uri="{FF2B5EF4-FFF2-40B4-BE49-F238E27FC236}">
                    <a16:creationId xmlns:a16="http://schemas.microsoft.com/office/drawing/2014/main" id="{E56DB13D-F684-4B13-98EB-69F39A2D419E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1" name="Text Box 825">
                <a:extLst>
                  <a:ext uri="{FF2B5EF4-FFF2-40B4-BE49-F238E27FC236}">
                    <a16:creationId xmlns:a16="http://schemas.microsoft.com/office/drawing/2014/main" id="{CB147FAD-726F-4CFB-A665-94C4F1EBAE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3" y="2666"/>
                <a:ext cx="409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sp>
        <p:nvSpPr>
          <p:cNvPr id="434" name="Rounded Rectangle 431">
            <a:extLst>
              <a:ext uri="{FF2B5EF4-FFF2-40B4-BE49-F238E27FC236}">
                <a16:creationId xmlns:a16="http://schemas.microsoft.com/office/drawing/2014/main" id="{793FDC7F-1E20-4A73-BE94-DB92265D41A1}"/>
              </a:ext>
            </a:extLst>
          </p:cNvPr>
          <p:cNvSpPr/>
          <p:nvPr/>
        </p:nvSpPr>
        <p:spPr>
          <a:xfrm>
            <a:off x="7543800" y="1981200"/>
            <a:ext cx="2819400" cy="6858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kern="0" dirty="0">
                <a:solidFill>
                  <a:srgbClr val="C00000"/>
                </a:solidFill>
              </a:rPr>
              <a:t>Stall </a:t>
            </a:r>
            <a:r>
              <a:rPr lang="en-US" sz="2400" kern="0" dirty="0">
                <a:solidFill>
                  <a:srgbClr val="C00000"/>
                </a:solidFill>
              </a:rPr>
              <a:t>the pipeline!</a:t>
            </a:r>
            <a:endParaRPr lang="en-US" sz="2400" kern="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BF33E3C-FD86-473A-95E3-EAFFAC79DF10}"/>
                  </a:ext>
                </a:extLst>
              </p14:cNvPr>
              <p14:cNvContentPartPr/>
              <p14:nvPr/>
            </p14:nvContentPartPr>
            <p14:xfrm>
              <a:off x="2115000" y="1710360"/>
              <a:ext cx="10064880" cy="3130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BF33E3C-FD86-473A-95E3-EAFFAC79DF1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05640" y="1701000"/>
                <a:ext cx="10083600" cy="314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05648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#21: Pipelining II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2642" y="1528011"/>
            <a:ext cx="8420559" cy="480060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Pipeline Hazards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Structural Hazards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Instruction Dependencies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3200" dirty="0"/>
              <a:t>Data Hazards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4.1	Forwarding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4.2	Stall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4.3	Exercises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305AE0-D7F0-40F1-8FC3-9DDFE72CEB7A}"/>
                  </a:ext>
                </a:extLst>
              </p14:cNvPr>
              <p14:cNvContentPartPr/>
              <p14:nvPr/>
            </p14:nvContentPartPr>
            <p14:xfrm>
              <a:off x="1834560" y="1595160"/>
              <a:ext cx="569520" cy="247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305AE0-D7F0-40F1-8FC3-9DDFE72CEB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5200" y="1585800"/>
                <a:ext cx="588240" cy="248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#1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69317FC-5AC8-4CEE-8E50-31D801079831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46417"/>
            <a:ext cx="8229600" cy="1915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 many cycles will it take to execute the following code on a 5-stage pipeline</a:t>
            </a:r>
          </a:p>
          <a:p>
            <a:pPr marL="62865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without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forwarding?</a:t>
            </a:r>
          </a:p>
          <a:p>
            <a:pPr marL="62865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forwarding?</a:t>
            </a:r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E67EF59-20EA-48E4-BDAF-B0B61B13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979" y="3429000"/>
            <a:ext cx="4267200" cy="21336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sub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$1, $3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A994FCD-3456-4044-A151-E9476FB7CDA7}"/>
                  </a:ext>
                </a:extLst>
              </p14:cNvPr>
              <p14:cNvContentPartPr/>
              <p14:nvPr/>
            </p14:nvContentPartPr>
            <p14:xfrm>
              <a:off x="1904040" y="586080"/>
              <a:ext cx="4692960" cy="5099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A994FCD-3456-4044-A151-E9476FB7CD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4680" y="576720"/>
                <a:ext cx="4711680" cy="511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84399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#1: Without Forwarding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8" name="Group 7">
            <a:extLst>
              <a:ext uri="{FF2B5EF4-FFF2-40B4-BE49-F238E27FC236}">
                <a16:creationId xmlns:a16="http://schemas.microsoft.com/office/drawing/2014/main" id="{BCFE9552-ADC0-4AD3-AEEA-8C943A857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610403"/>
              </p:ext>
            </p:extLst>
          </p:nvPr>
        </p:nvGraphicFramePr>
        <p:xfrm>
          <a:off x="2837323" y="2797829"/>
          <a:ext cx="7335834" cy="3359592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98">
            <a:extLst>
              <a:ext uri="{FF2B5EF4-FFF2-40B4-BE49-F238E27FC236}">
                <a16:creationId xmlns:a16="http://schemas.microsoft.com/office/drawing/2014/main" id="{AD95EF0E-1464-45F4-9DE6-29F92808685E}"/>
              </a:ext>
            </a:extLst>
          </p:cNvPr>
          <p:cNvGrpSpPr>
            <a:grpSpLocks/>
          </p:cNvGrpSpPr>
          <p:nvPr/>
        </p:nvGrpSpPr>
        <p:grpSpPr bwMode="auto">
          <a:xfrm>
            <a:off x="2084573" y="3457424"/>
            <a:ext cx="663574" cy="2609005"/>
            <a:chOff x="364" y="1272"/>
            <a:chExt cx="418" cy="2206"/>
          </a:xfrm>
        </p:grpSpPr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A063C71D-E9B1-4904-B04C-9567BE25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1272"/>
              <a:ext cx="407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sub</a:t>
              </a:r>
            </a:p>
          </p:txBody>
        </p:sp>
        <p:sp>
          <p:nvSpPr>
            <p:cNvPr id="14" name="Text Box 94">
              <a:extLst>
                <a:ext uri="{FF2B5EF4-FFF2-40B4-BE49-F238E27FC236}">
                  <a16:creationId xmlns:a16="http://schemas.microsoft.com/office/drawing/2014/main" id="{6E932FF0-5D1D-472C-8E10-3393B9EE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753"/>
              <a:ext cx="407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15" name="Text Box 95">
              <a:extLst>
                <a:ext uri="{FF2B5EF4-FFF2-40B4-BE49-F238E27FC236}">
                  <a16:creationId xmlns:a16="http://schemas.microsoft.com/office/drawing/2014/main" id="{EB5808B7-7111-45BD-8F38-C652767B0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216"/>
              <a:ext cx="310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16" name="Text Box 96">
              <a:extLst>
                <a:ext uri="{FF2B5EF4-FFF2-40B4-BE49-F238E27FC236}">
                  <a16:creationId xmlns:a16="http://schemas.microsoft.com/office/drawing/2014/main" id="{381522A3-35AA-4963-9665-A4C75836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59"/>
              <a:ext cx="407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</p:txBody>
        </p:sp>
        <p:sp>
          <p:nvSpPr>
            <p:cNvPr id="17" name="Text Box 97">
              <a:extLst>
                <a:ext uri="{FF2B5EF4-FFF2-40B4-BE49-F238E27FC236}">
                  <a16:creationId xmlns:a16="http://schemas.microsoft.com/office/drawing/2014/main" id="{C947184E-8FA2-4DDF-AE71-A2C8923B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3140"/>
              <a:ext cx="310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6D02D9C2-B3AC-4863-838C-0BF2861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D96049-668A-498C-A95F-222A7EBF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324" y="1165452"/>
            <a:ext cx="2727335" cy="1441824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sub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$1, $3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870450-1CE7-4C48-AE80-251D47E11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739619"/>
              </p:ext>
            </p:extLst>
          </p:nvPr>
        </p:nvGraphicFramePr>
        <p:xfrm>
          <a:off x="3504217" y="3917693"/>
          <a:ext cx="6668940" cy="2239728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421470658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376933165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97873857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331576777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16033458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19496134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6883717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104651956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193726699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834006820"/>
                    </a:ext>
                  </a:extLst>
                </a:gridCol>
              </a:tblGrid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7113311"/>
                  </a:ext>
                </a:extLst>
              </a:tr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206849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393303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90552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07DD14-1E30-4F1A-B065-68FD1D771DBA}"/>
                  </a:ext>
                </a:extLst>
              </p14:cNvPr>
              <p14:cNvContentPartPr/>
              <p14:nvPr/>
            </p14:nvContentPartPr>
            <p14:xfrm>
              <a:off x="1800720" y="544320"/>
              <a:ext cx="10019520" cy="4399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07DD14-1E30-4F1A-B065-68FD1D771D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1360" y="534960"/>
                <a:ext cx="10038240" cy="441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#1: With Forwarding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98">
            <a:extLst>
              <a:ext uri="{FF2B5EF4-FFF2-40B4-BE49-F238E27FC236}">
                <a16:creationId xmlns:a16="http://schemas.microsoft.com/office/drawing/2014/main" id="{AD95EF0E-1464-45F4-9DE6-29F92808685E}"/>
              </a:ext>
            </a:extLst>
          </p:cNvPr>
          <p:cNvGrpSpPr>
            <a:grpSpLocks/>
          </p:cNvGrpSpPr>
          <p:nvPr/>
        </p:nvGrpSpPr>
        <p:grpSpPr bwMode="auto">
          <a:xfrm>
            <a:off x="2084573" y="3457424"/>
            <a:ext cx="663574" cy="2609005"/>
            <a:chOff x="364" y="1272"/>
            <a:chExt cx="418" cy="2206"/>
          </a:xfrm>
        </p:grpSpPr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A063C71D-E9B1-4904-B04C-9567BE25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" y="1272"/>
              <a:ext cx="407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sub</a:t>
              </a:r>
            </a:p>
          </p:txBody>
        </p:sp>
        <p:sp>
          <p:nvSpPr>
            <p:cNvPr id="14" name="Text Box 94">
              <a:extLst>
                <a:ext uri="{FF2B5EF4-FFF2-40B4-BE49-F238E27FC236}">
                  <a16:creationId xmlns:a16="http://schemas.microsoft.com/office/drawing/2014/main" id="{6E932FF0-5D1D-472C-8E10-3393B9EE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753"/>
              <a:ext cx="407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15" name="Text Box 95">
              <a:extLst>
                <a:ext uri="{FF2B5EF4-FFF2-40B4-BE49-F238E27FC236}">
                  <a16:creationId xmlns:a16="http://schemas.microsoft.com/office/drawing/2014/main" id="{EB5808B7-7111-45BD-8F38-C652767B0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216"/>
              <a:ext cx="310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16" name="Text Box 96">
              <a:extLst>
                <a:ext uri="{FF2B5EF4-FFF2-40B4-BE49-F238E27FC236}">
                  <a16:creationId xmlns:a16="http://schemas.microsoft.com/office/drawing/2014/main" id="{381522A3-35AA-4963-9665-A4C75836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59"/>
              <a:ext cx="407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</p:txBody>
        </p:sp>
        <p:sp>
          <p:nvSpPr>
            <p:cNvPr id="17" name="Text Box 97">
              <a:extLst>
                <a:ext uri="{FF2B5EF4-FFF2-40B4-BE49-F238E27FC236}">
                  <a16:creationId xmlns:a16="http://schemas.microsoft.com/office/drawing/2014/main" id="{C947184E-8FA2-4DDF-AE71-A2C8923B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3140"/>
              <a:ext cx="310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6D02D9C2-B3AC-4863-838C-0BF2861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D96049-668A-498C-A95F-222A7EBF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324" y="1165452"/>
            <a:ext cx="2727335" cy="1441824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sub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$1, $3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  <p:graphicFrame>
        <p:nvGraphicFramePr>
          <p:cNvPr id="20" name="Group 7">
            <a:extLst>
              <a:ext uri="{FF2B5EF4-FFF2-40B4-BE49-F238E27FC236}">
                <a16:creationId xmlns:a16="http://schemas.microsoft.com/office/drawing/2014/main" id="{B263ACD2-0E5F-4984-916B-25ECEC6F3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95105"/>
              </p:ext>
            </p:extLst>
          </p:nvPr>
        </p:nvGraphicFramePr>
        <p:xfrm>
          <a:off x="2843782" y="2797213"/>
          <a:ext cx="7335834" cy="3360824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52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1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73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73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1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Line 168">
            <a:extLst>
              <a:ext uri="{FF2B5EF4-FFF2-40B4-BE49-F238E27FC236}">
                <a16:creationId xmlns:a16="http://schemas.microsoft.com/office/drawing/2014/main" id="{7200D52C-BB50-4C86-934E-640FAFB5C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4942" y="3755462"/>
            <a:ext cx="449641" cy="354721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2" name="Line 169">
            <a:extLst>
              <a:ext uri="{FF2B5EF4-FFF2-40B4-BE49-F238E27FC236}">
                <a16:creationId xmlns:a16="http://schemas.microsoft.com/office/drawing/2014/main" id="{5361BCEA-1EC9-42E4-BA38-6FCA86B7A7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4499" y="3814992"/>
            <a:ext cx="568229" cy="858609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89B130-997A-4DE5-9029-59CACF70A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96992"/>
              </p:ext>
            </p:extLst>
          </p:nvPr>
        </p:nvGraphicFramePr>
        <p:xfrm>
          <a:off x="3503101" y="3927104"/>
          <a:ext cx="5335152" cy="2229388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63753109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63693011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199427558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192993232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85635536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40456729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314659837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3279465513"/>
                    </a:ext>
                  </a:extLst>
                </a:gridCol>
              </a:tblGrid>
              <a:tr h="5573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628915"/>
                  </a:ext>
                </a:extLst>
              </a:tr>
              <a:tr h="5585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101638"/>
                  </a:ext>
                </a:extLst>
              </a:tr>
              <a:tr h="5573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603435"/>
                  </a:ext>
                </a:extLst>
              </a:tr>
              <a:tr h="55616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268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2B284D7-7648-468D-AEFE-5FF26164E722}"/>
                  </a:ext>
                </a:extLst>
              </p14:cNvPr>
              <p14:cNvContentPartPr/>
              <p14:nvPr/>
            </p14:nvContentPartPr>
            <p14:xfrm>
              <a:off x="1842120" y="487800"/>
              <a:ext cx="8725320" cy="4800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2B284D7-7648-468D-AEFE-5FF26164E7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32760" y="478440"/>
                <a:ext cx="8744040" cy="48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64732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#2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69317FC-5AC8-4CEE-8E50-31D801079831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46417"/>
            <a:ext cx="8229600" cy="1915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 many cycles will it take to execute the following code on a 5-stage pipeline</a:t>
            </a:r>
          </a:p>
          <a:p>
            <a:pPr marL="62865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without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forwarding?</a:t>
            </a:r>
          </a:p>
          <a:p>
            <a:pPr marL="628650" lvl="1" indent="-2682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dirty="0"/>
              <a:t>forwarding?</a:t>
            </a:r>
            <a:endParaRPr lang="en-US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E67EF59-20EA-48E4-BDAF-B0B61B13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979" y="3429000"/>
            <a:ext cx="4267200" cy="21336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20($3)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sz="2400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sz="2400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D7A6B18-05F0-4B19-8CF3-10FCF590F761}"/>
                  </a:ext>
                </a:extLst>
              </p14:cNvPr>
              <p14:cNvContentPartPr/>
              <p14:nvPr/>
            </p14:nvContentPartPr>
            <p14:xfrm>
              <a:off x="1993320" y="2209320"/>
              <a:ext cx="3916080" cy="17182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D7A6B18-05F0-4B19-8CF3-10FCF590F7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3960" y="2199960"/>
                <a:ext cx="3934800" cy="17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503272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#2: Without Forwarding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aphicFrame>
        <p:nvGraphicFramePr>
          <p:cNvPr id="8" name="Group 7">
            <a:extLst>
              <a:ext uri="{FF2B5EF4-FFF2-40B4-BE49-F238E27FC236}">
                <a16:creationId xmlns:a16="http://schemas.microsoft.com/office/drawing/2014/main" id="{BCFE9552-ADC0-4AD3-AEEA-8C943A857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919530"/>
              </p:ext>
            </p:extLst>
          </p:nvPr>
        </p:nvGraphicFramePr>
        <p:xfrm>
          <a:off x="2837323" y="2894082"/>
          <a:ext cx="7335834" cy="3359592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9" name="Group 98">
            <a:extLst>
              <a:ext uri="{FF2B5EF4-FFF2-40B4-BE49-F238E27FC236}">
                <a16:creationId xmlns:a16="http://schemas.microsoft.com/office/drawing/2014/main" id="{AD95EF0E-1464-45F4-9DE6-29F92808685E}"/>
              </a:ext>
            </a:extLst>
          </p:cNvPr>
          <p:cNvGrpSpPr>
            <a:grpSpLocks/>
          </p:cNvGrpSpPr>
          <p:nvPr/>
        </p:nvGrpSpPr>
        <p:grpSpPr bwMode="auto">
          <a:xfrm>
            <a:off x="2084573" y="3457424"/>
            <a:ext cx="652462" cy="2609005"/>
            <a:chOff x="364" y="1272"/>
            <a:chExt cx="411" cy="2206"/>
          </a:xfrm>
        </p:grpSpPr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A063C71D-E9B1-4904-B04C-9567BE25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" y="1272"/>
              <a:ext cx="310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lw</a:t>
              </a:r>
              <a:endPara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 Box 94">
              <a:extLst>
                <a:ext uri="{FF2B5EF4-FFF2-40B4-BE49-F238E27FC236}">
                  <a16:creationId xmlns:a16="http://schemas.microsoft.com/office/drawing/2014/main" id="{6E932FF0-5D1D-472C-8E10-3393B9EE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753"/>
              <a:ext cx="407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15" name="Text Box 95">
              <a:extLst>
                <a:ext uri="{FF2B5EF4-FFF2-40B4-BE49-F238E27FC236}">
                  <a16:creationId xmlns:a16="http://schemas.microsoft.com/office/drawing/2014/main" id="{EB5808B7-7111-45BD-8F38-C652767B0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216"/>
              <a:ext cx="310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16" name="Text Box 96">
              <a:extLst>
                <a:ext uri="{FF2B5EF4-FFF2-40B4-BE49-F238E27FC236}">
                  <a16:creationId xmlns:a16="http://schemas.microsoft.com/office/drawing/2014/main" id="{381522A3-35AA-4963-9665-A4C75836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59"/>
              <a:ext cx="407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</p:txBody>
        </p:sp>
        <p:sp>
          <p:nvSpPr>
            <p:cNvPr id="17" name="Text Box 97">
              <a:extLst>
                <a:ext uri="{FF2B5EF4-FFF2-40B4-BE49-F238E27FC236}">
                  <a16:creationId xmlns:a16="http://schemas.microsoft.com/office/drawing/2014/main" id="{C947184E-8FA2-4DDF-AE71-A2C8923B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3140"/>
              <a:ext cx="310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6D02D9C2-B3AC-4863-838C-0BF2861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D96049-668A-498C-A95F-222A7EBF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324" y="1165452"/>
            <a:ext cx="2727335" cy="1441824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20($3)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52F151-E2E0-40C9-B248-9FD754DD7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861715"/>
              </p:ext>
            </p:extLst>
          </p:nvPr>
        </p:nvGraphicFramePr>
        <p:xfrm>
          <a:off x="3504217" y="4013946"/>
          <a:ext cx="6668940" cy="2239728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21798984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3014819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114225209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72596092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81223953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41125603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40013409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38236564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383573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3296048997"/>
                    </a:ext>
                  </a:extLst>
                </a:gridCol>
              </a:tblGrid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546810"/>
                  </a:ext>
                </a:extLst>
              </a:tr>
              <a:tr h="5611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453480"/>
                  </a:ext>
                </a:extLst>
              </a:tr>
              <a:tr h="55993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311717"/>
                  </a:ext>
                </a:extLst>
              </a:tr>
              <a:tr h="5587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62429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553A4DF-A81A-4F2D-8218-EBAD98EF6F08}"/>
                  </a:ext>
                </a:extLst>
              </p14:cNvPr>
              <p14:cNvContentPartPr/>
              <p14:nvPr/>
            </p14:nvContentPartPr>
            <p14:xfrm>
              <a:off x="2257200" y="472320"/>
              <a:ext cx="9043560" cy="4597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553A4DF-A81A-4F2D-8218-EBAD98EF6F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7840" y="462960"/>
                <a:ext cx="9062280" cy="46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44753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4.3 Exercise #2: With Forwarding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9" name="Group 98">
            <a:extLst>
              <a:ext uri="{FF2B5EF4-FFF2-40B4-BE49-F238E27FC236}">
                <a16:creationId xmlns:a16="http://schemas.microsoft.com/office/drawing/2014/main" id="{AD95EF0E-1464-45F4-9DE6-29F92808685E}"/>
              </a:ext>
            </a:extLst>
          </p:cNvPr>
          <p:cNvGrpSpPr>
            <a:grpSpLocks/>
          </p:cNvGrpSpPr>
          <p:nvPr/>
        </p:nvGrpSpPr>
        <p:grpSpPr bwMode="auto">
          <a:xfrm>
            <a:off x="2084573" y="3457424"/>
            <a:ext cx="652462" cy="2609005"/>
            <a:chOff x="364" y="1272"/>
            <a:chExt cx="411" cy="2206"/>
          </a:xfrm>
        </p:grpSpPr>
        <p:sp>
          <p:nvSpPr>
            <p:cNvPr id="10" name="Text Box 93">
              <a:extLst>
                <a:ext uri="{FF2B5EF4-FFF2-40B4-BE49-F238E27FC236}">
                  <a16:creationId xmlns:a16="http://schemas.microsoft.com/office/drawing/2014/main" id="{A063C71D-E9B1-4904-B04C-9567BE25B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" y="1272"/>
              <a:ext cx="310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lw</a:t>
              </a:r>
              <a:endPara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4" name="Text Box 94">
              <a:extLst>
                <a:ext uri="{FF2B5EF4-FFF2-40B4-BE49-F238E27FC236}">
                  <a16:creationId xmlns:a16="http://schemas.microsoft.com/office/drawing/2014/main" id="{6E932FF0-5D1D-472C-8E10-3393B9EEF0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" y="1753"/>
              <a:ext cx="407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</a:p>
          </p:txBody>
        </p:sp>
        <p:sp>
          <p:nvSpPr>
            <p:cNvPr id="15" name="Text Box 95">
              <a:extLst>
                <a:ext uri="{FF2B5EF4-FFF2-40B4-BE49-F238E27FC236}">
                  <a16:creationId xmlns:a16="http://schemas.microsoft.com/office/drawing/2014/main" id="{EB5808B7-7111-45BD-8F38-C652767B06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" y="2216"/>
              <a:ext cx="310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</a:t>
              </a:r>
            </a:p>
          </p:txBody>
        </p:sp>
        <p:sp>
          <p:nvSpPr>
            <p:cNvPr id="16" name="Text Box 96">
              <a:extLst>
                <a:ext uri="{FF2B5EF4-FFF2-40B4-BE49-F238E27FC236}">
                  <a16:creationId xmlns:a16="http://schemas.microsoft.com/office/drawing/2014/main" id="{381522A3-35AA-4963-9665-A4C758367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" y="2659"/>
              <a:ext cx="407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</a:t>
              </a:r>
            </a:p>
          </p:txBody>
        </p:sp>
        <p:sp>
          <p:nvSpPr>
            <p:cNvPr id="17" name="Text Box 97">
              <a:extLst>
                <a:ext uri="{FF2B5EF4-FFF2-40B4-BE49-F238E27FC236}">
                  <a16:creationId xmlns:a16="http://schemas.microsoft.com/office/drawing/2014/main" id="{C947184E-8FA2-4DDF-AE71-A2C8923B8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3140"/>
              <a:ext cx="310" cy="3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sw</a:t>
              </a:r>
            </a:p>
          </p:txBody>
        </p:sp>
      </p:grpSp>
      <p:sp>
        <p:nvSpPr>
          <p:cNvPr id="18" name="Text Box 4">
            <a:extLst>
              <a:ext uri="{FF2B5EF4-FFF2-40B4-BE49-F238E27FC236}">
                <a16:creationId xmlns:a16="http://schemas.microsoft.com/office/drawing/2014/main" id="{6D02D9C2-B3AC-4863-838C-0BF2861DB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27D96049-668A-498C-A95F-222A7EBF8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7324" y="1165452"/>
            <a:ext cx="2727335" cy="1441824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,  20($3)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and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$12,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$5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or 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$13, $6,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add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$14,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b="1" kern="0" dirty="0">
                <a:solidFill>
                  <a:srgbClr val="660066"/>
                </a:solidFill>
                <a:latin typeface="Courier New" pitchFamily="49" charset="0"/>
              </a:rPr>
              <a:t>  </a:t>
            </a:r>
            <a:r>
              <a:rPr lang="en-US" b="1" kern="0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  $15, </a:t>
            </a:r>
            <a:r>
              <a:rPr lang="en-US" b="1" kern="0" dirty="0">
                <a:solidFill>
                  <a:prstClr val="black"/>
                </a:solidFill>
                <a:latin typeface="Courier New" pitchFamily="49" charset="0"/>
                <a:cs typeface="Arial"/>
              </a:rPr>
              <a:t>100(</a:t>
            </a:r>
            <a:r>
              <a:rPr lang="en-US" b="1" kern="0" dirty="0">
                <a:solidFill>
                  <a:srgbClr val="C00000"/>
                </a:solidFill>
                <a:latin typeface="Courier New" pitchFamily="49" charset="0"/>
                <a:cs typeface="Arial"/>
              </a:rPr>
              <a:t>$2</a:t>
            </a:r>
            <a:r>
              <a:rPr lang="en-US" b="1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  <a:endParaRPr lang="en-US" kern="0" dirty="0">
              <a:solidFill>
                <a:prstClr val="black">
                  <a:lumMod val="50000"/>
                  <a:lumOff val="50000"/>
                </a:prstClr>
              </a:solidFill>
              <a:latin typeface="Courier New" pitchFamily="49" charset="0"/>
              <a:cs typeface="Arial"/>
            </a:endParaRPr>
          </a:p>
        </p:txBody>
      </p:sp>
      <p:graphicFrame>
        <p:nvGraphicFramePr>
          <p:cNvPr id="20" name="Group 4">
            <a:extLst>
              <a:ext uri="{FF2B5EF4-FFF2-40B4-BE49-F238E27FC236}">
                <a16:creationId xmlns:a16="http://schemas.microsoft.com/office/drawing/2014/main" id="{829B0FBF-5397-4D67-9A1A-7BB44DDC4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815386"/>
              </p:ext>
            </p:extLst>
          </p:nvPr>
        </p:nvGraphicFramePr>
        <p:xfrm>
          <a:off x="2837323" y="2895473"/>
          <a:ext cx="7335834" cy="3356810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79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Line 175">
            <a:extLst>
              <a:ext uri="{FF2B5EF4-FFF2-40B4-BE49-F238E27FC236}">
                <a16:creationId xmlns:a16="http://schemas.microsoft.com/office/drawing/2014/main" id="{0313013F-B8C9-4351-8B5D-F98AB76C3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076" y="3857172"/>
            <a:ext cx="432850" cy="34185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FD88FC-8056-470C-A32F-0F14BB036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86669"/>
              </p:ext>
            </p:extLst>
          </p:nvPr>
        </p:nvGraphicFramePr>
        <p:xfrm>
          <a:off x="3504053" y="4030687"/>
          <a:ext cx="6002046" cy="2221596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41033344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137513517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67021731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387133108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59850363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81194814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388248759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421648635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504699186"/>
                    </a:ext>
                  </a:extLst>
                </a:gridCol>
              </a:tblGrid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353591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4516771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689159"/>
                  </a:ext>
                </a:extLst>
              </a:tr>
              <a:tr h="55539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alt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cs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85965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E34103-649E-42F6-B37F-534246B6077A}"/>
                  </a:ext>
                </a:extLst>
              </p14:cNvPr>
              <p14:cNvContentPartPr/>
              <p14:nvPr/>
            </p14:nvContentPartPr>
            <p14:xfrm>
              <a:off x="3609000" y="522360"/>
              <a:ext cx="8252280" cy="4698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E34103-649E-42F6-B37F-534246B607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99640" y="513000"/>
                <a:ext cx="8271000" cy="471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37677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CE6A8F-5C8C-4EB4-A91E-005E4DF7D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83434"/>
            <a:ext cx="8229600" cy="2377913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Definition:</a:t>
            </a:r>
          </a:p>
          <a:p>
            <a:pPr marL="625475" lvl="1" indent="-2778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instruction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/>
              <a:t> is control dependent 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/>
              <a:t> if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i="1" dirty="0"/>
              <a:t> </a:t>
            </a:r>
            <a:r>
              <a:rPr lang="en-US" sz="2400" dirty="0"/>
              <a:t>controls whether or not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400" dirty="0"/>
              <a:t> executes</a:t>
            </a:r>
          </a:p>
          <a:p>
            <a:pPr marL="625475" lvl="1" indent="-2778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Typically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/>
              <a:t> would be a branch instruction</a:t>
            </a:r>
          </a:p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Example:</a:t>
            </a:r>
          </a:p>
          <a:p>
            <a:pPr lvl="1"/>
            <a:endParaRPr lang="en-US" b="1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E14198C-3EC3-41B8-AF0A-D630CCE6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0190" y="3519305"/>
            <a:ext cx="6248400" cy="13716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</a:rPr>
              <a:t>i1: </a:t>
            </a:r>
            <a:r>
              <a:rPr lang="en-US" sz="2000" b="1" kern="0" dirty="0" err="1">
                <a:solidFill>
                  <a:srgbClr val="000000"/>
                </a:solidFill>
                <a:latin typeface="Courier New" pitchFamily="49" charset="0"/>
                <a:cs typeface="Arial"/>
              </a:rPr>
              <a:t>beq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 $3, $5, label 	</a:t>
            </a:r>
            <a:r>
              <a:rPr lang="en-US" sz="20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 branch 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000" b="1" kern="0" dirty="0">
                <a:solidFill>
                  <a:srgbClr val="660066"/>
                </a:solidFill>
                <a:latin typeface="Courier New" pitchFamily="49" charset="0"/>
              </a:rPr>
              <a:t>i2: </a:t>
            </a: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add $1, $2, $4   	</a:t>
            </a:r>
            <a:r>
              <a:rPr lang="en-US" sz="2000" kern="0" dirty="0">
                <a:solidFill>
                  <a:srgbClr val="006600"/>
                </a:solidFill>
                <a:latin typeface="Courier New" pitchFamily="49" charset="0"/>
                <a:cs typeface="Arial"/>
              </a:rPr>
              <a:t># depends on i1</a:t>
            </a:r>
          </a:p>
          <a:p>
            <a:pPr marL="228600" indent="-228600">
              <a:lnSpc>
                <a:spcPct val="90000"/>
              </a:lnSpc>
              <a:spcBef>
                <a:spcPct val="20000"/>
              </a:spcBef>
              <a:buClr>
                <a:srgbClr val="FFCC00"/>
              </a:buClr>
              <a:buSzPct val="65000"/>
            </a:pPr>
            <a:r>
              <a:rPr lang="en-US" sz="2000" b="1" kern="0" dirty="0">
                <a:solidFill>
                  <a:srgbClr val="000000"/>
                </a:solidFill>
                <a:latin typeface="Courier New" pitchFamily="49" charset="0"/>
                <a:cs typeface="Arial"/>
              </a:rPr>
              <a:t>...   ...   ...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A25ABBD7-5DFF-4844-954A-0181B3FEF600}"/>
              </a:ext>
            </a:extLst>
          </p:cNvPr>
          <p:cNvSpPr/>
          <p:nvPr/>
        </p:nvSpPr>
        <p:spPr bwMode="auto">
          <a:xfrm>
            <a:off x="3196390" y="4052705"/>
            <a:ext cx="2971800" cy="3048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DA40D4C-162E-4C65-9C0D-A5854795D3FF}"/>
              </a:ext>
            </a:extLst>
          </p:cNvPr>
          <p:cNvSpPr txBox="1">
            <a:spLocks/>
          </p:cNvSpPr>
          <p:nvPr/>
        </p:nvSpPr>
        <p:spPr bwMode="auto">
          <a:xfrm>
            <a:off x="1981200" y="5026867"/>
            <a:ext cx="8305800" cy="137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Effect of incorrect execution:</a:t>
            </a:r>
          </a:p>
          <a:p>
            <a:pPr marL="625475" lvl="1" indent="-265113" eaLnBrk="0" hangingPunct="0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If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i2</a:t>
            </a: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 is allowed to execute before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i1</a:t>
            </a: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 is determined, register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$1</a:t>
            </a:r>
            <a:r>
              <a:rPr lang="en-US" sz="2400" kern="0" dirty="0">
                <a:solidFill>
                  <a:prstClr val="black"/>
                </a:solidFill>
                <a:latin typeface="Arial"/>
                <a:cs typeface="Arial"/>
              </a:rPr>
              <a:t> maybe incorrectly changed! </a:t>
            </a:r>
          </a:p>
          <a:p>
            <a:pPr marL="342900" indent="-342900" eaLnBrk="0" hangingPunct="0">
              <a:spcBef>
                <a:spcPct val="20000"/>
              </a:spcBef>
              <a:buClr>
                <a:srgbClr val="C5D1D7"/>
              </a:buClr>
              <a:buSzPct val="75000"/>
              <a:defRPr/>
            </a:pPr>
            <a:r>
              <a:rPr lang="en-US" sz="2800" kern="0" dirty="0">
                <a:solidFill>
                  <a:prstClr val="black"/>
                </a:solidFill>
                <a:latin typeface="Arial"/>
                <a:cs typeface="Arial"/>
              </a:rPr>
              <a:t>		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337C675-F264-46CC-93E7-95EBD381A14D}"/>
                  </a:ext>
                </a:extLst>
              </p14:cNvPr>
              <p14:cNvContentPartPr/>
              <p14:nvPr/>
            </p14:nvContentPartPr>
            <p14:xfrm>
              <a:off x="36360" y="772560"/>
              <a:ext cx="12156480" cy="4536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337C675-F264-46CC-93E7-95EBD381A1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00" y="763200"/>
                <a:ext cx="12175200" cy="455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Dependency: </a:t>
            </a:r>
            <a:r>
              <a:rPr lang="en-SG" sz="3600" b="1" dirty="0">
                <a:solidFill>
                  <a:srgbClr val="0000FF"/>
                </a:solidFill>
              </a:rPr>
              <a:t>Example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55B937E2-C7FE-4C42-9A96-00192DACF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46417"/>
            <a:ext cx="8229600" cy="939584"/>
          </a:xfrm>
        </p:spPr>
        <p:txBody>
          <a:bodyPr>
            <a:normAutofit lnSpcReduction="10000"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Let us turn to a code fragment with a conditional branch:</a:t>
            </a:r>
          </a:p>
          <a:p>
            <a:endParaRPr lang="en-SG" dirty="0"/>
          </a:p>
        </p:txBody>
      </p:sp>
      <p:grpSp>
        <p:nvGrpSpPr>
          <p:cNvPr id="9" name="Group 15">
            <a:extLst>
              <a:ext uri="{FF2B5EF4-FFF2-40B4-BE49-F238E27FC236}">
                <a16:creationId xmlns:a16="http://schemas.microsoft.com/office/drawing/2014/main" id="{E7AAD126-A283-479A-9B0A-56FC054B265B}"/>
              </a:ext>
            </a:extLst>
          </p:cNvPr>
          <p:cNvGrpSpPr/>
          <p:nvPr/>
        </p:nvGrpSpPr>
        <p:grpSpPr>
          <a:xfrm>
            <a:off x="3897493" y="2362200"/>
            <a:ext cx="3657600" cy="2667000"/>
            <a:chOff x="3276600" y="2438400"/>
            <a:chExt cx="3657600" cy="2667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32A4C5-E92B-4D7D-AFBE-127C635771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6200" y="2438400"/>
              <a:ext cx="3048000" cy="2667000"/>
            </a:xfrm>
            <a:prstGeom prst="rect">
              <a:avLst/>
            </a:prstGeom>
            <a:solidFill>
              <a:srgbClr val="666600">
                <a:lumMod val="20000"/>
                <a:lumOff val="80000"/>
              </a:srgbClr>
            </a:solidFill>
            <a:ln w="9525" cap="rnd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 err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 $1, $3, 7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>
                  <a:solidFill>
                    <a:srgbClr val="660066"/>
                  </a:solidFill>
                  <a:latin typeface="Courier New" pitchFamily="49" charset="0"/>
                </a:rPr>
                <a:t>and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$12, $2, $5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>
                  <a:solidFill>
                    <a:srgbClr val="660066"/>
                  </a:solidFill>
                  <a:latin typeface="Courier New" pitchFamily="49" charset="0"/>
                </a:rPr>
                <a:t>or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 $13, $6, $2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$14, $2, $2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prstClr val="black"/>
                  </a:solidFill>
                  <a:latin typeface="Courier New" pitchFamily="49" charset="0"/>
                </a:rPr>
                <a:t>.........</a:t>
              </a:r>
              <a:endParaRPr lang="en-SG" sz="2400" b="1" kern="0" dirty="0">
                <a:solidFill>
                  <a:prstClr val="black"/>
                </a:solidFill>
                <a:latin typeface="Courier New" pitchFamily="49" charset="0"/>
              </a:endParaRP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SG" sz="2400" b="1" kern="0" dirty="0" err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  <a:r>
                <a:rPr lang="en-SG" sz="2400" b="1" kern="0" dirty="0">
                  <a:solidFill>
                    <a:prstClr val="black"/>
                  </a:solidFill>
                  <a:latin typeface="Courier New" pitchFamily="49" charset="0"/>
                </a:rPr>
                <a:t>  $4,  5($7)</a:t>
              </a:r>
              <a:endParaRPr lang="en-SG" b="1" kern="0" dirty="0">
                <a:solidFill>
                  <a:prstClr val="black"/>
                </a:solidFill>
                <a:latin typeface="Courier New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72B600-E1F6-4925-83C4-1D62397A6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438400"/>
              <a:ext cx="609600" cy="2667000"/>
            </a:xfrm>
            <a:prstGeom prst="rect">
              <a:avLst/>
            </a:prstGeom>
            <a:solidFill>
              <a:schemeClr val="bg1"/>
            </a:solidFill>
            <a:ln w="9525" cap="rnd" algn="ctr">
              <a:solidFill>
                <a:schemeClr val="bg1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40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44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48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52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..</a:t>
              </a:r>
            </a:p>
            <a:p>
              <a:pPr marL="228600" indent="-228600">
                <a:lnSpc>
                  <a:spcPct val="90000"/>
                </a:lnSpc>
                <a:spcBef>
                  <a:spcPct val="20000"/>
                </a:spcBef>
                <a:buClr>
                  <a:srgbClr val="FFCC00"/>
                </a:buClr>
                <a:buSzPct val="65000"/>
              </a:pP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72</a:t>
              </a:r>
              <a:endParaRPr lang="en-US" b="1" kern="0" dirty="0">
                <a:solidFill>
                  <a:srgbClr val="C00000"/>
                </a:solidFill>
                <a:latin typeface="Courier New" pitchFamily="49" charset="0"/>
              </a:endParaRPr>
            </a:p>
          </p:txBody>
        </p:sp>
      </p:grpSp>
      <p:grpSp>
        <p:nvGrpSpPr>
          <p:cNvPr id="13" name="Group 17">
            <a:extLst>
              <a:ext uri="{FF2B5EF4-FFF2-40B4-BE49-F238E27FC236}">
                <a16:creationId xmlns:a16="http://schemas.microsoft.com/office/drawing/2014/main" id="{FD981ACC-E848-488D-8194-15A7A3D8FF1B}"/>
              </a:ext>
            </a:extLst>
          </p:cNvPr>
          <p:cNvGrpSpPr/>
          <p:nvPr/>
        </p:nvGrpSpPr>
        <p:grpSpPr>
          <a:xfrm>
            <a:off x="7097894" y="2667000"/>
            <a:ext cx="1853517" cy="2074862"/>
            <a:chOff x="7192962" y="3352800"/>
            <a:chExt cx="1853517" cy="2074862"/>
          </a:xfrm>
        </p:grpSpPr>
        <p:sp>
          <p:nvSpPr>
            <p:cNvPr id="14" name="Line 8">
              <a:extLst>
                <a:ext uri="{FF2B5EF4-FFF2-40B4-BE49-F238E27FC236}">
                  <a16:creationId xmlns:a16="http://schemas.microsoft.com/office/drawing/2014/main" id="{325B4454-1DE1-4108-AC26-E4E8E087C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24737" y="3352800"/>
              <a:ext cx="5762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9">
              <a:extLst>
                <a:ext uri="{FF2B5EF4-FFF2-40B4-BE49-F238E27FC236}">
                  <a16:creationId xmlns:a16="http://schemas.microsoft.com/office/drawing/2014/main" id="{10555C3D-A75B-474F-B281-F74D33B04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5303" y="3366246"/>
              <a:ext cx="5697" cy="20614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10">
              <a:extLst>
                <a:ext uri="{FF2B5EF4-FFF2-40B4-BE49-F238E27FC236}">
                  <a16:creationId xmlns:a16="http://schemas.microsoft.com/office/drawing/2014/main" id="{EA48A250-A133-40D2-832B-BDE9BDF5A8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92962" y="5427662"/>
              <a:ext cx="80803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012CAC35-09BC-497F-A2EC-F23912CB6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01000" y="4083050"/>
              <a:ext cx="1045479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$1 = $3</a:t>
              </a: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47B639F1-4844-4201-8BC2-2CDBBACD281C}"/>
              </a:ext>
            </a:extLst>
          </p:cNvPr>
          <p:cNvGrpSpPr/>
          <p:nvPr/>
        </p:nvGrpSpPr>
        <p:grpSpPr>
          <a:xfrm>
            <a:off x="2514600" y="2667001"/>
            <a:ext cx="1201918" cy="498475"/>
            <a:chOff x="-239893" y="3198813"/>
            <a:chExt cx="1201918" cy="498475"/>
          </a:xfrm>
        </p:grpSpPr>
        <p:sp>
          <p:nvSpPr>
            <p:cNvPr id="19" name="Line 4">
              <a:extLst>
                <a:ext uri="{FF2B5EF4-FFF2-40B4-BE49-F238E27FC236}">
                  <a16:creationId xmlns:a16="http://schemas.microsoft.com/office/drawing/2014/main" id="{60F13366-4BAF-4944-B2DD-22C3FAF177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838" y="3198813"/>
              <a:ext cx="2301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5">
              <a:extLst>
                <a:ext uri="{FF2B5EF4-FFF2-40B4-BE49-F238E27FC236}">
                  <a16:creationId xmlns:a16="http://schemas.microsoft.com/office/drawing/2014/main" id="{C93769A1-1D97-4509-9DA4-77A4BE65C1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838" y="3198813"/>
              <a:ext cx="0" cy="4984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6">
              <a:extLst>
                <a:ext uri="{FF2B5EF4-FFF2-40B4-BE49-F238E27FC236}">
                  <a16:creationId xmlns:a16="http://schemas.microsoft.com/office/drawing/2014/main" id="{DFC62266-E663-4EFF-BD4A-4473D6775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838" y="3697288"/>
              <a:ext cx="2301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Text Box 12">
              <a:extLst>
                <a:ext uri="{FF2B5EF4-FFF2-40B4-BE49-F238E27FC236}">
                  <a16:creationId xmlns:a16="http://schemas.microsoft.com/office/drawing/2014/main" id="{0232E626-1150-4643-B0EE-486E4854D8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9893" y="3275013"/>
              <a:ext cx="1037463" cy="40011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</a:rPr>
                <a:t>$1 </a:t>
              </a:r>
              <a:r>
                <a:rPr lang="en-US" sz="2000" dirty="0">
                  <a:solidFill>
                    <a:prstClr val="black"/>
                  </a:solidFill>
                  <a:sym typeface="Symbol" pitchFamily="18" charset="2"/>
                </a:rPr>
                <a:t></a:t>
              </a:r>
              <a:r>
                <a:rPr lang="en-US" sz="2000" dirty="0">
                  <a:solidFill>
                    <a:prstClr val="black"/>
                  </a:solidFill>
                </a:rPr>
                <a:t> $3</a:t>
              </a:r>
            </a:p>
          </p:txBody>
        </p:sp>
      </p:grpSp>
      <p:sp>
        <p:nvSpPr>
          <p:cNvPr id="23" name="Rectangle 3">
            <a:extLst>
              <a:ext uri="{FF2B5EF4-FFF2-40B4-BE49-F238E27FC236}">
                <a16:creationId xmlns:a16="http://schemas.microsoft.com/office/drawing/2014/main" id="{075CE80D-C512-4EAC-A331-A092D822C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3340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65113" indent="-265113">
              <a:spcBef>
                <a:spcPct val="20000"/>
              </a:spcBef>
              <a:buClr>
                <a:srgbClr val="C5D1D7"/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kern="0" dirty="0">
                <a:solidFill>
                  <a:prstClr val="black"/>
                </a:solidFill>
              </a:rPr>
              <a:t>How does the code affect a pipeline processor?</a:t>
            </a:r>
            <a:endParaRPr lang="en-US" sz="2800" kern="0" dirty="0">
              <a:solidFill>
                <a:prstClr val="black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D59CC3F-A14B-43A4-BAC9-1823286B4520}"/>
                  </a:ext>
                </a:extLst>
              </p14:cNvPr>
              <p14:cNvContentPartPr/>
              <p14:nvPr/>
            </p14:nvContentPartPr>
            <p14:xfrm>
              <a:off x="3530520" y="2080440"/>
              <a:ext cx="3049200" cy="2823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D59CC3F-A14B-43A4-BAC9-1823286B45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1160" y="2071080"/>
                <a:ext cx="3067920" cy="284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445724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Pipeline Execution: </a:t>
            </a:r>
            <a:r>
              <a:rPr lang="en-US" sz="3600" b="1" dirty="0">
                <a:latin typeface="Courier New" pitchFamily="49" charset="0"/>
              </a:rPr>
              <a:t>IF </a:t>
            </a:r>
            <a:r>
              <a:rPr lang="en-SG" sz="3600" dirty="0">
                <a:solidFill>
                  <a:srgbClr val="0000FF"/>
                </a:solidFill>
              </a:rPr>
              <a:t>Stage 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4B81144-B87B-4D1C-9ABD-9CDE84ED2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t="9970" b="48927"/>
          <a:stretch>
            <a:fillRect/>
          </a:stretch>
        </p:blipFill>
        <p:spPr bwMode="auto">
          <a:xfrm>
            <a:off x="2667001" y="2870417"/>
            <a:ext cx="6826989" cy="35052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2D682011-EF5A-4A55-98E6-4A36ADA27D2A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46417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instruction from memory using the address in PC and put it in </a:t>
            </a:r>
            <a:r>
              <a:rPr lang="en-US" b="1" dirty="0">
                <a:latin typeface="Courier New" pitchFamily="49" charset="0"/>
              </a:rPr>
              <a:t>IF/ID</a:t>
            </a:r>
            <a:r>
              <a:rPr lang="en-US" dirty="0"/>
              <a:t> register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PC address is incremented by 4 and then written back to the PC for next instruction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A20CCEA-FE03-4489-8292-B47F078F54D4}"/>
                  </a:ext>
                </a:extLst>
              </p14:cNvPr>
              <p14:cNvContentPartPr/>
              <p14:nvPr/>
            </p14:nvContentPartPr>
            <p14:xfrm>
              <a:off x="3445920" y="3450240"/>
              <a:ext cx="2087640" cy="902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A20CCEA-FE03-4489-8292-B47F078F54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36560" y="3440880"/>
                <a:ext cx="2106360" cy="9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Dependency: </a:t>
            </a:r>
            <a:r>
              <a:rPr lang="en-SG" sz="3600" b="1" dirty="0">
                <a:solidFill>
                  <a:srgbClr val="0000FF"/>
                </a:solidFill>
              </a:rPr>
              <a:t>Why?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5F6FA7C0-6296-4C60-9B60-DDB183657B96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4396" y="1169233"/>
            <a:ext cx="7954963" cy="5208588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</p:pic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EE8FF170-B303-41F9-915C-797A1C54ED13}"/>
              </a:ext>
            </a:extLst>
          </p:cNvPr>
          <p:cNvSpPr/>
          <p:nvPr/>
        </p:nvSpPr>
        <p:spPr>
          <a:xfrm>
            <a:off x="1728911" y="4903033"/>
            <a:ext cx="2241884" cy="11430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pPr marL="342900" indent="-342900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000" kern="0" dirty="0">
                <a:solidFill>
                  <a:prstClr val="black"/>
                </a:solidFill>
              </a:rPr>
              <a:t>Decision is made in </a:t>
            </a:r>
            <a:r>
              <a:rPr lang="en-US" sz="2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MEM </a:t>
            </a:r>
            <a:r>
              <a:rPr lang="en-US" sz="2000" kern="0" dirty="0">
                <a:solidFill>
                  <a:prstClr val="black"/>
                </a:solidFill>
              </a:rPr>
              <a:t>stage: </a:t>
            </a:r>
          </a:p>
          <a:p>
            <a:pPr marL="342900" indent="-342900" algn="ctr">
              <a:spcBef>
                <a:spcPct val="20000"/>
              </a:spcBef>
              <a:buClr>
                <a:srgbClr val="D16349"/>
              </a:buClr>
              <a:buSzPct val="65000"/>
            </a:pPr>
            <a:r>
              <a:rPr lang="en-US" sz="2400" b="1" kern="0" dirty="0">
                <a:solidFill>
                  <a:srgbClr val="C00000"/>
                </a:solidFill>
              </a:rPr>
              <a:t>Too late!</a:t>
            </a:r>
            <a:endParaRPr lang="en-US" sz="2400" kern="0" dirty="0">
              <a:solidFill>
                <a:prstClr val="black"/>
              </a:solidFill>
            </a:endParaRP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DE7CBFA8-BBB8-4DA0-9F29-C33992CA8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0894" y="3189257"/>
            <a:ext cx="762000" cy="519351"/>
          </a:xfrm>
          <a:prstGeom prst="ellipse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61D48B-EBB9-4C55-B386-0BE1B784FE27}"/>
                  </a:ext>
                </a:extLst>
              </p14:cNvPr>
              <p14:cNvContentPartPr/>
              <p14:nvPr/>
            </p14:nvContentPartPr>
            <p14:xfrm>
              <a:off x="2389680" y="2684520"/>
              <a:ext cx="8182080" cy="2947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61D48B-EBB9-4C55-B386-0BE1B784FE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0320" y="2675160"/>
                <a:ext cx="8200800" cy="296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606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Lecture #21: Pipelining II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HighlightTextShape201406201824391195">
            <a:extLst>
              <a:ext uri="{FF2B5EF4-FFF2-40B4-BE49-F238E27FC236}">
                <a16:creationId xmlns:a16="http://schemas.microsoft.com/office/drawing/2014/main" id="{C1C5B597-DA79-4C8E-A533-F3F284604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2642" y="1528011"/>
            <a:ext cx="8420559" cy="480060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3200" dirty="0"/>
              <a:t>Control Dependency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3200" dirty="0"/>
              <a:t>Control Hazards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6.1	Early Branch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6.2	Branch Prediction</a:t>
            </a:r>
          </a:p>
          <a:p>
            <a:pPr marL="1250950" lvl="1" indent="-709613">
              <a:spcBef>
                <a:spcPts val="600"/>
              </a:spcBef>
              <a:buClrTx/>
              <a:buSzPct val="100000"/>
              <a:buNone/>
            </a:pPr>
            <a:r>
              <a:rPr lang="en-GB" sz="2800" dirty="0"/>
              <a:t>6.3	Delayed Branched</a:t>
            </a:r>
            <a:endParaRPr lang="en-GB" sz="3200" dirty="0"/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sz="3200" dirty="0"/>
              <a:t>Multiple Issue Processors (reading)</a:t>
            </a:r>
            <a:endParaRPr lang="en-GB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06F5C31-A77E-42DB-A65E-9AA06C933DD3}"/>
                  </a:ext>
                </a:extLst>
              </p14:cNvPr>
              <p14:cNvContentPartPr/>
              <p14:nvPr/>
            </p14:nvContentPartPr>
            <p14:xfrm>
              <a:off x="2026800" y="2013840"/>
              <a:ext cx="221040" cy="152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06F5C31-A77E-42DB-A65E-9AA06C933D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7440" y="2004480"/>
                <a:ext cx="239760" cy="17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398565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5. Control Dependency: </a:t>
            </a:r>
            <a:r>
              <a:rPr lang="en-SG" sz="3600" b="1" dirty="0">
                <a:solidFill>
                  <a:srgbClr val="0000FF"/>
                </a:solidFill>
              </a:rPr>
              <a:t>Example</a:t>
            </a:r>
            <a:endParaRPr lang="en-GB" sz="3600" b="1" dirty="0">
              <a:solidFill>
                <a:srgbClr val="C00000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21D2173-9C9B-4B94-A87E-946F4BE4A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7025" y="3087723"/>
            <a:ext cx="5385204" cy="2469419"/>
          </a:xfrm>
          <a:prstGeom prst="rect">
            <a:avLst/>
          </a:prstGeom>
          <a:solidFill>
            <a:srgbClr val="FFFFCC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9" name="Group 6">
            <a:extLst>
              <a:ext uri="{FF2B5EF4-FFF2-40B4-BE49-F238E27FC236}">
                <a16:creationId xmlns:a16="http://schemas.microsoft.com/office/drawing/2014/main" id="{438097BC-095F-433E-8369-508DCD0AC311}"/>
              </a:ext>
            </a:extLst>
          </p:cNvPr>
          <p:cNvGrpSpPr>
            <a:grpSpLocks/>
          </p:cNvGrpSpPr>
          <p:nvPr/>
        </p:nvGrpSpPr>
        <p:grpSpPr bwMode="auto">
          <a:xfrm>
            <a:off x="1976438" y="1346418"/>
            <a:ext cx="8239125" cy="4956175"/>
            <a:chOff x="1018" y="1093"/>
            <a:chExt cx="4278" cy="2573"/>
          </a:xfrm>
        </p:grpSpPr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6A09E8C6-B092-48EB-9354-F06AA6A22E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" y="1093"/>
              <a:ext cx="4278" cy="2480"/>
              <a:chOff x="1018" y="1093"/>
              <a:chExt cx="4278" cy="2480"/>
            </a:xfrm>
          </p:grpSpPr>
          <p:sp>
            <p:nvSpPr>
              <p:cNvPr id="225" name="Line 8">
                <a:extLst>
                  <a:ext uri="{FF2B5EF4-FFF2-40B4-BE49-F238E27FC236}">
                    <a16:creationId xmlns:a16="http://schemas.microsoft.com/office/drawing/2014/main" id="{0E4B1E6A-124E-4101-A66B-5D158D212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476"/>
                <a:ext cx="83" cy="2"/>
              </a:xfrm>
              <a:prstGeom prst="line">
                <a:avLst/>
              </a:prstGeom>
              <a:noFill/>
              <a:ln w="19050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6" name="Line 9">
                <a:extLst>
                  <a:ext uri="{FF2B5EF4-FFF2-40B4-BE49-F238E27FC236}">
                    <a16:creationId xmlns:a16="http://schemas.microsoft.com/office/drawing/2014/main" id="{6B7DB3A6-B868-400B-811D-8D27C69478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476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Freeform 10">
                <a:extLst>
                  <a:ext uri="{FF2B5EF4-FFF2-40B4-BE49-F238E27FC236}">
                    <a16:creationId xmlns:a16="http://schemas.microsoft.com/office/drawing/2014/main" id="{9A5243F5-7AA5-43C9-BB68-B3DF6A4FB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3383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FBE2C9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Freeform 11">
                <a:extLst>
                  <a:ext uri="{FF2B5EF4-FFF2-40B4-BE49-F238E27FC236}">
                    <a16:creationId xmlns:a16="http://schemas.microsoft.com/office/drawing/2014/main" id="{BEC223C2-0BE1-4A10-B623-B3775E736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3383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12">
                <a:extLst>
                  <a:ext uri="{FF2B5EF4-FFF2-40B4-BE49-F238E27FC236}">
                    <a16:creationId xmlns:a16="http://schemas.microsoft.com/office/drawing/2014/main" id="{6F0722A0-9DD8-45BA-B7E9-8A4C61D45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3383"/>
                <a:ext cx="83" cy="188"/>
              </a:xfrm>
              <a:custGeom>
                <a:avLst/>
                <a:gdLst>
                  <a:gd name="T0" fmla="*/ 81 w 83"/>
                  <a:gd name="T1" fmla="*/ 0 h 188"/>
                  <a:gd name="T2" fmla="*/ 0 w 83"/>
                  <a:gd name="T3" fmla="*/ 0 h 188"/>
                  <a:gd name="T4" fmla="*/ 0 w 83"/>
                  <a:gd name="T5" fmla="*/ 188 h 188"/>
                  <a:gd name="T6" fmla="*/ 83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0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83" y="188"/>
                    </a:lnTo>
                  </a:path>
                </a:pathLst>
              </a:custGeom>
              <a:noFill/>
              <a:ln w="11113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Freeform 13">
                <a:extLst>
                  <a:ext uri="{FF2B5EF4-FFF2-40B4-BE49-F238E27FC236}">
                    <a16:creationId xmlns:a16="http://schemas.microsoft.com/office/drawing/2014/main" id="{6F90DF12-DF2F-4328-9453-0C8E4714B4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383"/>
                <a:ext cx="84" cy="190"/>
              </a:xfrm>
              <a:custGeom>
                <a:avLst/>
                <a:gdLst>
                  <a:gd name="T0" fmla="*/ 0 w 84"/>
                  <a:gd name="T1" fmla="*/ 188 h 190"/>
                  <a:gd name="T2" fmla="*/ 84 w 84"/>
                  <a:gd name="T3" fmla="*/ 190 h 190"/>
                  <a:gd name="T4" fmla="*/ 84 w 84"/>
                  <a:gd name="T5" fmla="*/ 0 h 190"/>
                  <a:gd name="T6" fmla="*/ 3 w 84"/>
                  <a:gd name="T7" fmla="*/ 0 h 190"/>
                  <a:gd name="T8" fmla="*/ 0 w 84"/>
                  <a:gd name="T9" fmla="*/ 188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90"/>
                  <a:gd name="T17" fmla="*/ 84 w 84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90">
                    <a:moveTo>
                      <a:pt x="0" y="188"/>
                    </a:moveTo>
                    <a:lnTo>
                      <a:pt x="84" y="190"/>
                    </a:lnTo>
                    <a:lnTo>
                      <a:pt x="84" y="0"/>
                    </a:lnTo>
                    <a:lnTo>
                      <a:pt x="3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Freeform 14">
                <a:extLst>
                  <a:ext uri="{FF2B5EF4-FFF2-40B4-BE49-F238E27FC236}">
                    <a16:creationId xmlns:a16="http://schemas.microsoft.com/office/drawing/2014/main" id="{EE7DBC3D-D100-4D90-8139-572467D37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3383"/>
                <a:ext cx="84" cy="190"/>
              </a:xfrm>
              <a:custGeom>
                <a:avLst/>
                <a:gdLst>
                  <a:gd name="T0" fmla="*/ 0 w 84"/>
                  <a:gd name="T1" fmla="*/ 188 h 190"/>
                  <a:gd name="T2" fmla="*/ 84 w 84"/>
                  <a:gd name="T3" fmla="*/ 190 h 190"/>
                  <a:gd name="T4" fmla="*/ 84 w 84"/>
                  <a:gd name="T5" fmla="*/ 0 h 190"/>
                  <a:gd name="T6" fmla="*/ 3 w 84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90"/>
                  <a:gd name="T14" fmla="*/ 84 w 84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90">
                    <a:moveTo>
                      <a:pt x="0" y="188"/>
                    </a:moveTo>
                    <a:lnTo>
                      <a:pt x="84" y="190"/>
                    </a:lnTo>
                    <a:lnTo>
                      <a:pt x="84" y="0"/>
                    </a:lnTo>
                    <a:lnTo>
                      <a:pt x="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2" name="Line 15">
                <a:extLst>
                  <a:ext uri="{FF2B5EF4-FFF2-40B4-BE49-F238E27FC236}">
                    <a16:creationId xmlns:a16="http://schemas.microsoft.com/office/drawing/2014/main" id="{64050338-2F30-46D8-B8C6-65C11DA5E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07" y="3383"/>
                <a:ext cx="1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3" name="Line 16">
                <a:extLst>
                  <a:ext uri="{FF2B5EF4-FFF2-40B4-BE49-F238E27FC236}">
                    <a16:creationId xmlns:a16="http://schemas.microsoft.com/office/drawing/2014/main" id="{6D7B7429-5D58-4E8A-9A81-3299A9DC71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7" y="3383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4" name="Line 17">
                <a:extLst>
                  <a:ext uri="{FF2B5EF4-FFF2-40B4-BE49-F238E27FC236}">
                    <a16:creationId xmlns:a16="http://schemas.microsoft.com/office/drawing/2014/main" id="{B8BC893A-3EC6-4F40-8C94-6DBC234945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07" y="3571"/>
                <a:ext cx="84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5" name="Rectangle 18">
                <a:extLst>
                  <a:ext uri="{FF2B5EF4-FFF2-40B4-BE49-F238E27FC236}">
                    <a16:creationId xmlns:a16="http://schemas.microsoft.com/office/drawing/2014/main" id="{290EF557-8DA0-4DCA-91D7-805A3B77E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2" y="341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6" name="Rectangle 19">
                <a:extLst>
                  <a:ext uri="{FF2B5EF4-FFF2-40B4-BE49-F238E27FC236}">
                    <a16:creationId xmlns:a16="http://schemas.microsoft.com/office/drawing/2014/main" id="{2A52CDD3-867D-4F31-8A40-55930A6C4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9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7" name="Rectangle 20">
                <a:extLst>
                  <a:ext uri="{FF2B5EF4-FFF2-40B4-BE49-F238E27FC236}">
                    <a16:creationId xmlns:a16="http://schemas.microsoft.com/office/drawing/2014/main" id="{B5EEF675-C8EF-4BE9-B0CF-F70FBBFC0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8" name="Freeform 21">
                <a:extLst>
                  <a:ext uri="{FF2B5EF4-FFF2-40B4-BE49-F238E27FC236}">
                    <a16:creationId xmlns:a16="http://schemas.microsoft.com/office/drawing/2014/main" id="{B1C3B197-9949-436D-AA64-2BB908D9D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2541"/>
                <a:ext cx="81" cy="188"/>
              </a:xfrm>
              <a:custGeom>
                <a:avLst/>
                <a:gdLst>
                  <a:gd name="T0" fmla="*/ 0 w 81"/>
                  <a:gd name="T1" fmla="*/ 185 h 188"/>
                  <a:gd name="T2" fmla="*/ 81 w 81"/>
                  <a:gd name="T3" fmla="*/ 188 h 188"/>
                  <a:gd name="T4" fmla="*/ 81 w 81"/>
                  <a:gd name="T5" fmla="*/ 0 h 188"/>
                  <a:gd name="T6" fmla="*/ 0 w 81"/>
                  <a:gd name="T7" fmla="*/ 0 h 188"/>
                  <a:gd name="T8" fmla="*/ 0 w 81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1"/>
                  <a:gd name="T16" fmla="*/ 0 h 188"/>
                  <a:gd name="T17" fmla="*/ 81 w 81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1" h="188">
                    <a:moveTo>
                      <a:pt x="0" y="185"/>
                    </a:moveTo>
                    <a:lnTo>
                      <a:pt x="81" y="188"/>
                    </a:lnTo>
                    <a:lnTo>
                      <a:pt x="81" y="0"/>
                    </a:lnTo>
                    <a:lnTo>
                      <a:pt x="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9" name="Freeform 22">
                <a:extLst>
                  <a:ext uri="{FF2B5EF4-FFF2-40B4-BE49-F238E27FC236}">
                    <a16:creationId xmlns:a16="http://schemas.microsoft.com/office/drawing/2014/main" id="{F320814F-9147-46CA-A45A-4C06F8CAB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2541"/>
                <a:ext cx="81" cy="188"/>
              </a:xfrm>
              <a:custGeom>
                <a:avLst/>
                <a:gdLst>
                  <a:gd name="T0" fmla="*/ 0 w 81"/>
                  <a:gd name="T1" fmla="*/ 185 h 188"/>
                  <a:gd name="T2" fmla="*/ 81 w 81"/>
                  <a:gd name="T3" fmla="*/ 188 h 188"/>
                  <a:gd name="T4" fmla="*/ 81 w 81"/>
                  <a:gd name="T5" fmla="*/ 0 h 188"/>
                  <a:gd name="T6" fmla="*/ 0 w 81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188"/>
                  <a:gd name="T14" fmla="*/ 81 w 81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188">
                    <a:moveTo>
                      <a:pt x="0" y="185"/>
                    </a:moveTo>
                    <a:lnTo>
                      <a:pt x="81" y="188"/>
                    </a:lnTo>
                    <a:lnTo>
                      <a:pt x="81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Line 23">
                <a:extLst>
                  <a:ext uri="{FF2B5EF4-FFF2-40B4-BE49-F238E27FC236}">
                    <a16:creationId xmlns:a16="http://schemas.microsoft.com/office/drawing/2014/main" id="{A46D8BF2-720A-46FB-A77F-6F3219EE0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6" y="2536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1" name="Line 24">
                <a:extLst>
                  <a:ext uri="{FF2B5EF4-FFF2-40B4-BE49-F238E27FC236}">
                    <a16:creationId xmlns:a16="http://schemas.microsoft.com/office/drawing/2014/main" id="{6AC3F15B-ADF2-4EB1-B3EA-B5ACD6D03F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1" y="2538"/>
                <a:ext cx="8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Line 25">
                <a:extLst>
                  <a:ext uri="{FF2B5EF4-FFF2-40B4-BE49-F238E27FC236}">
                    <a16:creationId xmlns:a16="http://schemas.microsoft.com/office/drawing/2014/main" id="{5D5FD253-3111-49EC-90ED-F2D99086B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1" y="2726"/>
                <a:ext cx="8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Rectangle 26">
                <a:extLst>
                  <a:ext uri="{FF2B5EF4-FFF2-40B4-BE49-F238E27FC236}">
                    <a16:creationId xmlns:a16="http://schemas.microsoft.com/office/drawing/2014/main" id="{3DECEEE6-949C-4D1F-8754-8DD01AA1E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3" y="2574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4" name="Rectangle 27">
                <a:extLst>
                  <a:ext uri="{FF2B5EF4-FFF2-40B4-BE49-F238E27FC236}">
                    <a16:creationId xmlns:a16="http://schemas.microsoft.com/office/drawing/2014/main" id="{BDE5F07B-3ECF-42F2-80DE-0ADB04E845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0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5" name="Rectangle 28">
                <a:extLst>
                  <a:ext uri="{FF2B5EF4-FFF2-40B4-BE49-F238E27FC236}">
                    <a16:creationId xmlns:a16="http://schemas.microsoft.com/office/drawing/2014/main" id="{75432B48-C90B-4FCA-A1C6-8C3066638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3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" name="Line 29">
                <a:extLst>
                  <a:ext uri="{FF2B5EF4-FFF2-40B4-BE49-F238E27FC236}">
                    <a16:creationId xmlns:a16="http://schemas.microsoft.com/office/drawing/2014/main" id="{EFA0FCF2-5807-4ABF-A66D-4D356DE9F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008"/>
                <a:ext cx="10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Line 30">
                <a:extLst>
                  <a:ext uri="{FF2B5EF4-FFF2-40B4-BE49-F238E27FC236}">
                    <a16:creationId xmlns:a16="http://schemas.microsoft.com/office/drawing/2014/main" id="{88B402A3-638F-4A96-B4BA-29BCEC0FC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24" y="3101"/>
                <a:ext cx="105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Line 31">
                <a:extLst>
                  <a:ext uri="{FF2B5EF4-FFF2-40B4-BE49-F238E27FC236}">
                    <a16:creationId xmlns:a16="http://schemas.microsoft.com/office/drawing/2014/main" id="{E989596C-5D69-4D50-9BD1-C7AAE71550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45" y="2164"/>
                <a:ext cx="102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Freeform 32">
                <a:extLst>
                  <a:ext uri="{FF2B5EF4-FFF2-40B4-BE49-F238E27FC236}">
                    <a16:creationId xmlns:a16="http://schemas.microsoft.com/office/drawing/2014/main" id="{CA8054F3-710B-48F5-BABC-F07946925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3383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Freeform 33">
                <a:extLst>
                  <a:ext uri="{FF2B5EF4-FFF2-40B4-BE49-F238E27FC236}">
                    <a16:creationId xmlns:a16="http://schemas.microsoft.com/office/drawing/2014/main" id="{B990E510-F4C8-4DE5-A464-70FFA35C6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" y="3383"/>
                <a:ext cx="83" cy="188"/>
              </a:xfrm>
              <a:custGeom>
                <a:avLst/>
                <a:gdLst>
                  <a:gd name="T0" fmla="*/ 0 w 83"/>
                  <a:gd name="T1" fmla="*/ 0 h 188"/>
                  <a:gd name="T2" fmla="*/ 83 w 83"/>
                  <a:gd name="T3" fmla="*/ 0 h 188"/>
                  <a:gd name="T4" fmla="*/ 83 w 83"/>
                  <a:gd name="T5" fmla="*/ 188 h 188"/>
                  <a:gd name="T6" fmla="*/ 2 w 83"/>
                  <a:gd name="T7" fmla="*/ 188 h 188"/>
                  <a:gd name="T8" fmla="*/ 0 w 83"/>
                  <a:gd name="T9" fmla="*/ 0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0"/>
                    </a:moveTo>
                    <a:lnTo>
                      <a:pt x="83" y="0"/>
                    </a:lnTo>
                    <a:lnTo>
                      <a:pt x="83" y="188"/>
                    </a:lnTo>
                    <a:lnTo>
                      <a:pt x="2" y="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Freeform 34">
                <a:extLst>
                  <a:ext uri="{FF2B5EF4-FFF2-40B4-BE49-F238E27FC236}">
                    <a16:creationId xmlns:a16="http://schemas.microsoft.com/office/drawing/2014/main" id="{538E5C7F-396E-4054-9438-2B2F3058E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0" y="3383"/>
                <a:ext cx="83" cy="188"/>
              </a:xfrm>
              <a:custGeom>
                <a:avLst/>
                <a:gdLst>
                  <a:gd name="T0" fmla="*/ 0 w 83"/>
                  <a:gd name="T1" fmla="*/ 0 h 188"/>
                  <a:gd name="T2" fmla="*/ 83 w 83"/>
                  <a:gd name="T3" fmla="*/ 0 h 188"/>
                  <a:gd name="T4" fmla="*/ 83 w 83"/>
                  <a:gd name="T5" fmla="*/ 188 h 188"/>
                  <a:gd name="T6" fmla="*/ 2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0"/>
                    </a:moveTo>
                    <a:lnTo>
                      <a:pt x="83" y="0"/>
                    </a:lnTo>
                    <a:lnTo>
                      <a:pt x="83" y="188"/>
                    </a:lnTo>
                    <a:lnTo>
                      <a:pt x="2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Line 35">
                <a:extLst>
                  <a:ext uri="{FF2B5EF4-FFF2-40B4-BE49-F238E27FC236}">
                    <a16:creationId xmlns:a16="http://schemas.microsoft.com/office/drawing/2014/main" id="{F26D1625-B0A6-4312-8A08-A0300061E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3429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Line 36">
                <a:extLst>
                  <a:ext uri="{FF2B5EF4-FFF2-40B4-BE49-F238E27FC236}">
                    <a16:creationId xmlns:a16="http://schemas.microsoft.com/office/drawing/2014/main" id="{6DC936BD-FFAC-4070-ACE7-5FBB36CAE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008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Line 37">
                <a:extLst>
                  <a:ext uri="{FF2B5EF4-FFF2-40B4-BE49-F238E27FC236}">
                    <a16:creationId xmlns:a16="http://schemas.microsoft.com/office/drawing/2014/main" id="{18F406BD-F8D1-4DFD-9A71-ED910883A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3101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Freeform 38">
                <a:extLst>
                  <a:ext uri="{FF2B5EF4-FFF2-40B4-BE49-F238E27FC236}">
                    <a16:creationId xmlns:a16="http://schemas.microsoft.com/office/drawing/2014/main" id="{571C54EA-66EC-489E-B350-E551A8C97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9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Freeform 39">
                <a:extLst>
                  <a:ext uri="{FF2B5EF4-FFF2-40B4-BE49-F238E27FC236}">
                    <a16:creationId xmlns:a16="http://schemas.microsoft.com/office/drawing/2014/main" id="{6906D323-E73F-4315-915F-84D93398D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962"/>
                <a:ext cx="83" cy="188"/>
              </a:xfrm>
              <a:custGeom>
                <a:avLst/>
                <a:gdLst>
                  <a:gd name="T0" fmla="*/ 81 w 83"/>
                  <a:gd name="T1" fmla="*/ 0 h 188"/>
                  <a:gd name="T2" fmla="*/ 0 w 83"/>
                  <a:gd name="T3" fmla="*/ 0 h 188"/>
                  <a:gd name="T4" fmla="*/ 0 w 83"/>
                  <a:gd name="T5" fmla="*/ 188 h 188"/>
                  <a:gd name="T6" fmla="*/ 83 w 83"/>
                  <a:gd name="T7" fmla="*/ 188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0"/>
                    </a:moveTo>
                    <a:lnTo>
                      <a:pt x="0" y="0"/>
                    </a:lnTo>
                    <a:lnTo>
                      <a:pt x="0" y="188"/>
                    </a:lnTo>
                    <a:lnTo>
                      <a:pt x="83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Line 40">
                <a:extLst>
                  <a:ext uri="{FF2B5EF4-FFF2-40B4-BE49-F238E27FC236}">
                    <a16:creationId xmlns:a16="http://schemas.microsoft.com/office/drawing/2014/main" id="{C4262063-147F-4951-9CFD-2BFBA80B9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2680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Line 41">
                <a:extLst>
                  <a:ext uri="{FF2B5EF4-FFF2-40B4-BE49-F238E27FC236}">
                    <a16:creationId xmlns:a16="http://schemas.microsoft.com/office/drawing/2014/main" id="{D152C008-145C-41E0-9105-6C26EDE80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259"/>
                <a:ext cx="24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Line 42">
                <a:extLst>
                  <a:ext uri="{FF2B5EF4-FFF2-40B4-BE49-F238E27FC236}">
                    <a16:creationId xmlns:a16="http://schemas.microsoft.com/office/drawing/2014/main" id="{935972B6-2BEC-48EF-AF6B-9954D9CACC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164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Line 43">
                <a:extLst>
                  <a:ext uri="{FF2B5EF4-FFF2-40B4-BE49-F238E27FC236}">
                    <a16:creationId xmlns:a16="http://schemas.microsoft.com/office/drawing/2014/main" id="{D833F14C-B801-4841-BE23-A56041B227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3" y="1789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Freeform 44">
                <a:extLst>
                  <a:ext uri="{FF2B5EF4-FFF2-40B4-BE49-F238E27FC236}">
                    <a16:creationId xmlns:a16="http://schemas.microsoft.com/office/drawing/2014/main" id="{25DBFFCA-474C-4510-86AF-DB42A2C1F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1696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2" name="Line 45">
                <a:extLst>
                  <a:ext uri="{FF2B5EF4-FFF2-40B4-BE49-F238E27FC236}">
                    <a16:creationId xmlns:a16="http://schemas.microsoft.com/office/drawing/2014/main" id="{D4B40385-17D5-49A7-80F0-717130957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83" y="1694"/>
                <a:ext cx="1" cy="1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Line 46">
                <a:extLst>
                  <a:ext uri="{FF2B5EF4-FFF2-40B4-BE49-F238E27FC236}">
                    <a16:creationId xmlns:a16="http://schemas.microsoft.com/office/drawing/2014/main" id="{75E16895-9CD8-4EBA-800F-74746C4AA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1696"/>
                <a:ext cx="8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4" name="Line 47">
                <a:extLst>
                  <a:ext uri="{FF2B5EF4-FFF2-40B4-BE49-F238E27FC236}">
                    <a16:creationId xmlns:a16="http://schemas.microsoft.com/office/drawing/2014/main" id="{B682D116-FB93-4EB4-B320-499E4CB1A4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00" y="1884"/>
                <a:ext cx="8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Rectangle 48">
                <a:extLst>
                  <a:ext uri="{FF2B5EF4-FFF2-40B4-BE49-F238E27FC236}">
                    <a16:creationId xmlns:a16="http://schemas.microsoft.com/office/drawing/2014/main" id="{3D877884-1670-4F80-8E4D-B2A6CC349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1696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Rectangle 49">
                <a:extLst>
                  <a:ext uri="{FF2B5EF4-FFF2-40B4-BE49-F238E27FC236}">
                    <a16:creationId xmlns:a16="http://schemas.microsoft.com/office/drawing/2014/main" id="{755A276B-F15F-4DC1-9E3E-052040191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1696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Line 50">
                <a:extLst>
                  <a:ext uri="{FF2B5EF4-FFF2-40B4-BE49-F238E27FC236}">
                    <a16:creationId xmlns:a16="http://schemas.microsoft.com/office/drawing/2014/main" id="{7C850F2D-8A6E-49AE-986D-7A4772D287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44" y="1694"/>
                <a:ext cx="1" cy="19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Line 51">
                <a:extLst>
                  <a:ext uri="{FF2B5EF4-FFF2-40B4-BE49-F238E27FC236}">
                    <a16:creationId xmlns:a16="http://schemas.microsoft.com/office/drawing/2014/main" id="{0FF688C4-21EA-4DBA-A8C5-E849A4F158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1696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Line 52">
                <a:extLst>
                  <a:ext uri="{FF2B5EF4-FFF2-40B4-BE49-F238E27FC236}">
                    <a16:creationId xmlns:a16="http://schemas.microsoft.com/office/drawing/2014/main" id="{C01DC331-7ACB-4009-8C76-A1C6B426F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1884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0" name="Rectangle 53">
                <a:extLst>
                  <a:ext uri="{FF2B5EF4-FFF2-40B4-BE49-F238E27FC236}">
                    <a16:creationId xmlns:a16="http://schemas.microsoft.com/office/drawing/2014/main" id="{BDA576FC-9750-4129-9D92-623D330DA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696"/>
                <a:ext cx="84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Rectangle 54">
                <a:extLst>
                  <a:ext uri="{FF2B5EF4-FFF2-40B4-BE49-F238E27FC236}">
                    <a16:creationId xmlns:a16="http://schemas.microsoft.com/office/drawing/2014/main" id="{AA249954-2949-4B40-8EEA-877CE3C4B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696"/>
                <a:ext cx="84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2" name="Rectangle 55">
                <a:extLst>
                  <a:ext uri="{FF2B5EF4-FFF2-40B4-BE49-F238E27FC236}">
                    <a16:creationId xmlns:a16="http://schemas.microsoft.com/office/drawing/2014/main" id="{9ACC3D54-2FAE-4845-B996-BD2BFC4EA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1696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56">
                <a:extLst>
                  <a:ext uri="{FF2B5EF4-FFF2-40B4-BE49-F238E27FC236}">
                    <a16:creationId xmlns:a16="http://schemas.microsoft.com/office/drawing/2014/main" id="{266FD8D8-7200-45A1-A26A-4B1B797527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" y="1601"/>
                <a:ext cx="123" cy="375"/>
              </a:xfrm>
              <a:custGeom>
                <a:avLst/>
                <a:gdLst>
                  <a:gd name="T0" fmla="*/ 0 w 123"/>
                  <a:gd name="T1" fmla="*/ 0 h 375"/>
                  <a:gd name="T2" fmla="*/ 0 w 123"/>
                  <a:gd name="T3" fmla="*/ 152 h 375"/>
                  <a:gd name="T4" fmla="*/ 40 w 123"/>
                  <a:gd name="T5" fmla="*/ 188 h 375"/>
                  <a:gd name="T6" fmla="*/ 0 w 123"/>
                  <a:gd name="T7" fmla="*/ 226 h 375"/>
                  <a:gd name="T8" fmla="*/ 0 w 123"/>
                  <a:gd name="T9" fmla="*/ 375 h 375"/>
                  <a:gd name="T10" fmla="*/ 123 w 123"/>
                  <a:gd name="T11" fmla="*/ 261 h 375"/>
                  <a:gd name="T12" fmla="*/ 123 w 123"/>
                  <a:gd name="T13" fmla="*/ 117 h 375"/>
                  <a:gd name="T14" fmla="*/ 0 w 123"/>
                  <a:gd name="T15" fmla="*/ 3 h 375"/>
                  <a:gd name="T16" fmla="*/ 0 w 123"/>
                  <a:gd name="T17" fmla="*/ 3 h 375"/>
                  <a:gd name="T18" fmla="*/ 0 w 123"/>
                  <a:gd name="T19" fmla="*/ 0 h 3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3"/>
                  <a:gd name="T31" fmla="*/ 0 h 375"/>
                  <a:gd name="T32" fmla="*/ 123 w 123"/>
                  <a:gd name="T33" fmla="*/ 375 h 37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3" h="375">
                    <a:moveTo>
                      <a:pt x="0" y="0"/>
                    </a:moveTo>
                    <a:lnTo>
                      <a:pt x="0" y="152"/>
                    </a:lnTo>
                    <a:lnTo>
                      <a:pt x="40" y="188"/>
                    </a:lnTo>
                    <a:lnTo>
                      <a:pt x="0" y="226"/>
                    </a:lnTo>
                    <a:lnTo>
                      <a:pt x="0" y="375"/>
                    </a:lnTo>
                    <a:lnTo>
                      <a:pt x="123" y="261"/>
                    </a:lnTo>
                    <a:lnTo>
                      <a:pt x="123" y="117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57">
                <a:extLst>
                  <a:ext uri="{FF2B5EF4-FFF2-40B4-BE49-F238E27FC236}">
                    <a16:creationId xmlns:a16="http://schemas.microsoft.com/office/drawing/2014/main" id="{B1C0310B-F243-4332-B09B-EA726D3274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7" y="1601"/>
                <a:ext cx="123" cy="375"/>
              </a:xfrm>
              <a:custGeom>
                <a:avLst/>
                <a:gdLst>
                  <a:gd name="T0" fmla="*/ 0 w 123"/>
                  <a:gd name="T1" fmla="*/ 0 h 375"/>
                  <a:gd name="T2" fmla="*/ 0 w 123"/>
                  <a:gd name="T3" fmla="*/ 152 h 375"/>
                  <a:gd name="T4" fmla="*/ 40 w 123"/>
                  <a:gd name="T5" fmla="*/ 188 h 375"/>
                  <a:gd name="T6" fmla="*/ 0 w 123"/>
                  <a:gd name="T7" fmla="*/ 226 h 375"/>
                  <a:gd name="T8" fmla="*/ 0 w 123"/>
                  <a:gd name="T9" fmla="*/ 375 h 375"/>
                  <a:gd name="T10" fmla="*/ 123 w 123"/>
                  <a:gd name="T11" fmla="*/ 261 h 375"/>
                  <a:gd name="T12" fmla="*/ 123 w 123"/>
                  <a:gd name="T13" fmla="*/ 117 h 375"/>
                  <a:gd name="T14" fmla="*/ 0 w 123"/>
                  <a:gd name="T15" fmla="*/ 3 h 375"/>
                  <a:gd name="T16" fmla="*/ 0 w 123"/>
                  <a:gd name="T17" fmla="*/ 3 h 3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3"/>
                  <a:gd name="T28" fmla="*/ 0 h 375"/>
                  <a:gd name="T29" fmla="*/ 123 w 123"/>
                  <a:gd name="T30" fmla="*/ 375 h 3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3" h="375">
                    <a:moveTo>
                      <a:pt x="0" y="0"/>
                    </a:moveTo>
                    <a:lnTo>
                      <a:pt x="0" y="152"/>
                    </a:lnTo>
                    <a:lnTo>
                      <a:pt x="40" y="188"/>
                    </a:lnTo>
                    <a:lnTo>
                      <a:pt x="0" y="226"/>
                    </a:lnTo>
                    <a:lnTo>
                      <a:pt x="0" y="375"/>
                    </a:lnTo>
                    <a:lnTo>
                      <a:pt x="123" y="261"/>
                    </a:lnTo>
                    <a:lnTo>
                      <a:pt x="123" y="117"/>
                    </a:lnTo>
                    <a:lnTo>
                      <a:pt x="0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Line 58">
                <a:extLst>
                  <a:ext uri="{FF2B5EF4-FFF2-40B4-BE49-F238E27FC236}">
                    <a16:creationId xmlns:a16="http://schemas.microsoft.com/office/drawing/2014/main" id="{7DEF0626-2A7F-4AA8-903E-D86E09C9F7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8" y="1789"/>
                <a:ext cx="22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Line 59">
                <a:extLst>
                  <a:ext uri="{FF2B5EF4-FFF2-40B4-BE49-F238E27FC236}">
                    <a16:creationId xmlns:a16="http://schemas.microsoft.com/office/drawing/2014/main" id="{23E3C2F0-4D8E-4E18-9BA9-6E7587E755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1742"/>
                <a:ext cx="24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Line 60">
                <a:extLst>
                  <a:ext uri="{FF2B5EF4-FFF2-40B4-BE49-F238E27FC236}">
                    <a16:creationId xmlns:a16="http://schemas.microsoft.com/office/drawing/2014/main" id="{6C2536C7-D5B0-42BF-833B-09B93C571F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789"/>
                <a:ext cx="24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Line 61">
                <a:extLst>
                  <a:ext uri="{FF2B5EF4-FFF2-40B4-BE49-F238E27FC236}">
                    <a16:creationId xmlns:a16="http://schemas.microsoft.com/office/drawing/2014/main" id="{A9B4F3C2-B671-4AC6-975A-3A24AB085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1835"/>
                <a:ext cx="248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Freeform 62">
                <a:extLst>
                  <a:ext uri="{FF2B5EF4-FFF2-40B4-BE49-F238E27FC236}">
                    <a16:creationId xmlns:a16="http://schemas.microsoft.com/office/drawing/2014/main" id="{C90034F5-8674-4B31-A955-CD62443638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4" y="1742"/>
                <a:ext cx="40" cy="47"/>
              </a:xfrm>
              <a:custGeom>
                <a:avLst/>
                <a:gdLst>
                  <a:gd name="T0" fmla="*/ 0 w 40"/>
                  <a:gd name="T1" fmla="*/ 47 h 47"/>
                  <a:gd name="T2" fmla="*/ 0 w 40"/>
                  <a:gd name="T3" fmla="*/ 0 h 47"/>
                  <a:gd name="T4" fmla="*/ 40 w 40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7"/>
                  <a:gd name="T11" fmla="*/ 40 w 40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Freeform 63">
                <a:extLst>
                  <a:ext uri="{FF2B5EF4-FFF2-40B4-BE49-F238E27FC236}">
                    <a16:creationId xmlns:a16="http://schemas.microsoft.com/office/drawing/2014/main" id="{AB4A0A54-7134-4191-8397-9C76EDAF4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1789"/>
                <a:ext cx="289" cy="141"/>
              </a:xfrm>
              <a:custGeom>
                <a:avLst/>
                <a:gdLst>
                  <a:gd name="T0" fmla="*/ 0 w 289"/>
                  <a:gd name="T1" fmla="*/ 0 h 141"/>
                  <a:gd name="T2" fmla="*/ 0 w 289"/>
                  <a:gd name="T3" fmla="*/ 141 h 141"/>
                  <a:gd name="T4" fmla="*/ 248 w 289"/>
                  <a:gd name="T5" fmla="*/ 141 h 141"/>
                  <a:gd name="T6" fmla="*/ 248 w 289"/>
                  <a:gd name="T7" fmla="*/ 49 h 141"/>
                  <a:gd name="T8" fmla="*/ 289 w 289"/>
                  <a:gd name="T9" fmla="*/ 49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141"/>
                  <a:gd name="T17" fmla="*/ 289 w 28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8" y="141"/>
                    </a:lnTo>
                    <a:lnTo>
                      <a:pt x="248" y="49"/>
                    </a:lnTo>
                    <a:lnTo>
                      <a:pt x="289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1" name="Rectangle 64">
                <a:extLst>
                  <a:ext uri="{FF2B5EF4-FFF2-40B4-BE49-F238E27FC236}">
                    <a16:creationId xmlns:a16="http://schemas.microsoft.com/office/drawing/2014/main" id="{F2A7A6F3-1F2D-4FD6-82FA-85373FA41C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117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Rectangle 65">
                <a:extLst>
                  <a:ext uri="{FF2B5EF4-FFF2-40B4-BE49-F238E27FC236}">
                    <a16:creationId xmlns:a16="http://schemas.microsoft.com/office/drawing/2014/main" id="{304B55D9-F51D-4031-8406-165816FE0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117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Rectangle 66">
                <a:extLst>
                  <a:ext uri="{FF2B5EF4-FFF2-40B4-BE49-F238E27FC236}">
                    <a16:creationId xmlns:a16="http://schemas.microsoft.com/office/drawing/2014/main" id="{AD23BB31-CE85-4A35-8591-70FF5FAC8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7" y="2117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4" name="Freeform 67">
                <a:extLst>
                  <a:ext uri="{FF2B5EF4-FFF2-40B4-BE49-F238E27FC236}">
                    <a16:creationId xmlns:a16="http://schemas.microsoft.com/office/drawing/2014/main" id="{48A7F249-FC5B-47C5-8D84-7D04D3A2D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" y="2025"/>
                <a:ext cx="124" cy="372"/>
              </a:xfrm>
              <a:custGeom>
                <a:avLst/>
                <a:gdLst>
                  <a:gd name="T0" fmla="*/ 0 w 124"/>
                  <a:gd name="T1" fmla="*/ 0 h 372"/>
                  <a:gd name="T2" fmla="*/ 0 w 124"/>
                  <a:gd name="T3" fmla="*/ 149 h 372"/>
                  <a:gd name="T4" fmla="*/ 38 w 124"/>
                  <a:gd name="T5" fmla="*/ 187 h 372"/>
                  <a:gd name="T6" fmla="*/ 0 w 124"/>
                  <a:gd name="T7" fmla="*/ 223 h 372"/>
                  <a:gd name="T8" fmla="*/ 0 w 124"/>
                  <a:gd name="T9" fmla="*/ 372 h 372"/>
                  <a:gd name="T10" fmla="*/ 124 w 124"/>
                  <a:gd name="T11" fmla="*/ 258 h 372"/>
                  <a:gd name="T12" fmla="*/ 124 w 124"/>
                  <a:gd name="T13" fmla="*/ 114 h 372"/>
                  <a:gd name="T14" fmla="*/ 0 w 124"/>
                  <a:gd name="T15" fmla="*/ 0 h 372"/>
                  <a:gd name="T16" fmla="*/ 0 w 124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372"/>
                  <a:gd name="T29" fmla="*/ 124 w 124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372">
                    <a:moveTo>
                      <a:pt x="0" y="0"/>
                    </a:moveTo>
                    <a:lnTo>
                      <a:pt x="0" y="149"/>
                    </a:lnTo>
                    <a:lnTo>
                      <a:pt x="38" y="187"/>
                    </a:lnTo>
                    <a:lnTo>
                      <a:pt x="0" y="223"/>
                    </a:lnTo>
                    <a:lnTo>
                      <a:pt x="0" y="372"/>
                    </a:lnTo>
                    <a:lnTo>
                      <a:pt x="124" y="258"/>
                    </a:lnTo>
                    <a:lnTo>
                      <a:pt x="124" y="1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Freeform 68">
                <a:extLst>
                  <a:ext uri="{FF2B5EF4-FFF2-40B4-BE49-F238E27FC236}">
                    <a16:creationId xmlns:a16="http://schemas.microsoft.com/office/drawing/2014/main" id="{42E5F767-F9A4-4ECE-A045-3DA810C79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7" y="2025"/>
                <a:ext cx="124" cy="372"/>
              </a:xfrm>
              <a:custGeom>
                <a:avLst/>
                <a:gdLst>
                  <a:gd name="T0" fmla="*/ 0 w 124"/>
                  <a:gd name="T1" fmla="*/ 0 h 372"/>
                  <a:gd name="T2" fmla="*/ 0 w 124"/>
                  <a:gd name="T3" fmla="*/ 149 h 372"/>
                  <a:gd name="T4" fmla="*/ 38 w 124"/>
                  <a:gd name="T5" fmla="*/ 187 h 372"/>
                  <a:gd name="T6" fmla="*/ 0 w 124"/>
                  <a:gd name="T7" fmla="*/ 223 h 372"/>
                  <a:gd name="T8" fmla="*/ 0 w 124"/>
                  <a:gd name="T9" fmla="*/ 372 h 372"/>
                  <a:gd name="T10" fmla="*/ 124 w 124"/>
                  <a:gd name="T11" fmla="*/ 258 h 372"/>
                  <a:gd name="T12" fmla="*/ 124 w 124"/>
                  <a:gd name="T13" fmla="*/ 114 h 372"/>
                  <a:gd name="T14" fmla="*/ 0 w 124"/>
                  <a:gd name="T15" fmla="*/ 0 h 372"/>
                  <a:gd name="T16" fmla="*/ 0 w 124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4"/>
                  <a:gd name="T28" fmla="*/ 0 h 372"/>
                  <a:gd name="T29" fmla="*/ 124 w 124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4" h="372">
                    <a:moveTo>
                      <a:pt x="0" y="0"/>
                    </a:moveTo>
                    <a:lnTo>
                      <a:pt x="0" y="149"/>
                    </a:lnTo>
                    <a:lnTo>
                      <a:pt x="38" y="187"/>
                    </a:lnTo>
                    <a:lnTo>
                      <a:pt x="0" y="223"/>
                    </a:lnTo>
                    <a:lnTo>
                      <a:pt x="0" y="372"/>
                    </a:lnTo>
                    <a:lnTo>
                      <a:pt x="124" y="258"/>
                    </a:lnTo>
                    <a:lnTo>
                      <a:pt x="124" y="114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69">
                <a:extLst>
                  <a:ext uri="{FF2B5EF4-FFF2-40B4-BE49-F238E27FC236}">
                    <a16:creationId xmlns:a16="http://schemas.microsoft.com/office/drawing/2014/main" id="{005C996A-0D2F-4443-944F-A9C61F832D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7" y="2117"/>
                <a:ext cx="164" cy="188"/>
              </a:xfrm>
              <a:custGeom>
                <a:avLst/>
                <a:gdLst>
                  <a:gd name="T0" fmla="*/ 164 w 164"/>
                  <a:gd name="T1" fmla="*/ 188 h 188"/>
                  <a:gd name="T2" fmla="*/ 164 w 164"/>
                  <a:gd name="T3" fmla="*/ 0 h 188"/>
                  <a:gd name="T4" fmla="*/ 0 w 164"/>
                  <a:gd name="T5" fmla="*/ 0 h 188"/>
                  <a:gd name="T6" fmla="*/ 0 w 164"/>
                  <a:gd name="T7" fmla="*/ 188 h 188"/>
                  <a:gd name="T8" fmla="*/ 164 w 164"/>
                  <a:gd name="T9" fmla="*/ 188 h 188"/>
                  <a:gd name="T10" fmla="*/ 164 w 164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4"/>
                  <a:gd name="T19" fmla="*/ 0 h 188"/>
                  <a:gd name="T20" fmla="*/ 164 w 164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4" h="188">
                    <a:moveTo>
                      <a:pt x="164" y="188"/>
                    </a:moveTo>
                    <a:lnTo>
                      <a:pt x="164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4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Line 70">
                <a:extLst>
                  <a:ext uri="{FF2B5EF4-FFF2-40B4-BE49-F238E27FC236}">
                    <a16:creationId xmlns:a16="http://schemas.microsoft.com/office/drawing/2014/main" id="{8574F0A5-9A11-4253-BED7-0FBC3AA793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09" y="2210"/>
                <a:ext cx="229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Line 71">
                <a:extLst>
                  <a:ext uri="{FF2B5EF4-FFF2-40B4-BE49-F238E27FC236}">
                    <a16:creationId xmlns:a16="http://schemas.microsoft.com/office/drawing/2014/main" id="{2DF3774F-D5E7-4E62-9D0C-F1414565C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1" y="2210"/>
                <a:ext cx="24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Line 72">
                <a:extLst>
                  <a:ext uri="{FF2B5EF4-FFF2-40B4-BE49-F238E27FC236}">
                    <a16:creationId xmlns:a16="http://schemas.microsoft.com/office/drawing/2014/main" id="{A91EEEE3-3D56-4A54-8747-C569D1F245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1" y="2210"/>
                <a:ext cx="22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Freeform 73">
                <a:extLst>
                  <a:ext uri="{FF2B5EF4-FFF2-40B4-BE49-F238E27FC236}">
                    <a16:creationId xmlns:a16="http://schemas.microsoft.com/office/drawing/2014/main" id="{0765A015-B1FB-4A9E-A77D-531989A61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5" y="2166"/>
                <a:ext cx="40" cy="44"/>
              </a:xfrm>
              <a:custGeom>
                <a:avLst/>
                <a:gdLst>
                  <a:gd name="T0" fmla="*/ 0 w 40"/>
                  <a:gd name="T1" fmla="*/ 44 h 44"/>
                  <a:gd name="T2" fmla="*/ 0 w 40"/>
                  <a:gd name="T3" fmla="*/ 0 h 44"/>
                  <a:gd name="T4" fmla="*/ 40 w 40"/>
                  <a:gd name="T5" fmla="*/ 0 h 44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4"/>
                  <a:gd name="T11" fmla="*/ 40 w 40"/>
                  <a:gd name="T12" fmla="*/ 44 h 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4">
                    <a:moveTo>
                      <a:pt x="0" y="44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Freeform 74">
                <a:extLst>
                  <a:ext uri="{FF2B5EF4-FFF2-40B4-BE49-F238E27FC236}">
                    <a16:creationId xmlns:a16="http://schemas.microsoft.com/office/drawing/2014/main" id="{B8E679B3-2ED8-49E4-9350-DC6642F228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" y="2210"/>
                <a:ext cx="288" cy="144"/>
              </a:xfrm>
              <a:custGeom>
                <a:avLst/>
                <a:gdLst>
                  <a:gd name="T0" fmla="*/ 0 w 288"/>
                  <a:gd name="T1" fmla="*/ 0 h 144"/>
                  <a:gd name="T2" fmla="*/ 0 w 288"/>
                  <a:gd name="T3" fmla="*/ 144 h 144"/>
                  <a:gd name="T4" fmla="*/ 248 w 288"/>
                  <a:gd name="T5" fmla="*/ 144 h 144"/>
                  <a:gd name="T6" fmla="*/ 248 w 288"/>
                  <a:gd name="T7" fmla="*/ 49 h 144"/>
                  <a:gd name="T8" fmla="*/ 288 w 288"/>
                  <a:gd name="T9" fmla="*/ 49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4"/>
                  <a:gd name="T17" fmla="*/ 288 w 288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4">
                    <a:moveTo>
                      <a:pt x="0" y="0"/>
                    </a:moveTo>
                    <a:lnTo>
                      <a:pt x="0" y="144"/>
                    </a:lnTo>
                    <a:lnTo>
                      <a:pt x="248" y="144"/>
                    </a:lnTo>
                    <a:lnTo>
                      <a:pt x="248" y="49"/>
                    </a:lnTo>
                    <a:lnTo>
                      <a:pt x="288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Rectangle 75">
                <a:extLst>
                  <a:ext uri="{FF2B5EF4-FFF2-40B4-BE49-F238E27FC236}">
                    <a16:creationId xmlns:a16="http://schemas.microsoft.com/office/drawing/2014/main" id="{D22B847D-A09C-4DD4-8475-BE29674CC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1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3" name="Rectangle 76">
                <a:extLst>
                  <a:ext uri="{FF2B5EF4-FFF2-40B4-BE49-F238E27FC236}">
                    <a16:creationId xmlns:a16="http://schemas.microsoft.com/office/drawing/2014/main" id="{66369F12-D114-4920-B5CB-8E49AB2F4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9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4" name="Rectangle 77">
                <a:extLst>
                  <a:ext uri="{FF2B5EF4-FFF2-40B4-BE49-F238E27FC236}">
                    <a16:creationId xmlns:a16="http://schemas.microsoft.com/office/drawing/2014/main" id="{33A5A537-2CF3-41A7-9C06-4F26B4A9B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6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5" name="Rectangle 78">
                <a:extLst>
                  <a:ext uri="{FF2B5EF4-FFF2-40B4-BE49-F238E27FC236}">
                    <a16:creationId xmlns:a16="http://schemas.microsoft.com/office/drawing/2014/main" id="{CEF4190A-74CA-4535-A770-00D2071EA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7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6" name="Rectangle 79">
                <a:extLst>
                  <a:ext uri="{FF2B5EF4-FFF2-40B4-BE49-F238E27FC236}">
                    <a16:creationId xmlns:a16="http://schemas.microsoft.com/office/drawing/2014/main" id="{DB0ABABE-BFAC-4789-854A-CC4057C838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7" y="1093"/>
                <a:ext cx="45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7" name="Rectangle 80">
                <a:extLst>
                  <a:ext uri="{FF2B5EF4-FFF2-40B4-BE49-F238E27FC236}">
                    <a16:creationId xmlns:a16="http://schemas.microsoft.com/office/drawing/2014/main" id="{1004064F-AA6E-4E2B-AA89-D69D571E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5" y="109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8" name="Rectangle 81">
                <a:extLst>
                  <a:ext uri="{FF2B5EF4-FFF2-40B4-BE49-F238E27FC236}">
                    <a16:creationId xmlns:a16="http://schemas.microsoft.com/office/drawing/2014/main" id="{75A549A4-622C-442A-ACD1-85297BCB12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4" y="1093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99" name="Rectangle 82">
                <a:extLst>
                  <a:ext uri="{FF2B5EF4-FFF2-40B4-BE49-F238E27FC236}">
                    <a16:creationId xmlns:a16="http://schemas.microsoft.com/office/drawing/2014/main" id="{75FA2A04-A504-4B03-8881-60E8E886A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" y="109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0" name="Rectangle 83">
                <a:extLst>
                  <a:ext uri="{FF2B5EF4-FFF2-40B4-BE49-F238E27FC236}">
                    <a16:creationId xmlns:a16="http://schemas.microsoft.com/office/drawing/2014/main" id="{ED90C595-A184-40DE-96CF-2694FDD56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109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1" name="Rectangle 84">
                <a:extLst>
                  <a:ext uri="{FF2B5EF4-FFF2-40B4-BE49-F238E27FC236}">
                    <a16:creationId xmlns:a16="http://schemas.microsoft.com/office/drawing/2014/main" id="{CC618796-74DF-418A-B1C5-EBBB484706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5" y="1093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2" name="Rectangle 85">
                <a:extLst>
                  <a:ext uri="{FF2B5EF4-FFF2-40B4-BE49-F238E27FC236}">
                    <a16:creationId xmlns:a16="http://schemas.microsoft.com/office/drawing/2014/main" id="{87B08652-DD8D-4C5C-8C8D-10DA1D29D3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1" y="109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3" name="Rectangle 86">
                <a:extLst>
                  <a:ext uri="{FF2B5EF4-FFF2-40B4-BE49-F238E27FC236}">
                    <a16:creationId xmlns:a16="http://schemas.microsoft.com/office/drawing/2014/main" id="{06D828F0-F59D-4579-80F4-86C9D15A60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09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4" name="Rectangle 87">
                <a:extLst>
                  <a:ext uri="{FF2B5EF4-FFF2-40B4-BE49-F238E27FC236}">
                    <a16:creationId xmlns:a16="http://schemas.microsoft.com/office/drawing/2014/main" id="{B0E6770D-A94E-4A78-AEAA-5C752D76C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3" y="109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5" name="Rectangle 88">
                <a:extLst>
                  <a:ext uri="{FF2B5EF4-FFF2-40B4-BE49-F238E27FC236}">
                    <a16:creationId xmlns:a16="http://schemas.microsoft.com/office/drawing/2014/main" id="{92FB1AC1-E8EE-4B81-B267-49094F05B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5" y="109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6" name="Rectangle 89">
                <a:extLst>
                  <a:ext uri="{FF2B5EF4-FFF2-40B4-BE49-F238E27FC236}">
                    <a16:creationId xmlns:a16="http://schemas.microsoft.com/office/drawing/2014/main" id="{750AF6FA-9705-40CE-925B-1BFF3B8AA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5" y="109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7" name="Rectangle 90">
                <a:extLst>
                  <a:ext uri="{FF2B5EF4-FFF2-40B4-BE49-F238E27FC236}">
                    <a16:creationId xmlns:a16="http://schemas.microsoft.com/office/drawing/2014/main" id="{D6A29466-3544-487B-A595-BEB21908D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109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8" name="Rectangle 91">
                <a:extLst>
                  <a:ext uri="{FF2B5EF4-FFF2-40B4-BE49-F238E27FC236}">
                    <a16:creationId xmlns:a16="http://schemas.microsoft.com/office/drawing/2014/main" id="{BFDACE27-CDFC-4A29-A334-C72ADF5AC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109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" name="Rectangle 92">
                <a:extLst>
                  <a:ext uri="{FF2B5EF4-FFF2-40B4-BE49-F238E27FC236}">
                    <a16:creationId xmlns:a16="http://schemas.microsoft.com/office/drawing/2014/main" id="{70392B29-39A6-47C3-92F7-D6D8D1641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109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k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0" name="Rectangle 93">
                <a:extLst>
                  <a:ext uri="{FF2B5EF4-FFF2-40B4-BE49-F238E27FC236}">
                    <a16:creationId xmlns:a16="http://schemas.microsoft.com/office/drawing/2014/main" id="{0DA8EAC0-AD07-4CE9-B3BD-7CCFB0960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09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1" name="Rectangle 94">
                <a:extLst>
                  <a:ext uri="{FF2B5EF4-FFF2-40B4-BE49-F238E27FC236}">
                    <a16:creationId xmlns:a16="http://schemas.microsoft.com/office/drawing/2014/main" id="{E67D98FB-E232-49AB-949D-7E22B9A484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109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2" name="Rectangle 95">
                <a:extLst>
                  <a:ext uri="{FF2B5EF4-FFF2-40B4-BE49-F238E27FC236}">
                    <a16:creationId xmlns:a16="http://schemas.microsoft.com/office/drawing/2014/main" id="{A5FE0060-B606-4313-A0E1-6BAFD2B91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8" y="109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y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3" name="Rectangle 96">
                <a:extLst>
                  <a:ext uri="{FF2B5EF4-FFF2-40B4-BE49-F238E27FC236}">
                    <a16:creationId xmlns:a16="http://schemas.microsoft.com/office/drawing/2014/main" id="{C002091C-62A6-40A9-A4D3-817421528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8" y="109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4" name="Rectangle 97">
                <a:extLst>
                  <a:ext uri="{FF2B5EF4-FFF2-40B4-BE49-F238E27FC236}">
                    <a16:creationId xmlns:a16="http://schemas.microsoft.com/office/drawing/2014/main" id="{3AF2ED75-51F2-49B5-8F19-788CCF073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1093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5" name="Rectangle 98">
                <a:extLst>
                  <a:ext uri="{FF2B5EF4-FFF2-40B4-BE49-F238E27FC236}">
                    <a16:creationId xmlns:a16="http://schemas.microsoft.com/office/drawing/2014/main" id="{90D70C23-E349-4477-867F-0BEFE7E20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109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6" name="Rectangle 99">
                <a:extLst>
                  <a:ext uri="{FF2B5EF4-FFF2-40B4-BE49-F238E27FC236}">
                    <a16:creationId xmlns:a16="http://schemas.microsoft.com/office/drawing/2014/main" id="{7E5CD2BD-A2F0-4DCB-B29C-21CBB4B2E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1093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" name="Rectangle 100">
                <a:extLst>
                  <a:ext uri="{FF2B5EF4-FFF2-40B4-BE49-F238E27FC236}">
                    <a16:creationId xmlns:a16="http://schemas.microsoft.com/office/drawing/2014/main" id="{8A29DCE2-A76B-4779-8D54-7581F11D38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" y="1093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8" name="Rectangle 101">
                <a:extLst>
                  <a:ext uri="{FF2B5EF4-FFF2-40B4-BE49-F238E27FC236}">
                    <a16:creationId xmlns:a16="http://schemas.microsoft.com/office/drawing/2014/main" id="{10D417E7-AC31-4550-8621-509D9E5D9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9" name="Rectangle 102">
                <a:extLst>
                  <a:ext uri="{FF2B5EF4-FFF2-40B4-BE49-F238E27FC236}">
                    <a16:creationId xmlns:a16="http://schemas.microsoft.com/office/drawing/2014/main" id="{E9C075EC-83DE-40DD-B9BA-953C053F4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0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0" name="Rectangle 103">
                <a:extLst>
                  <a:ext uri="{FF2B5EF4-FFF2-40B4-BE49-F238E27FC236}">
                    <a16:creationId xmlns:a16="http://schemas.microsoft.com/office/drawing/2014/main" id="{31FC618E-13E6-40B1-8245-57E972AC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1" name="Rectangle 104">
                <a:extLst>
                  <a:ext uri="{FF2B5EF4-FFF2-40B4-BE49-F238E27FC236}">
                    <a16:creationId xmlns:a16="http://schemas.microsoft.com/office/drawing/2014/main" id="{397E7DD5-ABB2-4A9A-BD8C-52950B48D9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b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2" name="Rectangle 105">
                <a:extLst>
                  <a:ext uri="{FF2B5EF4-FFF2-40B4-BE49-F238E27FC236}">
                    <a16:creationId xmlns:a16="http://schemas.microsoft.com/office/drawing/2014/main" id="{96ED3919-587C-45C6-BD88-B99C5A4824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3" name="Rectangle 106">
                <a:extLst>
                  <a:ext uri="{FF2B5EF4-FFF2-40B4-BE49-F238E27FC236}">
                    <a16:creationId xmlns:a16="http://schemas.microsoft.com/office/drawing/2014/main" id="{EA6FBA1F-8568-4A4B-BB5F-7FC4F1F5B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q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4" name="Rectangle 107">
                <a:extLst>
                  <a:ext uri="{FF2B5EF4-FFF2-40B4-BE49-F238E27FC236}">
                    <a16:creationId xmlns:a16="http://schemas.microsoft.com/office/drawing/2014/main" id="{34CDCF1D-D7FF-4484-9136-345C68091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5" name="Rectangle 108">
                <a:extLst>
                  <a:ext uri="{FF2B5EF4-FFF2-40B4-BE49-F238E27FC236}">
                    <a16:creationId xmlns:a16="http://schemas.microsoft.com/office/drawing/2014/main" id="{70C6575E-CD85-4A2A-BA80-BEADF8C05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6" name="Rectangle 109">
                <a:extLst>
                  <a:ext uri="{FF2B5EF4-FFF2-40B4-BE49-F238E27FC236}">
                    <a16:creationId xmlns:a16="http://schemas.microsoft.com/office/drawing/2014/main" id="{1DEAA1A5-3073-41DC-926A-83CCF91AA2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4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7" name="Rectangle 110">
                <a:extLst>
                  <a:ext uri="{FF2B5EF4-FFF2-40B4-BE49-F238E27FC236}">
                    <a16:creationId xmlns:a16="http://schemas.microsoft.com/office/drawing/2014/main" id="{702C4A2B-7E7D-4E52-82F0-A31ED14E1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8" name="Rectangle 111">
                <a:extLst>
                  <a:ext uri="{FF2B5EF4-FFF2-40B4-BE49-F238E27FC236}">
                    <a16:creationId xmlns:a16="http://schemas.microsoft.com/office/drawing/2014/main" id="{B5B4E1D4-362A-46F7-A6CB-B34722458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1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29" name="Rectangle 112">
                <a:extLst>
                  <a:ext uri="{FF2B5EF4-FFF2-40B4-BE49-F238E27FC236}">
                    <a16:creationId xmlns:a16="http://schemas.microsoft.com/office/drawing/2014/main" id="{058B69EE-D108-49EE-835B-AF6E8E728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0" name="Rectangle 113">
                <a:extLst>
                  <a:ext uri="{FF2B5EF4-FFF2-40B4-BE49-F238E27FC236}">
                    <a16:creationId xmlns:a16="http://schemas.microsoft.com/office/drawing/2014/main" id="{CB99FCDA-3662-444B-9B63-78675479E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1" name="Rectangle 114">
                <a:extLst>
                  <a:ext uri="{FF2B5EF4-FFF2-40B4-BE49-F238E27FC236}">
                    <a16:creationId xmlns:a16="http://schemas.microsoft.com/office/drawing/2014/main" id="{D817E3D1-A09B-4848-9CE7-17694E019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2" name="Rectangle 115">
                <a:extLst>
                  <a:ext uri="{FF2B5EF4-FFF2-40B4-BE49-F238E27FC236}">
                    <a16:creationId xmlns:a16="http://schemas.microsoft.com/office/drawing/2014/main" id="{64CDC500-5D6D-47EE-9157-5CC9103E6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4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3" name="Rectangle 116">
                <a:extLst>
                  <a:ext uri="{FF2B5EF4-FFF2-40B4-BE49-F238E27FC236}">
                    <a16:creationId xmlns:a16="http://schemas.microsoft.com/office/drawing/2014/main" id="{F90109D6-B4EC-41F4-8A06-436452882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4" name="Line 117">
                <a:extLst>
                  <a:ext uri="{FF2B5EF4-FFF2-40B4-BE49-F238E27FC236}">
                    <a16:creationId xmlns:a16="http://schemas.microsoft.com/office/drawing/2014/main" id="{A9B9BC1F-BC92-4F30-841C-7F1A94EC76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75" y="1696"/>
                <a:ext cx="1" cy="1848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5" name="Freeform 118">
                <a:extLst>
                  <a:ext uri="{FF2B5EF4-FFF2-40B4-BE49-F238E27FC236}">
                    <a16:creationId xmlns:a16="http://schemas.microsoft.com/office/drawing/2014/main" id="{93E4EDA6-7434-41D3-98A2-2EC54FF77E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8" y="3533"/>
                <a:ext cx="33" cy="38"/>
              </a:xfrm>
              <a:custGeom>
                <a:avLst/>
                <a:gdLst>
                  <a:gd name="T0" fmla="*/ 31 w 33"/>
                  <a:gd name="T1" fmla="*/ 0 h 38"/>
                  <a:gd name="T2" fmla="*/ 0 w 33"/>
                  <a:gd name="T3" fmla="*/ 2 h 38"/>
                  <a:gd name="T4" fmla="*/ 17 w 33"/>
                  <a:gd name="T5" fmla="*/ 38 h 38"/>
                  <a:gd name="T6" fmla="*/ 33 w 33"/>
                  <a:gd name="T7" fmla="*/ 2 h 38"/>
                  <a:gd name="T8" fmla="*/ 33 w 33"/>
                  <a:gd name="T9" fmla="*/ 2 h 38"/>
                  <a:gd name="T10" fmla="*/ 31 w 33"/>
                  <a:gd name="T11" fmla="*/ 0 h 3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3"/>
                  <a:gd name="T19" fmla="*/ 0 h 38"/>
                  <a:gd name="T20" fmla="*/ 33 w 33"/>
                  <a:gd name="T21" fmla="*/ 38 h 3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3" h="38">
                    <a:moveTo>
                      <a:pt x="31" y="0"/>
                    </a:moveTo>
                    <a:lnTo>
                      <a:pt x="0" y="2"/>
                    </a:lnTo>
                    <a:lnTo>
                      <a:pt x="17" y="38"/>
                    </a:lnTo>
                    <a:lnTo>
                      <a:pt x="33" y="2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6" name="Rectangle 119">
                <a:extLst>
                  <a:ext uri="{FF2B5EF4-FFF2-40B4-BE49-F238E27FC236}">
                    <a16:creationId xmlns:a16="http://schemas.microsoft.com/office/drawing/2014/main" id="{52C296E5-7020-472C-8B64-E5B632E18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115"/>
                <a:ext cx="49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P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7" name="Rectangle 120">
                <a:extLst>
                  <a:ext uri="{FF2B5EF4-FFF2-40B4-BE49-F238E27FC236}">
                    <a16:creationId xmlns:a16="http://schemas.microsoft.com/office/drawing/2014/main" id="{72B0D80D-6448-4B1A-9EEB-D1F302A29B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1115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" name="Rectangle 121">
                <a:extLst>
                  <a:ext uri="{FF2B5EF4-FFF2-40B4-BE49-F238E27FC236}">
                    <a16:creationId xmlns:a16="http://schemas.microsoft.com/office/drawing/2014/main" id="{882F4BA7-789C-4E2C-8A08-5164166F1C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" y="111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9" name="Rectangle 122">
                <a:extLst>
                  <a:ext uri="{FF2B5EF4-FFF2-40B4-BE49-F238E27FC236}">
                    <a16:creationId xmlns:a16="http://schemas.microsoft.com/office/drawing/2014/main" id="{2A75990E-63AB-48E5-9E71-DD6CF5486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111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0" name="Rectangle 123">
                <a:extLst>
                  <a:ext uri="{FF2B5EF4-FFF2-40B4-BE49-F238E27FC236}">
                    <a16:creationId xmlns:a16="http://schemas.microsoft.com/office/drawing/2014/main" id="{8F6E9DB6-EB3B-46F5-9A80-D20077329B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" y="1115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1" name="Rectangle 124">
                <a:extLst>
                  <a:ext uri="{FF2B5EF4-FFF2-40B4-BE49-F238E27FC236}">
                    <a16:creationId xmlns:a16="http://schemas.microsoft.com/office/drawing/2014/main" id="{34E72A67-6BA5-45A8-BE71-D0FC4C190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0" y="111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2" name="Rectangle 125">
                <a:extLst>
                  <a:ext uri="{FF2B5EF4-FFF2-40B4-BE49-F238E27FC236}">
                    <a16:creationId xmlns:a16="http://schemas.microsoft.com/office/drawing/2014/main" id="{CBD32219-20C1-4F36-9A1B-36D281FDD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" y="1115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3" name="Rectangle 126">
                <a:extLst>
                  <a:ext uri="{FF2B5EF4-FFF2-40B4-BE49-F238E27FC236}">
                    <a16:creationId xmlns:a16="http://schemas.microsoft.com/office/drawing/2014/main" id="{A24B9A0A-FCB4-4765-BA30-DCEA633D5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115"/>
                <a:ext cx="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4" name="Rectangle 127">
                <a:extLst>
                  <a:ext uri="{FF2B5EF4-FFF2-40B4-BE49-F238E27FC236}">
                    <a16:creationId xmlns:a16="http://schemas.microsoft.com/office/drawing/2014/main" id="{0B0229E5-F028-4ECA-AB24-949AAE54B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22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5" name="Rectangle 128">
                <a:extLst>
                  <a:ext uri="{FF2B5EF4-FFF2-40B4-BE49-F238E27FC236}">
                    <a16:creationId xmlns:a16="http://schemas.microsoft.com/office/drawing/2014/main" id="{89E73342-8FD5-4665-8BD8-927B03A51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1224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x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6" name="Rectangle 129">
                <a:extLst>
                  <a:ext uri="{FF2B5EF4-FFF2-40B4-BE49-F238E27FC236}">
                    <a16:creationId xmlns:a16="http://schemas.microsoft.com/office/drawing/2014/main" id="{98B51548-1237-4C66-8B0A-17466FD8C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1" y="122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7" name="Rectangle 130">
                <a:extLst>
                  <a:ext uri="{FF2B5EF4-FFF2-40B4-BE49-F238E27FC236}">
                    <a16:creationId xmlns:a16="http://schemas.microsoft.com/office/drawing/2014/main" id="{B9E608D9-F956-42B4-8ED3-49B74BB1A8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1224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8" name="Rectangle 131">
                <a:extLst>
                  <a:ext uri="{FF2B5EF4-FFF2-40B4-BE49-F238E27FC236}">
                    <a16:creationId xmlns:a16="http://schemas.microsoft.com/office/drawing/2014/main" id="{46FF67FC-4DDC-480A-8033-CB2184723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4" y="122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49" name="Rectangle 132">
                <a:extLst>
                  <a:ext uri="{FF2B5EF4-FFF2-40B4-BE49-F238E27FC236}">
                    <a16:creationId xmlns:a16="http://schemas.microsoft.com/office/drawing/2014/main" id="{4A85923F-49E4-459B-8E37-E6D54DDDE4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1224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0" name="Rectangle 133">
                <a:extLst>
                  <a:ext uri="{FF2B5EF4-FFF2-40B4-BE49-F238E27FC236}">
                    <a16:creationId xmlns:a16="http://schemas.microsoft.com/office/drawing/2014/main" id="{C954D57B-6059-4AEF-954E-527BC721D9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224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1" name="Rectangle 134">
                <a:extLst>
                  <a:ext uri="{FF2B5EF4-FFF2-40B4-BE49-F238E27FC236}">
                    <a16:creationId xmlns:a16="http://schemas.microsoft.com/office/drawing/2014/main" id="{3A5DE03A-309B-4BBD-8108-D72724FFC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0" y="122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2" name="Rectangle 135">
                <a:extLst>
                  <a:ext uri="{FF2B5EF4-FFF2-40B4-BE49-F238E27FC236}">
                    <a16:creationId xmlns:a16="http://schemas.microsoft.com/office/drawing/2014/main" id="{CBE5FF74-E499-40E1-9D91-8D75D7D33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22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3" name="Rectangle 136">
                <a:extLst>
                  <a:ext uri="{FF2B5EF4-FFF2-40B4-BE49-F238E27FC236}">
                    <a16:creationId xmlns:a16="http://schemas.microsoft.com/office/drawing/2014/main" id="{D3A66FE7-C78D-462D-B9A1-FCDED9831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1224"/>
                <a:ext cx="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4" name="Rectangle 137">
                <a:extLst>
                  <a:ext uri="{FF2B5EF4-FFF2-40B4-BE49-F238E27FC236}">
                    <a16:creationId xmlns:a16="http://schemas.microsoft.com/office/drawing/2014/main" id="{1D7D864D-B54F-4F73-B0C5-10014373A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330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5" name="Rectangle 138">
                <a:extLst>
                  <a:ext uri="{FF2B5EF4-FFF2-40B4-BE49-F238E27FC236}">
                    <a16:creationId xmlns:a16="http://schemas.microsoft.com/office/drawing/2014/main" id="{0B178260-13C9-4549-A5D6-96DB7B9DE5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1330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6" name="Rectangle 139">
                <a:extLst>
                  <a:ext uri="{FF2B5EF4-FFF2-40B4-BE49-F238E27FC236}">
                    <a16:creationId xmlns:a16="http://schemas.microsoft.com/office/drawing/2014/main" id="{55CE122D-F146-4666-91C7-6347AE030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1330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7" name="Rectangle 140">
                <a:extLst>
                  <a:ext uri="{FF2B5EF4-FFF2-40B4-BE49-F238E27FC236}">
                    <a16:creationId xmlns:a16="http://schemas.microsoft.com/office/drawing/2014/main" id="{D0050660-1A97-4E66-B51B-7DC35787A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2" y="1330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8" name="Rectangle 141">
                <a:extLst>
                  <a:ext uri="{FF2B5EF4-FFF2-40B4-BE49-F238E27FC236}">
                    <a16:creationId xmlns:a16="http://schemas.microsoft.com/office/drawing/2014/main" id="{24BB8F13-A034-45D6-9A1F-9EE4400F3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7" y="1330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59" name="Rectangle 142">
                <a:extLst>
                  <a:ext uri="{FF2B5EF4-FFF2-40B4-BE49-F238E27FC236}">
                    <a16:creationId xmlns:a16="http://schemas.microsoft.com/office/drawing/2014/main" id="{4C615F99-160B-4FE6-9B84-E2A651B60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3" y="1330"/>
                <a:ext cx="0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0" name="Rectangle 143">
                <a:extLst>
                  <a:ext uri="{FF2B5EF4-FFF2-40B4-BE49-F238E27FC236}">
                    <a16:creationId xmlns:a16="http://schemas.microsoft.com/office/drawing/2014/main" id="{16B8CAFB-80DF-4377-A2C7-2E3FCE3F1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8" y="1438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1" name="Rectangle 144">
                <a:extLst>
                  <a:ext uri="{FF2B5EF4-FFF2-40B4-BE49-F238E27FC236}">
                    <a16:creationId xmlns:a16="http://schemas.microsoft.com/office/drawing/2014/main" id="{450FFE97-3496-497F-9781-9A4FACBE0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4" y="1438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2" name="Rectangle 145">
                <a:extLst>
                  <a:ext uri="{FF2B5EF4-FFF2-40B4-BE49-F238E27FC236}">
                    <a16:creationId xmlns:a16="http://schemas.microsoft.com/office/drawing/2014/main" id="{FF9D8251-84EB-4263-A4C7-91574FBD41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" y="1438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3" name="Rectangle 146">
                <a:extLst>
                  <a:ext uri="{FF2B5EF4-FFF2-40B4-BE49-F238E27FC236}">
                    <a16:creationId xmlns:a16="http://schemas.microsoft.com/office/drawing/2014/main" id="{E34F0B5E-C201-45CB-BFFE-198156A88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6" y="1438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4" name="Rectangle 147">
                <a:extLst>
                  <a:ext uri="{FF2B5EF4-FFF2-40B4-BE49-F238E27FC236}">
                    <a16:creationId xmlns:a16="http://schemas.microsoft.com/office/drawing/2014/main" id="{DC0724F3-27B3-4AF5-A587-77FDC2ED0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" y="1438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5" name="Rectangle 148">
                <a:extLst>
                  <a:ext uri="{FF2B5EF4-FFF2-40B4-BE49-F238E27FC236}">
                    <a16:creationId xmlns:a16="http://schemas.microsoft.com/office/drawing/2014/main" id="{AB438385-1710-4C8C-BF54-DA1CD9CE7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6" y="1438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6" name="Rectangle 149">
                <a:extLst>
                  <a:ext uri="{FF2B5EF4-FFF2-40B4-BE49-F238E27FC236}">
                    <a16:creationId xmlns:a16="http://schemas.microsoft.com/office/drawing/2014/main" id="{0F17F233-84E3-4723-8F55-4F5BCDA351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9" y="1438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7" name="Rectangle 150">
                <a:extLst>
                  <a:ext uri="{FF2B5EF4-FFF2-40B4-BE49-F238E27FC236}">
                    <a16:creationId xmlns:a16="http://schemas.microsoft.com/office/drawing/2014/main" id="{5F244E87-A6B6-466A-83B7-D78086D24C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0" y="1438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8" name="Rectangle 151">
                <a:extLst>
                  <a:ext uri="{FF2B5EF4-FFF2-40B4-BE49-F238E27FC236}">
                    <a16:creationId xmlns:a16="http://schemas.microsoft.com/office/drawing/2014/main" id="{2CB6FE6B-231A-4141-8BA6-F8F595CEFB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1" y="1438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9" name="Rectangle 152">
                <a:extLst>
                  <a:ext uri="{FF2B5EF4-FFF2-40B4-BE49-F238E27FC236}">
                    <a16:creationId xmlns:a16="http://schemas.microsoft.com/office/drawing/2014/main" id="{C3BFA1D9-524C-4BAB-812B-408320392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" y="1438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0" name="Rectangle 153">
                <a:extLst>
                  <a:ext uri="{FF2B5EF4-FFF2-40B4-BE49-F238E27FC236}">
                    <a16:creationId xmlns:a16="http://schemas.microsoft.com/office/drawing/2014/main" id="{5F0C7AAB-F223-4DCE-9683-86992C08F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2" y="1438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1" name="Rectangle 154">
                <a:extLst>
                  <a:ext uri="{FF2B5EF4-FFF2-40B4-BE49-F238E27FC236}">
                    <a16:creationId xmlns:a16="http://schemas.microsoft.com/office/drawing/2014/main" id="{1F6AD42E-ED28-4B21-9A74-AFBA40E850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" y="1438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2" name="Rectangle 155">
                <a:extLst>
                  <a:ext uri="{FF2B5EF4-FFF2-40B4-BE49-F238E27FC236}">
                    <a16:creationId xmlns:a16="http://schemas.microsoft.com/office/drawing/2014/main" id="{F747D93B-F1B0-4D0E-ABC1-EDD515FD34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4" y="1438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3" name="Rectangle 156">
                <a:extLst>
                  <a:ext uri="{FF2B5EF4-FFF2-40B4-BE49-F238E27FC236}">
                    <a16:creationId xmlns:a16="http://schemas.microsoft.com/office/drawing/2014/main" id="{43A25F0B-F4ED-4400-AF9F-1B4A4D0F7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1" y="1438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4" name="Rectangle 157">
                <a:extLst>
                  <a:ext uri="{FF2B5EF4-FFF2-40B4-BE49-F238E27FC236}">
                    <a16:creationId xmlns:a16="http://schemas.microsoft.com/office/drawing/2014/main" id="{E95CC355-AB3E-45A4-9969-56C0441D9C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6" y="1438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5" name="Rectangle 158">
                <a:extLst>
                  <a:ext uri="{FF2B5EF4-FFF2-40B4-BE49-F238E27FC236}">
                    <a16:creationId xmlns:a16="http://schemas.microsoft.com/office/drawing/2014/main" id="{054B94F5-FE83-42F0-A8EE-AD529DD5AC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1438"/>
                <a:ext cx="3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6" name="Rectangle 159">
                <a:extLst>
                  <a:ext uri="{FF2B5EF4-FFF2-40B4-BE49-F238E27FC236}">
                    <a16:creationId xmlns:a16="http://schemas.microsoft.com/office/drawing/2014/main" id="{B183DEEA-846F-459A-BA89-C4EC30A97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0" y="1438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7" name="Line 160">
                <a:extLst>
                  <a:ext uri="{FF2B5EF4-FFF2-40B4-BE49-F238E27FC236}">
                    <a16:creationId xmlns:a16="http://schemas.microsoft.com/office/drawing/2014/main" id="{1ACAF62D-476B-4D42-AFA3-C736B5AAED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56" y="1153"/>
                <a:ext cx="2814" cy="1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8" name="Freeform 161">
                <a:extLst>
                  <a:ext uri="{FF2B5EF4-FFF2-40B4-BE49-F238E27FC236}">
                    <a16:creationId xmlns:a16="http://schemas.microsoft.com/office/drawing/2014/main" id="{EC98E60D-EC2B-4C7F-A1CE-7BF0F063FE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1134"/>
                <a:ext cx="33" cy="38"/>
              </a:xfrm>
              <a:custGeom>
                <a:avLst/>
                <a:gdLst>
                  <a:gd name="T0" fmla="*/ 0 w 33"/>
                  <a:gd name="T1" fmla="*/ 0 h 38"/>
                  <a:gd name="T2" fmla="*/ 0 w 33"/>
                  <a:gd name="T3" fmla="*/ 38 h 38"/>
                  <a:gd name="T4" fmla="*/ 33 w 33"/>
                  <a:gd name="T5" fmla="*/ 19 h 38"/>
                  <a:gd name="T6" fmla="*/ 0 w 33"/>
                  <a:gd name="T7" fmla="*/ 0 h 38"/>
                  <a:gd name="T8" fmla="*/ 0 w 33"/>
                  <a:gd name="T9" fmla="*/ 0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"/>
                  <a:gd name="T16" fmla="*/ 0 h 38"/>
                  <a:gd name="T17" fmla="*/ 33 w 33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" h="38">
                    <a:moveTo>
                      <a:pt x="0" y="0"/>
                    </a:moveTo>
                    <a:lnTo>
                      <a:pt x="0" y="38"/>
                    </a:lnTo>
                    <a:lnTo>
                      <a:pt x="33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9" name="Freeform 162">
                <a:extLst>
                  <a:ext uri="{FF2B5EF4-FFF2-40B4-BE49-F238E27FC236}">
                    <a16:creationId xmlns:a16="http://schemas.microsoft.com/office/drawing/2014/main" id="{6D104BDD-44E6-4E21-8398-12721D2A63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" y="1601"/>
                <a:ext cx="61" cy="378"/>
              </a:xfrm>
              <a:custGeom>
                <a:avLst/>
                <a:gdLst>
                  <a:gd name="T0" fmla="*/ 61 w 61"/>
                  <a:gd name="T1" fmla="*/ 375 h 378"/>
                  <a:gd name="T2" fmla="*/ 61 w 61"/>
                  <a:gd name="T3" fmla="*/ 0 h 378"/>
                  <a:gd name="T4" fmla="*/ 0 w 61"/>
                  <a:gd name="T5" fmla="*/ 0 h 378"/>
                  <a:gd name="T6" fmla="*/ 0 w 61"/>
                  <a:gd name="T7" fmla="*/ 378 h 378"/>
                  <a:gd name="T8" fmla="*/ 61 w 61"/>
                  <a:gd name="T9" fmla="*/ 378 h 378"/>
                  <a:gd name="T10" fmla="*/ 61 w 61"/>
                  <a:gd name="T11" fmla="*/ 378 h 378"/>
                  <a:gd name="T12" fmla="*/ 61 w 61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1"/>
                  <a:gd name="T22" fmla="*/ 0 h 378"/>
                  <a:gd name="T23" fmla="*/ 61 w 61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1" h="378">
                    <a:moveTo>
                      <a:pt x="61" y="375"/>
                    </a:moveTo>
                    <a:lnTo>
                      <a:pt x="61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1" y="378"/>
                    </a:lnTo>
                    <a:lnTo>
                      <a:pt x="61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0" name="Freeform 163">
                <a:extLst>
                  <a:ext uri="{FF2B5EF4-FFF2-40B4-BE49-F238E27FC236}">
                    <a16:creationId xmlns:a16="http://schemas.microsoft.com/office/drawing/2014/main" id="{4AF4C41E-F085-4B76-868A-8545A9984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2" y="1601"/>
                <a:ext cx="61" cy="378"/>
              </a:xfrm>
              <a:custGeom>
                <a:avLst/>
                <a:gdLst>
                  <a:gd name="T0" fmla="*/ 61 w 61"/>
                  <a:gd name="T1" fmla="*/ 375 h 378"/>
                  <a:gd name="T2" fmla="*/ 61 w 61"/>
                  <a:gd name="T3" fmla="*/ 0 h 378"/>
                  <a:gd name="T4" fmla="*/ 0 w 61"/>
                  <a:gd name="T5" fmla="*/ 0 h 378"/>
                  <a:gd name="T6" fmla="*/ 0 w 61"/>
                  <a:gd name="T7" fmla="*/ 378 h 378"/>
                  <a:gd name="T8" fmla="*/ 61 w 61"/>
                  <a:gd name="T9" fmla="*/ 378 h 378"/>
                  <a:gd name="T10" fmla="*/ 61 w 61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1"/>
                  <a:gd name="T19" fmla="*/ 0 h 378"/>
                  <a:gd name="T20" fmla="*/ 61 w 61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1" h="378">
                    <a:moveTo>
                      <a:pt x="61" y="375"/>
                    </a:moveTo>
                    <a:lnTo>
                      <a:pt x="61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1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1" name="Freeform 164">
                <a:extLst>
                  <a:ext uri="{FF2B5EF4-FFF2-40B4-BE49-F238E27FC236}">
                    <a16:creationId xmlns:a16="http://schemas.microsoft.com/office/drawing/2014/main" id="{A84513B5-5F91-41FE-AEE2-858FC93245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62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2" name="Freeform 165">
                <a:extLst>
                  <a:ext uri="{FF2B5EF4-FFF2-40B4-BE49-F238E27FC236}">
                    <a16:creationId xmlns:a16="http://schemas.microsoft.com/office/drawing/2014/main" id="{6A5DC267-4B7E-4769-A640-25339685E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3" name="Freeform 166">
                <a:extLst>
                  <a:ext uri="{FF2B5EF4-FFF2-40B4-BE49-F238E27FC236}">
                    <a16:creationId xmlns:a16="http://schemas.microsoft.com/office/drawing/2014/main" id="{8028AECD-66E9-4820-A546-159EE74E9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62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4" name="Freeform 167">
                <a:extLst>
                  <a:ext uri="{FF2B5EF4-FFF2-40B4-BE49-F238E27FC236}">
                    <a16:creationId xmlns:a16="http://schemas.microsoft.com/office/drawing/2014/main" id="{86F78D88-3A09-426D-8EA6-817B85CCD1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5" name="Freeform 168">
                <a:extLst>
                  <a:ext uri="{FF2B5EF4-FFF2-40B4-BE49-F238E27FC236}">
                    <a16:creationId xmlns:a16="http://schemas.microsoft.com/office/drawing/2014/main" id="{0B6D7ED1-CA82-4E53-9C4E-080DD22B5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1601"/>
                <a:ext cx="62" cy="378"/>
              </a:xfrm>
              <a:custGeom>
                <a:avLst/>
                <a:gdLst>
                  <a:gd name="T0" fmla="*/ 59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59 w 62"/>
                  <a:gd name="T13" fmla="*/ 375 h 3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8"/>
                  <a:gd name="T23" fmla="*/ 62 w 62"/>
                  <a:gd name="T24" fmla="*/ 378 h 3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8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6" name="Freeform 169">
                <a:extLst>
                  <a:ext uri="{FF2B5EF4-FFF2-40B4-BE49-F238E27FC236}">
                    <a16:creationId xmlns:a16="http://schemas.microsoft.com/office/drawing/2014/main" id="{4370AE21-2A8F-4290-937B-0019EDC2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2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2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7" name="Freeform 170">
                <a:extLst>
                  <a:ext uri="{FF2B5EF4-FFF2-40B4-BE49-F238E27FC236}">
                    <a16:creationId xmlns:a16="http://schemas.microsoft.com/office/drawing/2014/main" id="{CA9CE3EB-9BCC-402F-8369-1FA5DE29B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2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8" name="Freeform 171">
                <a:extLst>
                  <a:ext uri="{FF2B5EF4-FFF2-40B4-BE49-F238E27FC236}">
                    <a16:creationId xmlns:a16="http://schemas.microsoft.com/office/drawing/2014/main" id="{E54C70FE-3C2C-4869-BCA0-36007135B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2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2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9" name="Freeform 172">
                <a:extLst>
                  <a:ext uri="{FF2B5EF4-FFF2-40B4-BE49-F238E27FC236}">
                    <a16:creationId xmlns:a16="http://schemas.microsoft.com/office/drawing/2014/main" id="{1002F57A-396B-402D-BC99-1D3232510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0" name="Freeform 173">
                <a:extLst>
                  <a:ext uri="{FF2B5EF4-FFF2-40B4-BE49-F238E27FC236}">
                    <a16:creationId xmlns:a16="http://schemas.microsoft.com/office/drawing/2014/main" id="{8B210659-A722-4746-84BD-CAAA4E752F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025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1" name="Freeform 174">
                <a:extLst>
                  <a:ext uri="{FF2B5EF4-FFF2-40B4-BE49-F238E27FC236}">
                    <a16:creationId xmlns:a16="http://schemas.microsoft.com/office/drawing/2014/main" id="{3261DF1C-5DCB-4401-8B7E-8B6CF48F0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025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2" name="Freeform 175">
                <a:extLst>
                  <a:ext uri="{FF2B5EF4-FFF2-40B4-BE49-F238E27FC236}">
                    <a16:creationId xmlns:a16="http://schemas.microsoft.com/office/drawing/2014/main" id="{C5AA59BB-793E-49F7-AE13-1BE9C79F75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025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3" name="Freeform 176">
                <a:extLst>
                  <a:ext uri="{FF2B5EF4-FFF2-40B4-BE49-F238E27FC236}">
                    <a16:creationId xmlns:a16="http://schemas.microsoft.com/office/drawing/2014/main" id="{8B4F1BED-961F-424C-AA28-1869A7A5ED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2541"/>
                <a:ext cx="83" cy="188"/>
              </a:xfrm>
              <a:custGeom>
                <a:avLst/>
                <a:gdLst>
                  <a:gd name="T0" fmla="*/ 0 w 83"/>
                  <a:gd name="T1" fmla="*/ 185 h 188"/>
                  <a:gd name="T2" fmla="*/ 83 w 83"/>
                  <a:gd name="T3" fmla="*/ 188 h 188"/>
                  <a:gd name="T4" fmla="*/ 83 w 83"/>
                  <a:gd name="T5" fmla="*/ 0 h 188"/>
                  <a:gd name="T6" fmla="*/ 0 w 83"/>
                  <a:gd name="T7" fmla="*/ 0 h 188"/>
                  <a:gd name="T8" fmla="*/ 0 w 83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5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0" y="0"/>
                    </a:lnTo>
                    <a:lnTo>
                      <a:pt x="0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4" name="Freeform 177">
                <a:extLst>
                  <a:ext uri="{FF2B5EF4-FFF2-40B4-BE49-F238E27FC236}">
                    <a16:creationId xmlns:a16="http://schemas.microsoft.com/office/drawing/2014/main" id="{B39FA55C-3166-4785-9DFC-901064AC4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9" y="2541"/>
                <a:ext cx="83" cy="188"/>
              </a:xfrm>
              <a:custGeom>
                <a:avLst/>
                <a:gdLst>
                  <a:gd name="T0" fmla="*/ 0 w 83"/>
                  <a:gd name="T1" fmla="*/ 185 h 188"/>
                  <a:gd name="T2" fmla="*/ 83 w 83"/>
                  <a:gd name="T3" fmla="*/ 188 h 188"/>
                  <a:gd name="T4" fmla="*/ 83 w 83"/>
                  <a:gd name="T5" fmla="*/ 0 h 188"/>
                  <a:gd name="T6" fmla="*/ 0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5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5" name="Freeform 178">
                <a:extLst>
                  <a:ext uri="{FF2B5EF4-FFF2-40B4-BE49-F238E27FC236}">
                    <a16:creationId xmlns:a16="http://schemas.microsoft.com/office/drawing/2014/main" id="{B050CB1A-D8F3-494F-A385-210197369B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" y="2538"/>
                <a:ext cx="81" cy="191"/>
              </a:xfrm>
              <a:custGeom>
                <a:avLst/>
                <a:gdLst>
                  <a:gd name="T0" fmla="*/ 81 w 81"/>
                  <a:gd name="T1" fmla="*/ 0 h 191"/>
                  <a:gd name="T2" fmla="*/ 0 w 81"/>
                  <a:gd name="T3" fmla="*/ 3 h 191"/>
                  <a:gd name="T4" fmla="*/ 0 w 81"/>
                  <a:gd name="T5" fmla="*/ 191 h 191"/>
                  <a:gd name="T6" fmla="*/ 81 w 81"/>
                  <a:gd name="T7" fmla="*/ 191 h 1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1"/>
                  <a:gd name="T13" fmla="*/ 0 h 191"/>
                  <a:gd name="T14" fmla="*/ 81 w 81"/>
                  <a:gd name="T15" fmla="*/ 191 h 1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1" h="191">
                    <a:moveTo>
                      <a:pt x="81" y="0"/>
                    </a:moveTo>
                    <a:lnTo>
                      <a:pt x="0" y="3"/>
                    </a:lnTo>
                    <a:lnTo>
                      <a:pt x="0" y="191"/>
                    </a:lnTo>
                    <a:lnTo>
                      <a:pt x="81" y="191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6" name="Freeform 179">
                <a:extLst>
                  <a:ext uri="{FF2B5EF4-FFF2-40B4-BE49-F238E27FC236}">
                    <a16:creationId xmlns:a16="http://schemas.microsoft.com/office/drawing/2014/main" id="{311AE263-FCFD-496C-BFBF-ADA51E2F3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2446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52 h 372"/>
                  <a:gd name="T4" fmla="*/ 40 w 126"/>
                  <a:gd name="T5" fmla="*/ 188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61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w 126"/>
                  <a:gd name="T19" fmla="*/ 0 h 3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372"/>
                  <a:gd name="T32" fmla="*/ 126 w 126"/>
                  <a:gd name="T33" fmla="*/ 372 h 3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372">
                    <a:moveTo>
                      <a:pt x="0" y="0"/>
                    </a:moveTo>
                    <a:lnTo>
                      <a:pt x="2" y="152"/>
                    </a:lnTo>
                    <a:lnTo>
                      <a:pt x="40" y="188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61"/>
                    </a:lnTo>
                    <a:lnTo>
                      <a:pt x="126" y="1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7" name="Freeform 180">
                <a:extLst>
                  <a:ext uri="{FF2B5EF4-FFF2-40B4-BE49-F238E27FC236}">
                    <a16:creationId xmlns:a16="http://schemas.microsoft.com/office/drawing/2014/main" id="{B9AAF8D3-6EF2-447F-A907-520A67965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36" y="2446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52 h 372"/>
                  <a:gd name="T4" fmla="*/ 40 w 126"/>
                  <a:gd name="T5" fmla="*/ 188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61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6"/>
                  <a:gd name="T28" fmla="*/ 0 h 372"/>
                  <a:gd name="T29" fmla="*/ 126 w 126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6" h="372">
                    <a:moveTo>
                      <a:pt x="0" y="0"/>
                    </a:moveTo>
                    <a:lnTo>
                      <a:pt x="2" y="152"/>
                    </a:lnTo>
                    <a:lnTo>
                      <a:pt x="40" y="188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61"/>
                    </a:lnTo>
                    <a:lnTo>
                      <a:pt x="126" y="114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8" name="Freeform 181">
                <a:extLst>
                  <a:ext uri="{FF2B5EF4-FFF2-40B4-BE49-F238E27FC236}">
                    <a16:creationId xmlns:a16="http://schemas.microsoft.com/office/drawing/2014/main" id="{E3DB8974-A3B4-42B2-9513-AFFF5EEF1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541"/>
                <a:ext cx="165" cy="188"/>
              </a:xfrm>
              <a:custGeom>
                <a:avLst/>
                <a:gdLst>
                  <a:gd name="T0" fmla="*/ 165 w 165"/>
                  <a:gd name="T1" fmla="*/ 185 h 188"/>
                  <a:gd name="T2" fmla="*/ 165 w 165"/>
                  <a:gd name="T3" fmla="*/ 0 h 188"/>
                  <a:gd name="T4" fmla="*/ 0 w 165"/>
                  <a:gd name="T5" fmla="*/ 0 h 188"/>
                  <a:gd name="T6" fmla="*/ 0 w 165"/>
                  <a:gd name="T7" fmla="*/ 188 h 188"/>
                  <a:gd name="T8" fmla="*/ 165 w 165"/>
                  <a:gd name="T9" fmla="*/ 188 h 188"/>
                  <a:gd name="T10" fmla="*/ 165 w 165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5"/>
                  <a:gd name="T19" fmla="*/ 0 h 188"/>
                  <a:gd name="T20" fmla="*/ 165 w 165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5" h="188">
                    <a:moveTo>
                      <a:pt x="165" y="185"/>
                    </a:moveTo>
                    <a:lnTo>
                      <a:pt x="165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5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9" name="Line 182">
                <a:extLst>
                  <a:ext uri="{FF2B5EF4-FFF2-40B4-BE49-F238E27FC236}">
                    <a16:creationId xmlns:a16="http://schemas.microsoft.com/office/drawing/2014/main" id="{2B03D5B7-C0F8-498D-AB7E-1C5EB7B0C0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0" y="2634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0" name="Line 183">
                <a:extLst>
                  <a:ext uri="{FF2B5EF4-FFF2-40B4-BE49-F238E27FC236}">
                    <a16:creationId xmlns:a16="http://schemas.microsoft.com/office/drawing/2014/main" id="{5EB65FF9-EBC4-446A-B205-6CEFE98A3B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2" y="2634"/>
                <a:ext cx="24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1" name="Line 184">
                <a:extLst>
                  <a:ext uri="{FF2B5EF4-FFF2-40B4-BE49-F238E27FC236}">
                    <a16:creationId xmlns:a16="http://schemas.microsoft.com/office/drawing/2014/main" id="{890D0BBE-AD34-4816-950B-2223D54B4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2634"/>
                <a:ext cx="22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2" name="Freeform 185">
                <a:extLst>
                  <a:ext uri="{FF2B5EF4-FFF2-40B4-BE49-F238E27FC236}">
                    <a16:creationId xmlns:a16="http://schemas.microsoft.com/office/drawing/2014/main" id="{E2D9F04F-B72E-4CC1-9B5C-0FB81B8A2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5" y="2587"/>
                <a:ext cx="41" cy="47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0 h 47"/>
                  <a:gd name="T4" fmla="*/ 41 w 41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47"/>
                  <a:gd name="T11" fmla="*/ 41 w 41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47">
                    <a:moveTo>
                      <a:pt x="0" y="47"/>
                    </a:moveTo>
                    <a:lnTo>
                      <a:pt x="0" y="0"/>
                    </a:lnTo>
                    <a:lnTo>
                      <a:pt x="4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3" name="Freeform 186">
                <a:extLst>
                  <a:ext uri="{FF2B5EF4-FFF2-40B4-BE49-F238E27FC236}">
                    <a16:creationId xmlns:a16="http://schemas.microsoft.com/office/drawing/2014/main" id="{AE70999B-118B-43A1-9DDC-44AA3D463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2634"/>
                <a:ext cx="288" cy="141"/>
              </a:xfrm>
              <a:custGeom>
                <a:avLst/>
                <a:gdLst>
                  <a:gd name="T0" fmla="*/ 0 w 288"/>
                  <a:gd name="T1" fmla="*/ 0 h 141"/>
                  <a:gd name="T2" fmla="*/ 0 w 288"/>
                  <a:gd name="T3" fmla="*/ 141 h 141"/>
                  <a:gd name="T4" fmla="*/ 247 w 288"/>
                  <a:gd name="T5" fmla="*/ 141 h 141"/>
                  <a:gd name="T6" fmla="*/ 247 w 288"/>
                  <a:gd name="T7" fmla="*/ 46 h 141"/>
                  <a:gd name="T8" fmla="*/ 288 w 288"/>
                  <a:gd name="T9" fmla="*/ 46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1"/>
                  <a:gd name="T17" fmla="*/ 288 w 28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7" y="141"/>
                    </a:lnTo>
                    <a:lnTo>
                      <a:pt x="247" y="46"/>
                    </a:lnTo>
                    <a:lnTo>
                      <a:pt x="288" y="46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4" name="Freeform 187">
                <a:extLst>
                  <a:ext uri="{FF2B5EF4-FFF2-40B4-BE49-F238E27FC236}">
                    <a16:creationId xmlns:a16="http://schemas.microsoft.com/office/drawing/2014/main" id="{F852FE37-FCB2-45D2-84EE-79586DB9EF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446"/>
                <a:ext cx="62" cy="375"/>
              </a:xfrm>
              <a:custGeom>
                <a:avLst/>
                <a:gdLst>
                  <a:gd name="T0" fmla="*/ 62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5" name="Freeform 188">
                <a:extLst>
                  <a:ext uri="{FF2B5EF4-FFF2-40B4-BE49-F238E27FC236}">
                    <a16:creationId xmlns:a16="http://schemas.microsoft.com/office/drawing/2014/main" id="{1CB33218-042A-4984-BEC7-BC4620F18F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3" y="2446"/>
                <a:ext cx="62" cy="375"/>
              </a:xfrm>
              <a:custGeom>
                <a:avLst/>
                <a:gdLst>
                  <a:gd name="T0" fmla="*/ 62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6" name="Freeform 189">
                <a:extLst>
                  <a:ext uri="{FF2B5EF4-FFF2-40B4-BE49-F238E27FC236}">
                    <a16:creationId xmlns:a16="http://schemas.microsoft.com/office/drawing/2014/main" id="{D68DB2FB-0D39-4450-923C-AC0B013A85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7" name="Freeform 190">
                <a:extLst>
                  <a:ext uri="{FF2B5EF4-FFF2-40B4-BE49-F238E27FC236}">
                    <a16:creationId xmlns:a16="http://schemas.microsoft.com/office/drawing/2014/main" id="{E289C2E2-3C77-47E1-AA79-1B92FB854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8" name="Freeform 191">
                <a:extLst>
                  <a:ext uri="{FF2B5EF4-FFF2-40B4-BE49-F238E27FC236}">
                    <a16:creationId xmlns:a16="http://schemas.microsoft.com/office/drawing/2014/main" id="{C82CBEC6-4E1D-4A1B-BCD2-FDDAA6B54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9" name="Freeform 192">
                <a:extLst>
                  <a:ext uri="{FF2B5EF4-FFF2-40B4-BE49-F238E27FC236}">
                    <a16:creationId xmlns:a16="http://schemas.microsoft.com/office/drawing/2014/main" id="{322E87CA-73FF-4E14-BFCB-1F1487836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446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0" name="Rectangle 193">
                <a:extLst>
                  <a:ext uri="{FF2B5EF4-FFF2-40B4-BE49-F238E27FC236}">
                    <a16:creationId xmlns:a16="http://schemas.microsoft.com/office/drawing/2014/main" id="{800C7EC3-F24B-44A4-9FA0-08C02DA01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2962"/>
                <a:ext cx="81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1" name="Rectangle 194">
                <a:extLst>
                  <a:ext uri="{FF2B5EF4-FFF2-40B4-BE49-F238E27FC236}">
                    <a16:creationId xmlns:a16="http://schemas.microsoft.com/office/drawing/2014/main" id="{52129BF7-432A-44E5-8399-EB6C61090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9" y="2962"/>
                <a:ext cx="81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2" name="Rectangle 195">
                <a:extLst>
                  <a:ext uri="{FF2B5EF4-FFF2-40B4-BE49-F238E27FC236}">
                    <a16:creationId xmlns:a16="http://schemas.microsoft.com/office/drawing/2014/main" id="{4E333BCD-BBED-4C41-9330-B5581E64C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6" y="2962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3" name="Freeform 196">
                <a:extLst>
                  <a:ext uri="{FF2B5EF4-FFF2-40B4-BE49-F238E27FC236}">
                    <a16:creationId xmlns:a16="http://schemas.microsoft.com/office/drawing/2014/main" id="{C580CC01-7F62-41C5-AC3B-2CCEEF6EE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2867"/>
                <a:ext cx="127" cy="375"/>
              </a:xfrm>
              <a:custGeom>
                <a:avLst/>
                <a:gdLst>
                  <a:gd name="T0" fmla="*/ 0 w 127"/>
                  <a:gd name="T1" fmla="*/ 0 h 375"/>
                  <a:gd name="T2" fmla="*/ 3 w 127"/>
                  <a:gd name="T3" fmla="*/ 152 h 375"/>
                  <a:gd name="T4" fmla="*/ 41 w 127"/>
                  <a:gd name="T5" fmla="*/ 188 h 375"/>
                  <a:gd name="T6" fmla="*/ 3 w 127"/>
                  <a:gd name="T7" fmla="*/ 223 h 375"/>
                  <a:gd name="T8" fmla="*/ 3 w 127"/>
                  <a:gd name="T9" fmla="*/ 375 h 375"/>
                  <a:gd name="T10" fmla="*/ 127 w 127"/>
                  <a:gd name="T11" fmla="*/ 261 h 375"/>
                  <a:gd name="T12" fmla="*/ 127 w 127"/>
                  <a:gd name="T13" fmla="*/ 117 h 375"/>
                  <a:gd name="T14" fmla="*/ 3 w 127"/>
                  <a:gd name="T15" fmla="*/ 3 h 375"/>
                  <a:gd name="T16" fmla="*/ 3 w 127"/>
                  <a:gd name="T17" fmla="*/ 3 h 375"/>
                  <a:gd name="T18" fmla="*/ 0 w 127"/>
                  <a:gd name="T19" fmla="*/ 0 h 3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7"/>
                  <a:gd name="T31" fmla="*/ 0 h 375"/>
                  <a:gd name="T32" fmla="*/ 127 w 127"/>
                  <a:gd name="T33" fmla="*/ 375 h 37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7" h="375">
                    <a:moveTo>
                      <a:pt x="0" y="0"/>
                    </a:moveTo>
                    <a:lnTo>
                      <a:pt x="3" y="152"/>
                    </a:lnTo>
                    <a:lnTo>
                      <a:pt x="41" y="188"/>
                    </a:lnTo>
                    <a:lnTo>
                      <a:pt x="3" y="223"/>
                    </a:lnTo>
                    <a:lnTo>
                      <a:pt x="3" y="375"/>
                    </a:lnTo>
                    <a:lnTo>
                      <a:pt x="127" y="261"/>
                    </a:lnTo>
                    <a:lnTo>
                      <a:pt x="127" y="117"/>
                    </a:lnTo>
                    <a:lnTo>
                      <a:pt x="3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4" name="Freeform 197">
                <a:extLst>
                  <a:ext uri="{FF2B5EF4-FFF2-40B4-BE49-F238E27FC236}">
                    <a16:creationId xmlns:a16="http://schemas.microsoft.com/office/drawing/2014/main" id="{51A9C4CE-7431-476E-B2C6-8A5C2D52E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6" y="2867"/>
                <a:ext cx="127" cy="375"/>
              </a:xfrm>
              <a:custGeom>
                <a:avLst/>
                <a:gdLst>
                  <a:gd name="T0" fmla="*/ 0 w 127"/>
                  <a:gd name="T1" fmla="*/ 0 h 375"/>
                  <a:gd name="T2" fmla="*/ 3 w 127"/>
                  <a:gd name="T3" fmla="*/ 152 h 375"/>
                  <a:gd name="T4" fmla="*/ 41 w 127"/>
                  <a:gd name="T5" fmla="*/ 188 h 375"/>
                  <a:gd name="T6" fmla="*/ 3 w 127"/>
                  <a:gd name="T7" fmla="*/ 223 h 375"/>
                  <a:gd name="T8" fmla="*/ 3 w 127"/>
                  <a:gd name="T9" fmla="*/ 375 h 375"/>
                  <a:gd name="T10" fmla="*/ 127 w 127"/>
                  <a:gd name="T11" fmla="*/ 261 h 375"/>
                  <a:gd name="T12" fmla="*/ 127 w 127"/>
                  <a:gd name="T13" fmla="*/ 117 h 375"/>
                  <a:gd name="T14" fmla="*/ 3 w 127"/>
                  <a:gd name="T15" fmla="*/ 3 h 375"/>
                  <a:gd name="T16" fmla="*/ 3 w 127"/>
                  <a:gd name="T17" fmla="*/ 3 h 37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7"/>
                  <a:gd name="T28" fmla="*/ 0 h 375"/>
                  <a:gd name="T29" fmla="*/ 127 w 127"/>
                  <a:gd name="T30" fmla="*/ 375 h 37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7" h="375">
                    <a:moveTo>
                      <a:pt x="0" y="0"/>
                    </a:moveTo>
                    <a:lnTo>
                      <a:pt x="3" y="152"/>
                    </a:lnTo>
                    <a:lnTo>
                      <a:pt x="41" y="188"/>
                    </a:lnTo>
                    <a:lnTo>
                      <a:pt x="3" y="223"/>
                    </a:lnTo>
                    <a:lnTo>
                      <a:pt x="3" y="375"/>
                    </a:lnTo>
                    <a:lnTo>
                      <a:pt x="127" y="261"/>
                    </a:lnTo>
                    <a:lnTo>
                      <a:pt x="127" y="117"/>
                    </a:lnTo>
                    <a:lnTo>
                      <a:pt x="3" y="3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5" name="Line 198">
                <a:extLst>
                  <a:ext uri="{FF2B5EF4-FFF2-40B4-BE49-F238E27FC236}">
                    <a16:creationId xmlns:a16="http://schemas.microsoft.com/office/drawing/2014/main" id="{5521E19E-A9F8-4AEA-AC45-AC18F7CDA3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305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6" name="Line 199">
                <a:extLst>
                  <a:ext uri="{FF2B5EF4-FFF2-40B4-BE49-F238E27FC236}">
                    <a16:creationId xmlns:a16="http://schemas.microsoft.com/office/drawing/2014/main" id="{73CC4584-D4F0-44F0-BD30-D8D84EB71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50" y="3055"/>
                <a:ext cx="24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7" name="Line 200">
                <a:extLst>
                  <a:ext uri="{FF2B5EF4-FFF2-40B4-BE49-F238E27FC236}">
                    <a16:creationId xmlns:a16="http://schemas.microsoft.com/office/drawing/2014/main" id="{AAB1C66E-127F-460C-9B17-4F77D2FD2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2" y="3055"/>
                <a:ext cx="22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8" name="Freeform 201">
                <a:extLst>
                  <a:ext uri="{FF2B5EF4-FFF2-40B4-BE49-F238E27FC236}">
                    <a16:creationId xmlns:a16="http://schemas.microsoft.com/office/drawing/2014/main" id="{1817720A-3A0F-44C0-BDD5-A14AC00B0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6" y="3008"/>
                <a:ext cx="41" cy="47"/>
              </a:xfrm>
              <a:custGeom>
                <a:avLst/>
                <a:gdLst>
                  <a:gd name="T0" fmla="*/ 0 w 41"/>
                  <a:gd name="T1" fmla="*/ 47 h 47"/>
                  <a:gd name="T2" fmla="*/ 0 w 41"/>
                  <a:gd name="T3" fmla="*/ 0 h 47"/>
                  <a:gd name="T4" fmla="*/ 41 w 41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1"/>
                  <a:gd name="T10" fmla="*/ 0 h 47"/>
                  <a:gd name="T11" fmla="*/ 41 w 41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1" h="47">
                    <a:moveTo>
                      <a:pt x="0" y="47"/>
                    </a:moveTo>
                    <a:lnTo>
                      <a:pt x="0" y="0"/>
                    </a:lnTo>
                    <a:lnTo>
                      <a:pt x="41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9" name="Freeform 202">
                <a:extLst>
                  <a:ext uri="{FF2B5EF4-FFF2-40B4-BE49-F238E27FC236}">
                    <a16:creationId xmlns:a16="http://schemas.microsoft.com/office/drawing/2014/main" id="{6618F62B-07DD-42AF-B5D2-9061B3D33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" y="3055"/>
                <a:ext cx="289" cy="141"/>
              </a:xfrm>
              <a:custGeom>
                <a:avLst/>
                <a:gdLst>
                  <a:gd name="T0" fmla="*/ 0 w 289"/>
                  <a:gd name="T1" fmla="*/ 0 h 141"/>
                  <a:gd name="T2" fmla="*/ 0 w 289"/>
                  <a:gd name="T3" fmla="*/ 141 h 141"/>
                  <a:gd name="T4" fmla="*/ 248 w 289"/>
                  <a:gd name="T5" fmla="*/ 141 h 141"/>
                  <a:gd name="T6" fmla="*/ 248 w 289"/>
                  <a:gd name="T7" fmla="*/ 48 h 141"/>
                  <a:gd name="T8" fmla="*/ 289 w 289"/>
                  <a:gd name="T9" fmla="*/ 48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9"/>
                  <a:gd name="T16" fmla="*/ 0 h 141"/>
                  <a:gd name="T17" fmla="*/ 289 w 289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9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8" y="141"/>
                    </a:lnTo>
                    <a:lnTo>
                      <a:pt x="248" y="48"/>
                    </a:lnTo>
                    <a:lnTo>
                      <a:pt x="289" y="4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0" name="Freeform 203">
                <a:extLst>
                  <a:ext uri="{FF2B5EF4-FFF2-40B4-BE49-F238E27FC236}">
                    <a16:creationId xmlns:a16="http://schemas.microsoft.com/office/drawing/2014/main" id="{B9FEAC26-3762-451C-A4C6-285544ED29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1" name="Freeform 204">
                <a:extLst>
                  <a:ext uri="{FF2B5EF4-FFF2-40B4-BE49-F238E27FC236}">
                    <a16:creationId xmlns:a16="http://schemas.microsoft.com/office/drawing/2014/main" id="{81F9AB03-6104-49C6-855B-0BEA6B4E6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4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2" name="Freeform 205">
                <a:extLst>
                  <a:ext uri="{FF2B5EF4-FFF2-40B4-BE49-F238E27FC236}">
                    <a16:creationId xmlns:a16="http://schemas.microsoft.com/office/drawing/2014/main" id="{11B88D1D-D282-46D7-8068-6C0E43E63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3" name="Freeform 206">
                <a:extLst>
                  <a:ext uri="{FF2B5EF4-FFF2-40B4-BE49-F238E27FC236}">
                    <a16:creationId xmlns:a16="http://schemas.microsoft.com/office/drawing/2014/main" id="{FAD30B15-7FBC-4281-B27F-C751453FE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4" name="Freeform 207">
                <a:extLst>
                  <a:ext uri="{FF2B5EF4-FFF2-40B4-BE49-F238E27FC236}">
                    <a16:creationId xmlns:a16="http://schemas.microsoft.com/office/drawing/2014/main" id="{59B7F6ED-22F3-493B-BE67-E08B24A165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Group 208">
              <a:extLst>
                <a:ext uri="{FF2B5EF4-FFF2-40B4-BE49-F238E27FC236}">
                  <a16:creationId xmlns:a16="http://schemas.microsoft.com/office/drawing/2014/main" id="{625307AD-C52B-4FD3-97A5-691B938844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7" y="1262"/>
              <a:ext cx="4118" cy="2404"/>
              <a:chOff x="1137" y="1262"/>
              <a:chExt cx="4118" cy="2404"/>
            </a:xfrm>
          </p:grpSpPr>
          <p:sp>
            <p:nvSpPr>
              <p:cNvPr id="23" name="Freeform 209">
                <a:extLst>
                  <a:ext uri="{FF2B5EF4-FFF2-40B4-BE49-F238E27FC236}">
                    <a16:creationId xmlns:a16="http://schemas.microsoft.com/office/drawing/2014/main" id="{98991519-5F4F-485E-B301-18E6B7E41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2867"/>
                <a:ext cx="62" cy="375"/>
              </a:xfrm>
              <a:custGeom>
                <a:avLst/>
                <a:gdLst>
                  <a:gd name="T0" fmla="*/ 60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210">
                <a:extLst>
                  <a:ext uri="{FF2B5EF4-FFF2-40B4-BE49-F238E27FC236}">
                    <a16:creationId xmlns:a16="http://schemas.microsoft.com/office/drawing/2014/main" id="{D730ACBD-5B1C-48B2-B0DA-E34B791D00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5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211">
                <a:extLst>
                  <a:ext uri="{FF2B5EF4-FFF2-40B4-BE49-F238E27FC236}">
                    <a16:creationId xmlns:a16="http://schemas.microsoft.com/office/drawing/2014/main" id="{BE9A16A2-FC45-4422-B469-E2F057A84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2867"/>
                <a:ext cx="62" cy="375"/>
              </a:xfrm>
              <a:custGeom>
                <a:avLst/>
                <a:gdLst>
                  <a:gd name="T0" fmla="*/ 59 w 62"/>
                  <a:gd name="T1" fmla="*/ 375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212">
                <a:extLst>
                  <a:ext uri="{FF2B5EF4-FFF2-40B4-BE49-F238E27FC236}">
                    <a16:creationId xmlns:a16="http://schemas.microsoft.com/office/drawing/2014/main" id="{E54DE8FA-018B-451B-B8CD-2A5CF88787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3291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49 h 372"/>
                  <a:gd name="T4" fmla="*/ 40 w 126"/>
                  <a:gd name="T5" fmla="*/ 187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58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w 126"/>
                  <a:gd name="T19" fmla="*/ 0 h 3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372"/>
                  <a:gd name="T32" fmla="*/ 126 w 126"/>
                  <a:gd name="T33" fmla="*/ 372 h 37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372">
                    <a:moveTo>
                      <a:pt x="0" y="0"/>
                    </a:moveTo>
                    <a:lnTo>
                      <a:pt x="2" y="149"/>
                    </a:lnTo>
                    <a:lnTo>
                      <a:pt x="40" y="187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58"/>
                    </a:lnTo>
                    <a:lnTo>
                      <a:pt x="126" y="114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213">
                <a:extLst>
                  <a:ext uri="{FF2B5EF4-FFF2-40B4-BE49-F238E27FC236}">
                    <a16:creationId xmlns:a16="http://schemas.microsoft.com/office/drawing/2014/main" id="{1CCE156E-97C7-4DCA-ADDA-F1C201B11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7" y="3291"/>
                <a:ext cx="126" cy="372"/>
              </a:xfrm>
              <a:custGeom>
                <a:avLst/>
                <a:gdLst>
                  <a:gd name="T0" fmla="*/ 0 w 126"/>
                  <a:gd name="T1" fmla="*/ 0 h 372"/>
                  <a:gd name="T2" fmla="*/ 2 w 126"/>
                  <a:gd name="T3" fmla="*/ 149 h 372"/>
                  <a:gd name="T4" fmla="*/ 40 w 126"/>
                  <a:gd name="T5" fmla="*/ 187 h 372"/>
                  <a:gd name="T6" fmla="*/ 2 w 126"/>
                  <a:gd name="T7" fmla="*/ 223 h 372"/>
                  <a:gd name="T8" fmla="*/ 2 w 126"/>
                  <a:gd name="T9" fmla="*/ 372 h 372"/>
                  <a:gd name="T10" fmla="*/ 126 w 126"/>
                  <a:gd name="T11" fmla="*/ 258 h 372"/>
                  <a:gd name="T12" fmla="*/ 126 w 126"/>
                  <a:gd name="T13" fmla="*/ 114 h 372"/>
                  <a:gd name="T14" fmla="*/ 2 w 126"/>
                  <a:gd name="T15" fmla="*/ 0 h 372"/>
                  <a:gd name="T16" fmla="*/ 2 w 126"/>
                  <a:gd name="T17" fmla="*/ 0 h 37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26"/>
                  <a:gd name="T28" fmla="*/ 0 h 372"/>
                  <a:gd name="T29" fmla="*/ 126 w 126"/>
                  <a:gd name="T30" fmla="*/ 372 h 372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26" h="372">
                    <a:moveTo>
                      <a:pt x="0" y="0"/>
                    </a:moveTo>
                    <a:lnTo>
                      <a:pt x="2" y="149"/>
                    </a:lnTo>
                    <a:lnTo>
                      <a:pt x="40" y="187"/>
                    </a:lnTo>
                    <a:lnTo>
                      <a:pt x="2" y="223"/>
                    </a:lnTo>
                    <a:lnTo>
                      <a:pt x="2" y="372"/>
                    </a:lnTo>
                    <a:lnTo>
                      <a:pt x="126" y="258"/>
                    </a:lnTo>
                    <a:lnTo>
                      <a:pt x="126" y="114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14">
                <a:extLst>
                  <a:ext uri="{FF2B5EF4-FFF2-40B4-BE49-F238E27FC236}">
                    <a16:creationId xmlns:a16="http://schemas.microsoft.com/office/drawing/2014/main" id="{4E921EBF-0778-4CCF-9E5A-200BFE9EA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41" y="3476"/>
                <a:ext cx="248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15">
                <a:extLst>
                  <a:ext uri="{FF2B5EF4-FFF2-40B4-BE49-F238E27FC236}">
                    <a16:creationId xmlns:a16="http://schemas.microsoft.com/office/drawing/2014/main" id="{BD49A3C6-F809-403C-A731-9487C14D6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3" y="3476"/>
                <a:ext cx="22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216">
                <a:extLst>
                  <a:ext uri="{FF2B5EF4-FFF2-40B4-BE49-F238E27FC236}">
                    <a16:creationId xmlns:a16="http://schemas.microsoft.com/office/drawing/2014/main" id="{2B16B01E-0B4C-4AB9-91DA-B4C6450894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2" y="3525"/>
                <a:ext cx="247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7">
                <a:extLst>
                  <a:ext uri="{FF2B5EF4-FFF2-40B4-BE49-F238E27FC236}">
                    <a16:creationId xmlns:a16="http://schemas.microsoft.com/office/drawing/2014/main" id="{1B0BA16B-1753-44DA-80CD-21D88D601A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7" y="3429"/>
                <a:ext cx="40" cy="47"/>
              </a:xfrm>
              <a:custGeom>
                <a:avLst/>
                <a:gdLst>
                  <a:gd name="T0" fmla="*/ 0 w 40"/>
                  <a:gd name="T1" fmla="*/ 47 h 47"/>
                  <a:gd name="T2" fmla="*/ 0 w 40"/>
                  <a:gd name="T3" fmla="*/ 0 h 47"/>
                  <a:gd name="T4" fmla="*/ 40 w 40"/>
                  <a:gd name="T5" fmla="*/ 0 h 47"/>
                  <a:gd name="T6" fmla="*/ 0 60000 65536"/>
                  <a:gd name="T7" fmla="*/ 0 60000 65536"/>
                  <a:gd name="T8" fmla="*/ 0 60000 65536"/>
                  <a:gd name="T9" fmla="*/ 0 w 40"/>
                  <a:gd name="T10" fmla="*/ 0 h 47"/>
                  <a:gd name="T11" fmla="*/ 40 w 40"/>
                  <a:gd name="T12" fmla="*/ 47 h 4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0" h="47">
                    <a:moveTo>
                      <a:pt x="0" y="47"/>
                    </a:moveTo>
                    <a:lnTo>
                      <a:pt x="0" y="0"/>
                    </a:lnTo>
                    <a:lnTo>
                      <a:pt x="40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18">
                <a:extLst>
                  <a:ext uri="{FF2B5EF4-FFF2-40B4-BE49-F238E27FC236}">
                    <a16:creationId xmlns:a16="http://schemas.microsoft.com/office/drawing/2014/main" id="{2EA777AD-68B7-44E6-BA17-2EB1132E8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8" y="3476"/>
                <a:ext cx="288" cy="141"/>
              </a:xfrm>
              <a:custGeom>
                <a:avLst/>
                <a:gdLst>
                  <a:gd name="T0" fmla="*/ 0 w 288"/>
                  <a:gd name="T1" fmla="*/ 0 h 141"/>
                  <a:gd name="T2" fmla="*/ 0 w 288"/>
                  <a:gd name="T3" fmla="*/ 141 h 141"/>
                  <a:gd name="T4" fmla="*/ 245 w 288"/>
                  <a:gd name="T5" fmla="*/ 141 h 141"/>
                  <a:gd name="T6" fmla="*/ 245 w 288"/>
                  <a:gd name="T7" fmla="*/ 49 h 141"/>
                  <a:gd name="T8" fmla="*/ 288 w 288"/>
                  <a:gd name="T9" fmla="*/ 49 h 14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88"/>
                  <a:gd name="T16" fmla="*/ 0 h 141"/>
                  <a:gd name="T17" fmla="*/ 288 w 288"/>
                  <a:gd name="T18" fmla="*/ 141 h 14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88" h="141">
                    <a:moveTo>
                      <a:pt x="0" y="0"/>
                    </a:moveTo>
                    <a:lnTo>
                      <a:pt x="0" y="141"/>
                    </a:lnTo>
                    <a:lnTo>
                      <a:pt x="245" y="141"/>
                    </a:lnTo>
                    <a:lnTo>
                      <a:pt x="245" y="49"/>
                    </a:lnTo>
                    <a:lnTo>
                      <a:pt x="288" y="49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19">
                <a:extLst>
                  <a:ext uri="{FF2B5EF4-FFF2-40B4-BE49-F238E27FC236}">
                    <a16:creationId xmlns:a16="http://schemas.microsoft.com/office/drawing/2014/main" id="{1E95577A-385A-4450-A659-4CCA2E36E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20">
                <a:extLst>
                  <a:ext uri="{FF2B5EF4-FFF2-40B4-BE49-F238E27FC236}">
                    <a16:creationId xmlns:a16="http://schemas.microsoft.com/office/drawing/2014/main" id="{9BB96308-5157-47D9-8B1E-D48D0C015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21">
                <a:extLst>
                  <a:ext uri="{FF2B5EF4-FFF2-40B4-BE49-F238E27FC236}">
                    <a16:creationId xmlns:a16="http://schemas.microsoft.com/office/drawing/2014/main" id="{54D2D873-02BF-4936-9AE2-71649D18BF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22">
                <a:extLst>
                  <a:ext uri="{FF2B5EF4-FFF2-40B4-BE49-F238E27FC236}">
                    <a16:creationId xmlns:a16="http://schemas.microsoft.com/office/drawing/2014/main" id="{D70CEDD0-6954-42B5-92EB-07ACB1ED1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5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23">
                <a:extLst>
                  <a:ext uri="{FF2B5EF4-FFF2-40B4-BE49-F238E27FC236}">
                    <a16:creationId xmlns:a16="http://schemas.microsoft.com/office/drawing/2014/main" id="{FEBF2BB3-A27C-470F-83E2-2BFEC6078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3291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59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59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4">
                <a:extLst>
                  <a:ext uri="{FF2B5EF4-FFF2-40B4-BE49-F238E27FC236}">
                    <a16:creationId xmlns:a16="http://schemas.microsoft.com/office/drawing/2014/main" id="{41D534CA-C601-43C3-B7A2-4D40CE1E7E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6" y="3291"/>
                <a:ext cx="62" cy="375"/>
              </a:xfrm>
              <a:custGeom>
                <a:avLst/>
                <a:gdLst>
                  <a:gd name="T0" fmla="*/ 59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59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25">
                <a:extLst>
                  <a:ext uri="{FF2B5EF4-FFF2-40B4-BE49-F238E27FC236}">
                    <a16:creationId xmlns:a16="http://schemas.microsoft.com/office/drawing/2014/main" id="{41ACA1C7-F02B-43FA-98A2-8D1C9977CA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60 w 62"/>
                  <a:gd name="T13" fmla="*/ 372 h 37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"/>
                  <a:gd name="T22" fmla="*/ 0 h 375"/>
                  <a:gd name="T23" fmla="*/ 62 w 62"/>
                  <a:gd name="T24" fmla="*/ 375 h 37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  <a:lnTo>
                      <a:pt x="60" y="372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26">
                <a:extLst>
                  <a:ext uri="{FF2B5EF4-FFF2-40B4-BE49-F238E27FC236}">
                    <a16:creationId xmlns:a16="http://schemas.microsoft.com/office/drawing/2014/main" id="{90B37316-0CD1-4E2B-830F-8985DBC59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6" y="3291"/>
                <a:ext cx="62" cy="375"/>
              </a:xfrm>
              <a:custGeom>
                <a:avLst/>
                <a:gdLst>
                  <a:gd name="T0" fmla="*/ 60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0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27">
                <a:extLst>
                  <a:ext uri="{FF2B5EF4-FFF2-40B4-BE49-F238E27FC236}">
                    <a16:creationId xmlns:a16="http://schemas.microsoft.com/office/drawing/2014/main" id="{3115186E-D279-4B9C-9CAA-58DECEA3B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6" y="1696"/>
                <a:ext cx="164" cy="188"/>
              </a:xfrm>
              <a:custGeom>
                <a:avLst/>
                <a:gdLst>
                  <a:gd name="T0" fmla="*/ 164 w 164"/>
                  <a:gd name="T1" fmla="*/ 188 h 188"/>
                  <a:gd name="T2" fmla="*/ 164 w 164"/>
                  <a:gd name="T3" fmla="*/ 0 h 188"/>
                  <a:gd name="T4" fmla="*/ 0 w 164"/>
                  <a:gd name="T5" fmla="*/ 0 h 188"/>
                  <a:gd name="T6" fmla="*/ 0 w 164"/>
                  <a:gd name="T7" fmla="*/ 188 h 188"/>
                  <a:gd name="T8" fmla="*/ 164 w 164"/>
                  <a:gd name="T9" fmla="*/ 188 h 188"/>
                  <a:gd name="T10" fmla="*/ 164 w 164"/>
                  <a:gd name="T11" fmla="*/ 188 h 18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64"/>
                  <a:gd name="T19" fmla="*/ 0 h 188"/>
                  <a:gd name="T20" fmla="*/ 164 w 164"/>
                  <a:gd name="T21" fmla="*/ 188 h 18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64" h="188">
                    <a:moveTo>
                      <a:pt x="164" y="188"/>
                    </a:moveTo>
                    <a:lnTo>
                      <a:pt x="164" y="0"/>
                    </a:lnTo>
                    <a:lnTo>
                      <a:pt x="0" y="0"/>
                    </a:lnTo>
                    <a:lnTo>
                      <a:pt x="0" y="188"/>
                    </a:lnTo>
                    <a:lnTo>
                      <a:pt x="164" y="18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Line 228">
                <a:extLst>
                  <a:ext uri="{FF2B5EF4-FFF2-40B4-BE49-F238E27FC236}">
                    <a16:creationId xmlns:a16="http://schemas.microsoft.com/office/drawing/2014/main" id="{880F35B7-73D3-4796-835D-2659E11568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90" y="1789"/>
                <a:ext cx="8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Line 229">
                <a:extLst>
                  <a:ext uri="{FF2B5EF4-FFF2-40B4-BE49-F238E27FC236}">
                    <a16:creationId xmlns:a16="http://schemas.microsoft.com/office/drawing/2014/main" id="{CBE3809E-35DB-42E4-935D-B73D52680D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15" y="3429"/>
                <a:ext cx="104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Rectangle 230">
                <a:extLst>
                  <a:ext uri="{FF2B5EF4-FFF2-40B4-BE49-F238E27FC236}">
                    <a16:creationId xmlns:a16="http://schemas.microsoft.com/office/drawing/2014/main" id="{A332011B-D923-44E0-8DDB-5FB523E1C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172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5" name="Rectangle 231">
                <a:extLst>
                  <a:ext uri="{FF2B5EF4-FFF2-40B4-BE49-F238E27FC236}">
                    <a16:creationId xmlns:a16="http://schemas.microsoft.com/office/drawing/2014/main" id="{064A597A-1465-4C8E-86EC-0910BE85D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5" y="1729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6" name="Rectangle 232">
                <a:extLst>
                  <a:ext uri="{FF2B5EF4-FFF2-40B4-BE49-F238E27FC236}">
                    <a16:creationId xmlns:a16="http://schemas.microsoft.com/office/drawing/2014/main" id="{DA47240F-66F4-482D-B230-67A4FE4FD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1" y="172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7" name="Rectangle 233">
                <a:extLst>
                  <a:ext uri="{FF2B5EF4-FFF2-40B4-BE49-F238E27FC236}">
                    <a16:creationId xmlns:a16="http://schemas.microsoft.com/office/drawing/2014/main" id="{D598D466-D114-4DF7-9DFE-A365A822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8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8" name="Rectangle 234">
                <a:extLst>
                  <a:ext uri="{FF2B5EF4-FFF2-40B4-BE49-F238E27FC236}">
                    <a16:creationId xmlns:a16="http://schemas.microsoft.com/office/drawing/2014/main" id="{8FB8F4F2-AA66-4E3C-AE6A-60DD878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9" name="Rectangle 235">
                <a:extLst>
                  <a:ext uri="{FF2B5EF4-FFF2-40B4-BE49-F238E27FC236}">
                    <a16:creationId xmlns:a16="http://schemas.microsoft.com/office/drawing/2014/main" id="{65DD8512-00A7-4A7C-B096-7F6D3596E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215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" name="Rectangle 236">
                <a:extLst>
                  <a:ext uri="{FF2B5EF4-FFF2-40B4-BE49-F238E27FC236}">
                    <a16:creationId xmlns:a16="http://schemas.microsoft.com/office/drawing/2014/main" id="{7129D8BF-5292-47AF-9E53-282B93CAD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6" y="2153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" name="Rectangle 237">
                <a:extLst>
                  <a:ext uri="{FF2B5EF4-FFF2-40B4-BE49-F238E27FC236}">
                    <a16:creationId xmlns:a16="http://schemas.microsoft.com/office/drawing/2014/main" id="{B42B5E43-8624-4EA0-AEA9-B1BE65F30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9" y="2153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2" name="Rectangle 238">
                <a:extLst>
                  <a:ext uri="{FF2B5EF4-FFF2-40B4-BE49-F238E27FC236}">
                    <a16:creationId xmlns:a16="http://schemas.microsoft.com/office/drawing/2014/main" id="{029DDE7A-8656-4930-A8F0-CCBE4821EA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8" y="2153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3" name="Rectangle 239">
                <a:extLst>
                  <a:ext uri="{FF2B5EF4-FFF2-40B4-BE49-F238E27FC236}">
                    <a16:creationId xmlns:a16="http://schemas.microsoft.com/office/drawing/2014/main" id="{6C8D3762-444A-4DE2-BFE9-E4C476684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574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4" name="Rectangle 240">
                <a:extLst>
                  <a:ext uri="{FF2B5EF4-FFF2-40B4-BE49-F238E27FC236}">
                    <a16:creationId xmlns:a16="http://schemas.microsoft.com/office/drawing/2014/main" id="{0DFE571D-D060-4798-B95B-31AFE9F1F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7" y="2574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5" name="Rectangle 241">
                <a:extLst>
                  <a:ext uri="{FF2B5EF4-FFF2-40B4-BE49-F238E27FC236}">
                    <a16:creationId xmlns:a16="http://schemas.microsoft.com/office/drawing/2014/main" id="{ADC825A5-406C-4850-9E1F-7CFB00C730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1" y="2574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6" name="Rectangle 242">
                <a:extLst>
                  <a:ext uri="{FF2B5EF4-FFF2-40B4-BE49-F238E27FC236}">
                    <a16:creationId xmlns:a16="http://schemas.microsoft.com/office/drawing/2014/main" id="{2B3D544C-3A51-4635-AC7F-EB57305DA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8" y="2574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7" name="Rectangle 243">
                <a:extLst>
                  <a:ext uri="{FF2B5EF4-FFF2-40B4-BE49-F238E27FC236}">
                    <a16:creationId xmlns:a16="http://schemas.microsoft.com/office/drawing/2014/main" id="{C6CCE4F1-423A-42B6-8E62-E155C285A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6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8" name="Rectangle 244">
                <a:extLst>
                  <a:ext uri="{FF2B5EF4-FFF2-40B4-BE49-F238E27FC236}">
                    <a16:creationId xmlns:a16="http://schemas.microsoft.com/office/drawing/2014/main" id="{265C30A9-B137-4F5F-8C3D-97463CE5A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7" y="2995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9" name="Rectangle 245">
                <a:extLst>
                  <a:ext uri="{FF2B5EF4-FFF2-40B4-BE49-F238E27FC236}">
                    <a16:creationId xmlns:a16="http://schemas.microsoft.com/office/drawing/2014/main" id="{453F3DFA-3CD2-4B40-B29B-967227EC8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2" y="2995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0" name="Rectangle 246">
                <a:extLst>
                  <a:ext uri="{FF2B5EF4-FFF2-40B4-BE49-F238E27FC236}">
                    <a16:creationId xmlns:a16="http://schemas.microsoft.com/office/drawing/2014/main" id="{CFEE42F2-2FC0-4B9C-96CB-50E43E25D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9" y="2995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1" name="Rectangle 247">
                <a:extLst>
                  <a:ext uri="{FF2B5EF4-FFF2-40B4-BE49-F238E27FC236}">
                    <a16:creationId xmlns:a16="http://schemas.microsoft.com/office/drawing/2014/main" id="{6ECF2597-29F1-4023-A1EE-6368FE92C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341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2" name="Rectangle 248">
                <a:extLst>
                  <a:ext uri="{FF2B5EF4-FFF2-40B4-BE49-F238E27FC236}">
                    <a16:creationId xmlns:a16="http://schemas.microsoft.com/office/drawing/2014/main" id="{63A9CE11-F3D0-4391-8A7B-56669F57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" y="3419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3" name="Rectangle 249">
                <a:extLst>
                  <a:ext uri="{FF2B5EF4-FFF2-40B4-BE49-F238E27FC236}">
                    <a16:creationId xmlns:a16="http://schemas.microsoft.com/office/drawing/2014/main" id="{6AAD9A13-0C7E-4EB6-A5CF-5BF4F70CD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0" y="172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4" name="Rectangle 250">
                <a:extLst>
                  <a:ext uri="{FF2B5EF4-FFF2-40B4-BE49-F238E27FC236}">
                    <a16:creationId xmlns:a16="http://schemas.microsoft.com/office/drawing/2014/main" id="{39E25187-CE9F-49D3-BF78-478D24AF3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6" y="1729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5" name="Rectangle 251">
                <a:extLst>
                  <a:ext uri="{FF2B5EF4-FFF2-40B4-BE49-F238E27FC236}">
                    <a16:creationId xmlns:a16="http://schemas.microsoft.com/office/drawing/2014/main" id="{7365AB5F-38D6-4963-9056-D78856AA0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" y="172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8" name="Rectangle 252">
                <a:extLst>
                  <a:ext uri="{FF2B5EF4-FFF2-40B4-BE49-F238E27FC236}">
                    <a16:creationId xmlns:a16="http://schemas.microsoft.com/office/drawing/2014/main" id="{5FDD26EB-9456-414B-8B08-C01BA2FFD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0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9" name="Rectangle 253">
                <a:extLst>
                  <a:ext uri="{FF2B5EF4-FFF2-40B4-BE49-F238E27FC236}">
                    <a16:creationId xmlns:a16="http://schemas.microsoft.com/office/drawing/2014/main" id="{8B06620C-0DC6-4FF2-9CD6-ABDB35796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3" y="172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0" name="Rectangle 254">
                <a:extLst>
                  <a:ext uri="{FF2B5EF4-FFF2-40B4-BE49-F238E27FC236}">
                    <a16:creationId xmlns:a16="http://schemas.microsoft.com/office/drawing/2014/main" id="{93A17611-C7BF-4521-B809-3381C5969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117"/>
                <a:ext cx="83" cy="188"/>
              </a:xfrm>
              <a:prstGeom prst="rect">
                <a:avLst/>
              </a:prstGeom>
              <a:solidFill>
                <a:srgbClr val="CC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Rectangle 255">
                <a:extLst>
                  <a:ext uri="{FF2B5EF4-FFF2-40B4-BE49-F238E27FC236}">
                    <a16:creationId xmlns:a16="http://schemas.microsoft.com/office/drawing/2014/main" id="{42DC290C-F236-44F3-B8EE-A8A52E4E4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9" y="2117"/>
                <a:ext cx="83" cy="188"/>
              </a:xfrm>
              <a:prstGeom prst="rect">
                <a:avLst/>
              </a:prstGeom>
              <a:noFill/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Line 256">
                <a:extLst>
                  <a:ext uri="{FF2B5EF4-FFF2-40B4-BE49-F238E27FC236}">
                    <a16:creationId xmlns:a16="http://schemas.microsoft.com/office/drawing/2014/main" id="{1454E7A5-9AB7-4B58-8F5C-F310E4B2D2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35" y="2115"/>
                <a:ext cx="3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Line 257">
                <a:extLst>
                  <a:ext uri="{FF2B5EF4-FFF2-40B4-BE49-F238E27FC236}">
                    <a16:creationId xmlns:a16="http://schemas.microsoft.com/office/drawing/2014/main" id="{27399044-ACB0-4421-B633-A709B99BDF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117"/>
                <a:ext cx="8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Line 258">
                <a:extLst>
                  <a:ext uri="{FF2B5EF4-FFF2-40B4-BE49-F238E27FC236}">
                    <a16:creationId xmlns:a16="http://schemas.microsoft.com/office/drawing/2014/main" id="{B2EC9686-5012-40C1-BFFF-BF8C995E8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0" y="2305"/>
                <a:ext cx="8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Rectangle 259">
                <a:extLst>
                  <a:ext uri="{FF2B5EF4-FFF2-40B4-BE49-F238E27FC236}">
                    <a16:creationId xmlns:a16="http://schemas.microsoft.com/office/drawing/2014/main" id="{2C6587C4-F0DA-4C8D-B490-675308227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1" y="2153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6" name="Rectangle 260">
                <a:extLst>
                  <a:ext uri="{FF2B5EF4-FFF2-40B4-BE49-F238E27FC236}">
                    <a16:creationId xmlns:a16="http://schemas.microsoft.com/office/drawing/2014/main" id="{E7485D75-F96B-4938-A05B-1300F3FB7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7" name="Rectangle 261">
                <a:extLst>
                  <a:ext uri="{FF2B5EF4-FFF2-40B4-BE49-F238E27FC236}">
                    <a16:creationId xmlns:a16="http://schemas.microsoft.com/office/drawing/2014/main" id="{70771D42-BB82-4451-9B83-EEB76EBBCC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4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8" name="Freeform 262">
                <a:extLst>
                  <a:ext uri="{FF2B5EF4-FFF2-40B4-BE49-F238E27FC236}">
                    <a16:creationId xmlns:a16="http://schemas.microsoft.com/office/drawing/2014/main" id="{C994DD48-49D2-4E79-9798-758FA568CC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" y="1772"/>
                <a:ext cx="29" cy="36"/>
              </a:xfrm>
              <a:custGeom>
                <a:avLst/>
                <a:gdLst>
                  <a:gd name="T0" fmla="*/ 15 w 29"/>
                  <a:gd name="T1" fmla="*/ 36 h 36"/>
                  <a:gd name="T2" fmla="*/ 17 w 29"/>
                  <a:gd name="T3" fmla="*/ 36 h 36"/>
                  <a:gd name="T4" fmla="*/ 19 w 29"/>
                  <a:gd name="T5" fmla="*/ 36 h 36"/>
                  <a:gd name="T6" fmla="*/ 22 w 29"/>
                  <a:gd name="T7" fmla="*/ 33 h 36"/>
                  <a:gd name="T8" fmla="*/ 24 w 29"/>
                  <a:gd name="T9" fmla="*/ 33 h 36"/>
                  <a:gd name="T10" fmla="*/ 26 w 29"/>
                  <a:gd name="T11" fmla="*/ 30 h 36"/>
                  <a:gd name="T12" fmla="*/ 26 w 29"/>
                  <a:gd name="T13" fmla="*/ 27 h 36"/>
                  <a:gd name="T14" fmla="*/ 29 w 29"/>
                  <a:gd name="T15" fmla="*/ 25 h 36"/>
                  <a:gd name="T16" fmla="*/ 29 w 29"/>
                  <a:gd name="T17" fmla="*/ 25 h 36"/>
                  <a:gd name="T18" fmla="*/ 29 w 29"/>
                  <a:gd name="T19" fmla="*/ 22 h 36"/>
                  <a:gd name="T20" fmla="*/ 29 w 29"/>
                  <a:gd name="T21" fmla="*/ 17 h 36"/>
                  <a:gd name="T22" fmla="*/ 29 w 29"/>
                  <a:gd name="T23" fmla="*/ 14 h 36"/>
                  <a:gd name="T24" fmla="*/ 29 w 29"/>
                  <a:gd name="T25" fmla="*/ 11 h 36"/>
                  <a:gd name="T26" fmla="*/ 29 w 29"/>
                  <a:gd name="T27" fmla="*/ 11 h 36"/>
                  <a:gd name="T28" fmla="*/ 26 w 29"/>
                  <a:gd name="T29" fmla="*/ 8 h 36"/>
                  <a:gd name="T30" fmla="*/ 26 w 29"/>
                  <a:gd name="T31" fmla="*/ 6 h 36"/>
                  <a:gd name="T32" fmla="*/ 24 w 29"/>
                  <a:gd name="T33" fmla="*/ 3 h 36"/>
                  <a:gd name="T34" fmla="*/ 22 w 29"/>
                  <a:gd name="T35" fmla="*/ 3 h 36"/>
                  <a:gd name="T36" fmla="*/ 19 w 29"/>
                  <a:gd name="T37" fmla="*/ 0 h 36"/>
                  <a:gd name="T38" fmla="*/ 17 w 29"/>
                  <a:gd name="T39" fmla="*/ 0 h 36"/>
                  <a:gd name="T40" fmla="*/ 15 w 29"/>
                  <a:gd name="T41" fmla="*/ 0 h 36"/>
                  <a:gd name="T42" fmla="*/ 12 w 29"/>
                  <a:gd name="T43" fmla="*/ 0 h 36"/>
                  <a:gd name="T44" fmla="*/ 10 w 29"/>
                  <a:gd name="T45" fmla="*/ 0 h 36"/>
                  <a:gd name="T46" fmla="*/ 7 w 29"/>
                  <a:gd name="T47" fmla="*/ 3 h 36"/>
                  <a:gd name="T48" fmla="*/ 5 w 29"/>
                  <a:gd name="T49" fmla="*/ 3 h 36"/>
                  <a:gd name="T50" fmla="*/ 3 w 29"/>
                  <a:gd name="T51" fmla="*/ 6 h 36"/>
                  <a:gd name="T52" fmla="*/ 3 w 29"/>
                  <a:gd name="T53" fmla="*/ 8 h 36"/>
                  <a:gd name="T54" fmla="*/ 0 w 29"/>
                  <a:gd name="T55" fmla="*/ 11 h 36"/>
                  <a:gd name="T56" fmla="*/ 0 w 29"/>
                  <a:gd name="T57" fmla="*/ 11 h 36"/>
                  <a:gd name="T58" fmla="*/ 0 w 29"/>
                  <a:gd name="T59" fmla="*/ 14 h 36"/>
                  <a:gd name="T60" fmla="*/ 0 w 29"/>
                  <a:gd name="T61" fmla="*/ 17 h 36"/>
                  <a:gd name="T62" fmla="*/ 0 w 29"/>
                  <a:gd name="T63" fmla="*/ 22 h 36"/>
                  <a:gd name="T64" fmla="*/ 0 w 29"/>
                  <a:gd name="T65" fmla="*/ 25 h 36"/>
                  <a:gd name="T66" fmla="*/ 0 w 29"/>
                  <a:gd name="T67" fmla="*/ 25 h 36"/>
                  <a:gd name="T68" fmla="*/ 3 w 29"/>
                  <a:gd name="T69" fmla="*/ 27 h 36"/>
                  <a:gd name="T70" fmla="*/ 3 w 29"/>
                  <a:gd name="T71" fmla="*/ 30 h 36"/>
                  <a:gd name="T72" fmla="*/ 5 w 29"/>
                  <a:gd name="T73" fmla="*/ 33 h 36"/>
                  <a:gd name="T74" fmla="*/ 7 w 29"/>
                  <a:gd name="T75" fmla="*/ 33 h 36"/>
                  <a:gd name="T76" fmla="*/ 10 w 29"/>
                  <a:gd name="T77" fmla="*/ 36 h 36"/>
                  <a:gd name="T78" fmla="*/ 12 w 29"/>
                  <a:gd name="T79" fmla="*/ 36 h 36"/>
                  <a:gd name="T80" fmla="*/ 15 w 29"/>
                  <a:gd name="T81" fmla="*/ 36 h 36"/>
                  <a:gd name="T82" fmla="*/ 15 w 29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"/>
                  <a:gd name="T127" fmla="*/ 0 h 36"/>
                  <a:gd name="T128" fmla="*/ 29 w 29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" h="36">
                    <a:moveTo>
                      <a:pt x="15" y="36"/>
                    </a:moveTo>
                    <a:lnTo>
                      <a:pt x="17" y="36"/>
                    </a:lnTo>
                    <a:lnTo>
                      <a:pt x="19" y="36"/>
                    </a:lnTo>
                    <a:lnTo>
                      <a:pt x="22" y="33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6" y="27"/>
                    </a:lnTo>
                    <a:lnTo>
                      <a:pt x="29" y="25"/>
                    </a:lnTo>
                    <a:lnTo>
                      <a:pt x="29" y="22"/>
                    </a:lnTo>
                    <a:lnTo>
                      <a:pt x="29" y="17"/>
                    </a:lnTo>
                    <a:lnTo>
                      <a:pt x="29" y="14"/>
                    </a:lnTo>
                    <a:lnTo>
                      <a:pt x="29" y="11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3" y="27"/>
                    </a:lnTo>
                    <a:lnTo>
                      <a:pt x="3" y="30"/>
                    </a:lnTo>
                    <a:lnTo>
                      <a:pt x="5" y="33"/>
                    </a:lnTo>
                    <a:lnTo>
                      <a:pt x="7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263">
                <a:extLst>
                  <a:ext uri="{FF2B5EF4-FFF2-40B4-BE49-F238E27FC236}">
                    <a16:creationId xmlns:a16="http://schemas.microsoft.com/office/drawing/2014/main" id="{E7D678B7-84F0-4F1D-AAAE-96E010AD9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0" y="1772"/>
                <a:ext cx="29" cy="36"/>
              </a:xfrm>
              <a:custGeom>
                <a:avLst/>
                <a:gdLst>
                  <a:gd name="T0" fmla="*/ 15 w 29"/>
                  <a:gd name="T1" fmla="*/ 36 h 36"/>
                  <a:gd name="T2" fmla="*/ 17 w 29"/>
                  <a:gd name="T3" fmla="*/ 36 h 36"/>
                  <a:gd name="T4" fmla="*/ 19 w 29"/>
                  <a:gd name="T5" fmla="*/ 36 h 36"/>
                  <a:gd name="T6" fmla="*/ 22 w 29"/>
                  <a:gd name="T7" fmla="*/ 33 h 36"/>
                  <a:gd name="T8" fmla="*/ 24 w 29"/>
                  <a:gd name="T9" fmla="*/ 33 h 36"/>
                  <a:gd name="T10" fmla="*/ 26 w 29"/>
                  <a:gd name="T11" fmla="*/ 30 h 36"/>
                  <a:gd name="T12" fmla="*/ 26 w 29"/>
                  <a:gd name="T13" fmla="*/ 27 h 36"/>
                  <a:gd name="T14" fmla="*/ 29 w 29"/>
                  <a:gd name="T15" fmla="*/ 25 h 36"/>
                  <a:gd name="T16" fmla="*/ 29 w 29"/>
                  <a:gd name="T17" fmla="*/ 25 h 36"/>
                  <a:gd name="T18" fmla="*/ 29 w 29"/>
                  <a:gd name="T19" fmla="*/ 22 h 36"/>
                  <a:gd name="T20" fmla="*/ 29 w 29"/>
                  <a:gd name="T21" fmla="*/ 17 h 36"/>
                  <a:gd name="T22" fmla="*/ 29 w 29"/>
                  <a:gd name="T23" fmla="*/ 14 h 36"/>
                  <a:gd name="T24" fmla="*/ 29 w 29"/>
                  <a:gd name="T25" fmla="*/ 11 h 36"/>
                  <a:gd name="T26" fmla="*/ 29 w 29"/>
                  <a:gd name="T27" fmla="*/ 11 h 36"/>
                  <a:gd name="T28" fmla="*/ 26 w 29"/>
                  <a:gd name="T29" fmla="*/ 8 h 36"/>
                  <a:gd name="T30" fmla="*/ 26 w 29"/>
                  <a:gd name="T31" fmla="*/ 6 h 36"/>
                  <a:gd name="T32" fmla="*/ 24 w 29"/>
                  <a:gd name="T33" fmla="*/ 3 h 36"/>
                  <a:gd name="T34" fmla="*/ 22 w 29"/>
                  <a:gd name="T35" fmla="*/ 3 h 36"/>
                  <a:gd name="T36" fmla="*/ 19 w 29"/>
                  <a:gd name="T37" fmla="*/ 0 h 36"/>
                  <a:gd name="T38" fmla="*/ 17 w 29"/>
                  <a:gd name="T39" fmla="*/ 0 h 36"/>
                  <a:gd name="T40" fmla="*/ 15 w 29"/>
                  <a:gd name="T41" fmla="*/ 0 h 36"/>
                  <a:gd name="T42" fmla="*/ 12 w 29"/>
                  <a:gd name="T43" fmla="*/ 0 h 36"/>
                  <a:gd name="T44" fmla="*/ 10 w 29"/>
                  <a:gd name="T45" fmla="*/ 0 h 36"/>
                  <a:gd name="T46" fmla="*/ 7 w 29"/>
                  <a:gd name="T47" fmla="*/ 3 h 36"/>
                  <a:gd name="T48" fmla="*/ 5 w 29"/>
                  <a:gd name="T49" fmla="*/ 3 h 36"/>
                  <a:gd name="T50" fmla="*/ 3 w 29"/>
                  <a:gd name="T51" fmla="*/ 6 h 36"/>
                  <a:gd name="T52" fmla="*/ 3 w 29"/>
                  <a:gd name="T53" fmla="*/ 8 h 36"/>
                  <a:gd name="T54" fmla="*/ 0 w 29"/>
                  <a:gd name="T55" fmla="*/ 11 h 36"/>
                  <a:gd name="T56" fmla="*/ 0 w 29"/>
                  <a:gd name="T57" fmla="*/ 11 h 36"/>
                  <a:gd name="T58" fmla="*/ 0 w 29"/>
                  <a:gd name="T59" fmla="*/ 14 h 36"/>
                  <a:gd name="T60" fmla="*/ 0 w 29"/>
                  <a:gd name="T61" fmla="*/ 17 h 36"/>
                  <a:gd name="T62" fmla="*/ 0 w 29"/>
                  <a:gd name="T63" fmla="*/ 22 h 36"/>
                  <a:gd name="T64" fmla="*/ 0 w 29"/>
                  <a:gd name="T65" fmla="*/ 25 h 36"/>
                  <a:gd name="T66" fmla="*/ 0 w 29"/>
                  <a:gd name="T67" fmla="*/ 25 h 36"/>
                  <a:gd name="T68" fmla="*/ 3 w 29"/>
                  <a:gd name="T69" fmla="*/ 27 h 36"/>
                  <a:gd name="T70" fmla="*/ 3 w 29"/>
                  <a:gd name="T71" fmla="*/ 30 h 36"/>
                  <a:gd name="T72" fmla="*/ 5 w 29"/>
                  <a:gd name="T73" fmla="*/ 33 h 36"/>
                  <a:gd name="T74" fmla="*/ 7 w 29"/>
                  <a:gd name="T75" fmla="*/ 33 h 36"/>
                  <a:gd name="T76" fmla="*/ 10 w 29"/>
                  <a:gd name="T77" fmla="*/ 36 h 36"/>
                  <a:gd name="T78" fmla="*/ 12 w 29"/>
                  <a:gd name="T79" fmla="*/ 36 h 36"/>
                  <a:gd name="T80" fmla="*/ 15 w 29"/>
                  <a:gd name="T81" fmla="*/ 36 h 36"/>
                  <a:gd name="T82" fmla="*/ 15 w 29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29"/>
                  <a:gd name="T127" fmla="*/ 0 h 36"/>
                  <a:gd name="T128" fmla="*/ 29 w 29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29" h="36">
                    <a:moveTo>
                      <a:pt x="15" y="36"/>
                    </a:moveTo>
                    <a:lnTo>
                      <a:pt x="17" y="36"/>
                    </a:lnTo>
                    <a:lnTo>
                      <a:pt x="19" y="36"/>
                    </a:lnTo>
                    <a:lnTo>
                      <a:pt x="22" y="33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6" y="27"/>
                    </a:lnTo>
                    <a:lnTo>
                      <a:pt x="29" y="25"/>
                    </a:lnTo>
                    <a:lnTo>
                      <a:pt x="29" y="22"/>
                    </a:lnTo>
                    <a:lnTo>
                      <a:pt x="29" y="17"/>
                    </a:lnTo>
                    <a:lnTo>
                      <a:pt x="29" y="14"/>
                    </a:lnTo>
                    <a:lnTo>
                      <a:pt x="29" y="11"/>
                    </a:lnTo>
                    <a:lnTo>
                      <a:pt x="26" y="8"/>
                    </a:lnTo>
                    <a:lnTo>
                      <a:pt x="26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19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0"/>
                    </a:lnTo>
                    <a:lnTo>
                      <a:pt x="10" y="0"/>
                    </a:lnTo>
                    <a:lnTo>
                      <a:pt x="7" y="3"/>
                    </a:lnTo>
                    <a:lnTo>
                      <a:pt x="5" y="3"/>
                    </a:lnTo>
                    <a:lnTo>
                      <a:pt x="3" y="6"/>
                    </a:lnTo>
                    <a:lnTo>
                      <a:pt x="3" y="8"/>
                    </a:lnTo>
                    <a:lnTo>
                      <a:pt x="0" y="11"/>
                    </a:lnTo>
                    <a:lnTo>
                      <a:pt x="0" y="14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5"/>
                    </a:lnTo>
                    <a:lnTo>
                      <a:pt x="3" y="27"/>
                    </a:lnTo>
                    <a:lnTo>
                      <a:pt x="3" y="30"/>
                    </a:lnTo>
                    <a:lnTo>
                      <a:pt x="5" y="33"/>
                    </a:lnTo>
                    <a:lnTo>
                      <a:pt x="7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</a:path>
                </a:pathLst>
              </a:custGeom>
              <a:noFill/>
              <a:ln w="31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264">
                <a:extLst>
                  <a:ext uri="{FF2B5EF4-FFF2-40B4-BE49-F238E27FC236}">
                    <a16:creationId xmlns:a16="http://schemas.microsoft.com/office/drawing/2014/main" id="{5B329510-916D-4F5A-B3E3-8D13C2586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" y="3440"/>
                <a:ext cx="31" cy="36"/>
              </a:xfrm>
              <a:custGeom>
                <a:avLst/>
                <a:gdLst>
                  <a:gd name="T0" fmla="*/ 15 w 31"/>
                  <a:gd name="T1" fmla="*/ 36 h 36"/>
                  <a:gd name="T2" fmla="*/ 20 w 31"/>
                  <a:gd name="T3" fmla="*/ 36 h 36"/>
                  <a:gd name="T4" fmla="*/ 22 w 31"/>
                  <a:gd name="T5" fmla="*/ 36 h 36"/>
                  <a:gd name="T6" fmla="*/ 24 w 31"/>
                  <a:gd name="T7" fmla="*/ 36 h 36"/>
                  <a:gd name="T8" fmla="*/ 27 w 31"/>
                  <a:gd name="T9" fmla="*/ 33 h 36"/>
                  <a:gd name="T10" fmla="*/ 27 w 31"/>
                  <a:gd name="T11" fmla="*/ 30 h 36"/>
                  <a:gd name="T12" fmla="*/ 29 w 31"/>
                  <a:gd name="T13" fmla="*/ 30 h 36"/>
                  <a:gd name="T14" fmla="*/ 31 w 31"/>
                  <a:gd name="T15" fmla="*/ 28 h 36"/>
                  <a:gd name="T16" fmla="*/ 31 w 31"/>
                  <a:gd name="T17" fmla="*/ 25 h 36"/>
                  <a:gd name="T18" fmla="*/ 31 w 31"/>
                  <a:gd name="T19" fmla="*/ 22 h 36"/>
                  <a:gd name="T20" fmla="*/ 31 w 31"/>
                  <a:gd name="T21" fmla="*/ 19 h 36"/>
                  <a:gd name="T22" fmla="*/ 31 w 31"/>
                  <a:gd name="T23" fmla="*/ 17 h 36"/>
                  <a:gd name="T24" fmla="*/ 31 w 31"/>
                  <a:gd name="T25" fmla="*/ 14 h 36"/>
                  <a:gd name="T26" fmla="*/ 31 w 31"/>
                  <a:gd name="T27" fmla="*/ 11 h 36"/>
                  <a:gd name="T28" fmla="*/ 29 w 31"/>
                  <a:gd name="T29" fmla="*/ 9 h 36"/>
                  <a:gd name="T30" fmla="*/ 27 w 31"/>
                  <a:gd name="T31" fmla="*/ 6 h 36"/>
                  <a:gd name="T32" fmla="*/ 27 w 31"/>
                  <a:gd name="T33" fmla="*/ 6 h 36"/>
                  <a:gd name="T34" fmla="*/ 24 w 31"/>
                  <a:gd name="T35" fmla="*/ 3 h 36"/>
                  <a:gd name="T36" fmla="*/ 22 w 31"/>
                  <a:gd name="T37" fmla="*/ 3 h 36"/>
                  <a:gd name="T38" fmla="*/ 20 w 31"/>
                  <a:gd name="T39" fmla="*/ 0 h 36"/>
                  <a:gd name="T40" fmla="*/ 17 w 31"/>
                  <a:gd name="T41" fmla="*/ 0 h 36"/>
                  <a:gd name="T42" fmla="*/ 15 w 31"/>
                  <a:gd name="T43" fmla="*/ 0 h 36"/>
                  <a:gd name="T44" fmla="*/ 12 w 31"/>
                  <a:gd name="T45" fmla="*/ 3 h 36"/>
                  <a:gd name="T46" fmla="*/ 10 w 31"/>
                  <a:gd name="T47" fmla="*/ 3 h 36"/>
                  <a:gd name="T48" fmla="*/ 8 w 31"/>
                  <a:gd name="T49" fmla="*/ 6 h 36"/>
                  <a:gd name="T50" fmla="*/ 5 w 31"/>
                  <a:gd name="T51" fmla="*/ 6 h 36"/>
                  <a:gd name="T52" fmla="*/ 5 w 31"/>
                  <a:gd name="T53" fmla="*/ 9 h 36"/>
                  <a:gd name="T54" fmla="*/ 3 w 31"/>
                  <a:gd name="T55" fmla="*/ 11 h 36"/>
                  <a:gd name="T56" fmla="*/ 3 w 31"/>
                  <a:gd name="T57" fmla="*/ 14 h 36"/>
                  <a:gd name="T58" fmla="*/ 0 w 31"/>
                  <a:gd name="T59" fmla="*/ 17 h 36"/>
                  <a:gd name="T60" fmla="*/ 0 w 31"/>
                  <a:gd name="T61" fmla="*/ 19 h 36"/>
                  <a:gd name="T62" fmla="*/ 0 w 31"/>
                  <a:gd name="T63" fmla="*/ 22 h 36"/>
                  <a:gd name="T64" fmla="*/ 3 w 31"/>
                  <a:gd name="T65" fmla="*/ 25 h 36"/>
                  <a:gd name="T66" fmla="*/ 3 w 31"/>
                  <a:gd name="T67" fmla="*/ 28 h 36"/>
                  <a:gd name="T68" fmla="*/ 5 w 31"/>
                  <a:gd name="T69" fmla="*/ 30 h 36"/>
                  <a:gd name="T70" fmla="*/ 5 w 31"/>
                  <a:gd name="T71" fmla="*/ 30 h 36"/>
                  <a:gd name="T72" fmla="*/ 8 w 31"/>
                  <a:gd name="T73" fmla="*/ 33 h 36"/>
                  <a:gd name="T74" fmla="*/ 10 w 31"/>
                  <a:gd name="T75" fmla="*/ 36 h 36"/>
                  <a:gd name="T76" fmla="*/ 12 w 31"/>
                  <a:gd name="T77" fmla="*/ 36 h 36"/>
                  <a:gd name="T78" fmla="*/ 15 w 31"/>
                  <a:gd name="T79" fmla="*/ 36 h 36"/>
                  <a:gd name="T80" fmla="*/ 17 w 31"/>
                  <a:gd name="T81" fmla="*/ 36 h 36"/>
                  <a:gd name="T82" fmla="*/ 17 w 31"/>
                  <a:gd name="T83" fmla="*/ 36 h 36"/>
                  <a:gd name="T84" fmla="*/ 15 w 31"/>
                  <a:gd name="T85" fmla="*/ 36 h 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31"/>
                  <a:gd name="T130" fmla="*/ 0 h 36"/>
                  <a:gd name="T131" fmla="*/ 31 w 31"/>
                  <a:gd name="T132" fmla="*/ 36 h 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31" h="36">
                    <a:moveTo>
                      <a:pt x="15" y="36"/>
                    </a:moveTo>
                    <a:lnTo>
                      <a:pt x="20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7" y="33"/>
                    </a:lnTo>
                    <a:lnTo>
                      <a:pt x="27" y="30"/>
                    </a:lnTo>
                    <a:lnTo>
                      <a:pt x="29" y="30"/>
                    </a:lnTo>
                    <a:lnTo>
                      <a:pt x="31" y="28"/>
                    </a:lnTo>
                    <a:lnTo>
                      <a:pt x="31" y="25"/>
                    </a:lnTo>
                    <a:lnTo>
                      <a:pt x="31" y="22"/>
                    </a:lnTo>
                    <a:lnTo>
                      <a:pt x="31" y="19"/>
                    </a:lnTo>
                    <a:lnTo>
                      <a:pt x="31" y="17"/>
                    </a:lnTo>
                    <a:lnTo>
                      <a:pt x="31" y="14"/>
                    </a:lnTo>
                    <a:lnTo>
                      <a:pt x="31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5" y="30"/>
                    </a:lnTo>
                    <a:lnTo>
                      <a:pt x="8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lnTo>
                      <a:pt x="17" y="36"/>
                    </a:lnTo>
                    <a:lnTo>
                      <a:pt x="15" y="36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265">
                <a:extLst>
                  <a:ext uri="{FF2B5EF4-FFF2-40B4-BE49-F238E27FC236}">
                    <a16:creationId xmlns:a16="http://schemas.microsoft.com/office/drawing/2014/main" id="{39DD9DDE-FF9D-496F-A0E6-E633787E0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16" y="3440"/>
                <a:ext cx="31" cy="36"/>
              </a:xfrm>
              <a:custGeom>
                <a:avLst/>
                <a:gdLst>
                  <a:gd name="T0" fmla="*/ 15 w 31"/>
                  <a:gd name="T1" fmla="*/ 36 h 36"/>
                  <a:gd name="T2" fmla="*/ 20 w 31"/>
                  <a:gd name="T3" fmla="*/ 36 h 36"/>
                  <a:gd name="T4" fmla="*/ 22 w 31"/>
                  <a:gd name="T5" fmla="*/ 36 h 36"/>
                  <a:gd name="T6" fmla="*/ 24 w 31"/>
                  <a:gd name="T7" fmla="*/ 36 h 36"/>
                  <a:gd name="T8" fmla="*/ 27 w 31"/>
                  <a:gd name="T9" fmla="*/ 33 h 36"/>
                  <a:gd name="T10" fmla="*/ 27 w 31"/>
                  <a:gd name="T11" fmla="*/ 30 h 36"/>
                  <a:gd name="T12" fmla="*/ 29 w 31"/>
                  <a:gd name="T13" fmla="*/ 30 h 36"/>
                  <a:gd name="T14" fmla="*/ 31 w 31"/>
                  <a:gd name="T15" fmla="*/ 28 h 36"/>
                  <a:gd name="T16" fmla="*/ 31 w 31"/>
                  <a:gd name="T17" fmla="*/ 25 h 36"/>
                  <a:gd name="T18" fmla="*/ 31 w 31"/>
                  <a:gd name="T19" fmla="*/ 22 h 36"/>
                  <a:gd name="T20" fmla="*/ 31 w 31"/>
                  <a:gd name="T21" fmla="*/ 19 h 36"/>
                  <a:gd name="T22" fmla="*/ 31 w 31"/>
                  <a:gd name="T23" fmla="*/ 17 h 36"/>
                  <a:gd name="T24" fmla="*/ 31 w 31"/>
                  <a:gd name="T25" fmla="*/ 14 h 36"/>
                  <a:gd name="T26" fmla="*/ 31 w 31"/>
                  <a:gd name="T27" fmla="*/ 11 h 36"/>
                  <a:gd name="T28" fmla="*/ 29 w 31"/>
                  <a:gd name="T29" fmla="*/ 9 h 36"/>
                  <a:gd name="T30" fmla="*/ 27 w 31"/>
                  <a:gd name="T31" fmla="*/ 6 h 36"/>
                  <a:gd name="T32" fmla="*/ 27 w 31"/>
                  <a:gd name="T33" fmla="*/ 6 h 36"/>
                  <a:gd name="T34" fmla="*/ 24 w 31"/>
                  <a:gd name="T35" fmla="*/ 3 h 36"/>
                  <a:gd name="T36" fmla="*/ 22 w 31"/>
                  <a:gd name="T37" fmla="*/ 3 h 36"/>
                  <a:gd name="T38" fmla="*/ 20 w 31"/>
                  <a:gd name="T39" fmla="*/ 0 h 36"/>
                  <a:gd name="T40" fmla="*/ 17 w 31"/>
                  <a:gd name="T41" fmla="*/ 0 h 36"/>
                  <a:gd name="T42" fmla="*/ 15 w 31"/>
                  <a:gd name="T43" fmla="*/ 0 h 36"/>
                  <a:gd name="T44" fmla="*/ 12 w 31"/>
                  <a:gd name="T45" fmla="*/ 3 h 36"/>
                  <a:gd name="T46" fmla="*/ 10 w 31"/>
                  <a:gd name="T47" fmla="*/ 3 h 36"/>
                  <a:gd name="T48" fmla="*/ 8 w 31"/>
                  <a:gd name="T49" fmla="*/ 6 h 36"/>
                  <a:gd name="T50" fmla="*/ 5 w 31"/>
                  <a:gd name="T51" fmla="*/ 6 h 36"/>
                  <a:gd name="T52" fmla="*/ 5 w 31"/>
                  <a:gd name="T53" fmla="*/ 9 h 36"/>
                  <a:gd name="T54" fmla="*/ 3 w 31"/>
                  <a:gd name="T55" fmla="*/ 11 h 36"/>
                  <a:gd name="T56" fmla="*/ 3 w 31"/>
                  <a:gd name="T57" fmla="*/ 14 h 36"/>
                  <a:gd name="T58" fmla="*/ 0 w 31"/>
                  <a:gd name="T59" fmla="*/ 17 h 36"/>
                  <a:gd name="T60" fmla="*/ 0 w 31"/>
                  <a:gd name="T61" fmla="*/ 19 h 36"/>
                  <a:gd name="T62" fmla="*/ 0 w 31"/>
                  <a:gd name="T63" fmla="*/ 22 h 36"/>
                  <a:gd name="T64" fmla="*/ 3 w 31"/>
                  <a:gd name="T65" fmla="*/ 25 h 36"/>
                  <a:gd name="T66" fmla="*/ 3 w 31"/>
                  <a:gd name="T67" fmla="*/ 28 h 36"/>
                  <a:gd name="T68" fmla="*/ 5 w 31"/>
                  <a:gd name="T69" fmla="*/ 30 h 36"/>
                  <a:gd name="T70" fmla="*/ 5 w 31"/>
                  <a:gd name="T71" fmla="*/ 30 h 36"/>
                  <a:gd name="T72" fmla="*/ 8 w 31"/>
                  <a:gd name="T73" fmla="*/ 33 h 36"/>
                  <a:gd name="T74" fmla="*/ 10 w 31"/>
                  <a:gd name="T75" fmla="*/ 36 h 36"/>
                  <a:gd name="T76" fmla="*/ 12 w 31"/>
                  <a:gd name="T77" fmla="*/ 36 h 36"/>
                  <a:gd name="T78" fmla="*/ 15 w 31"/>
                  <a:gd name="T79" fmla="*/ 36 h 36"/>
                  <a:gd name="T80" fmla="*/ 17 w 31"/>
                  <a:gd name="T81" fmla="*/ 36 h 36"/>
                  <a:gd name="T82" fmla="*/ 17 w 31"/>
                  <a:gd name="T83" fmla="*/ 36 h 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1"/>
                  <a:gd name="T127" fmla="*/ 0 h 36"/>
                  <a:gd name="T128" fmla="*/ 31 w 31"/>
                  <a:gd name="T129" fmla="*/ 36 h 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1" h="36">
                    <a:moveTo>
                      <a:pt x="15" y="36"/>
                    </a:moveTo>
                    <a:lnTo>
                      <a:pt x="20" y="36"/>
                    </a:lnTo>
                    <a:lnTo>
                      <a:pt x="22" y="36"/>
                    </a:lnTo>
                    <a:lnTo>
                      <a:pt x="24" y="36"/>
                    </a:lnTo>
                    <a:lnTo>
                      <a:pt x="27" y="33"/>
                    </a:lnTo>
                    <a:lnTo>
                      <a:pt x="27" y="30"/>
                    </a:lnTo>
                    <a:lnTo>
                      <a:pt x="29" y="30"/>
                    </a:lnTo>
                    <a:lnTo>
                      <a:pt x="31" y="28"/>
                    </a:lnTo>
                    <a:lnTo>
                      <a:pt x="31" y="25"/>
                    </a:lnTo>
                    <a:lnTo>
                      <a:pt x="31" y="22"/>
                    </a:lnTo>
                    <a:lnTo>
                      <a:pt x="31" y="19"/>
                    </a:lnTo>
                    <a:lnTo>
                      <a:pt x="31" y="17"/>
                    </a:lnTo>
                    <a:lnTo>
                      <a:pt x="31" y="14"/>
                    </a:lnTo>
                    <a:lnTo>
                      <a:pt x="31" y="11"/>
                    </a:lnTo>
                    <a:lnTo>
                      <a:pt x="29" y="9"/>
                    </a:lnTo>
                    <a:lnTo>
                      <a:pt x="27" y="6"/>
                    </a:lnTo>
                    <a:lnTo>
                      <a:pt x="24" y="3"/>
                    </a:lnTo>
                    <a:lnTo>
                      <a:pt x="22" y="3"/>
                    </a:lnTo>
                    <a:lnTo>
                      <a:pt x="20" y="0"/>
                    </a:lnTo>
                    <a:lnTo>
                      <a:pt x="17" y="0"/>
                    </a:lnTo>
                    <a:lnTo>
                      <a:pt x="15" y="0"/>
                    </a:lnTo>
                    <a:lnTo>
                      <a:pt x="12" y="3"/>
                    </a:lnTo>
                    <a:lnTo>
                      <a:pt x="10" y="3"/>
                    </a:lnTo>
                    <a:lnTo>
                      <a:pt x="8" y="6"/>
                    </a:lnTo>
                    <a:lnTo>
                      <a:pt x="5" y="6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3" y="14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0" y="22"/>
                    </a:lnTo>
                    <a:lnTo>
                      <a:pt x="3" y="25"/>
                    </a:lnTo>
                    <a:lnTo>
                      <a:pt x="3" y="28"/>
                    </a:lnTo>
                    <a:lnTo>
                      <a:pt x="5" y="30"/>
                    </a:lnTo>
                    <a:lnTo>
                      <a:pt x="8" y="33"/>
                    </a:lnTo>
                    <a:lnTo>
                      <a:pt x="10" y="36"/>
                    </a:lnTo>
                    <a:lnTo>
                      <a:pt x="12" y="36"/>
                    </a:lnTo>
                    <a:lnTo>
                      <a:pt x="15" y="36"/>
                    </a:lnTo>
                    <a:lnTo>
                      <a:pt x="17" y="36"/>
                    </a:lnTo>
                  </a:path>
                </a:pathLst>
              </a:custGeom>
              <a:noFill/>
              <a:ln w="3175">
                <a:solidFill>
                  <a:srgbClr val="EB75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266">
                <a:extLst>
                  <a:ext uri="{FF2B5EF4-FFF2-40B4-BE49-F238E27FC236}">
                    <a16:creationId xmlns:a16="http://schemas.microsoft.com/office/drawing/2014/main" id="{731531A7-7878-4D25-A3CF-AFECAA0FDC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117"/>
                <a:ext cx="84" cy="188"/>
              </a:xfrm>
              <a:custGeom>
                <a:avLst/>
                <a:gdLst>
                  <a:gd name="T0" fmla="*/ 81 w 84"/>
                  <a:gd name="T1" fmla="*/ 188 h 188"/>
                  <a:gd name="T2" fmla="*/ 0 w 84"/>
                  <a:gd name="T3" fmla="*/ 188 h 188"/>
                  <a:gd name="T4" fmla="*/ 0 w 84"/>
                  <a:gd name="T5" fmla="*/ 0 h 188"/>
                  <a:gd name="T6" fmla="*/ 84 w 84"/>
                  <a:gd name="T7" fmla="*/ 0 h 188"/>
                  <a:gd name="T8" fmla="*/ 81 w 84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88"/>
                  <a:gd name="T17" fmla="*/ 84 w 84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267">
                <a:extLst>
                  <a:ext uri="{FF2B5EF4-FFF2-40B4-BE49-F238E27FC236}">
                    <a16:creationId xmlns:a16="http://schemas.microsoft.com/office/drawing/2014/main" id="{E2B2B12D-58BD-486A-80B8-122BE029BE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7" y="2117"/>
                <a:ext cx="84" cy="188"/>
              </a:xfrm>
              <a:custGeom>
                <a:avLst/>
                <a:gdLst>
                  <a:gd name="T0" fmla="*/ 81 w 84"/>
                  <a:gd name="T1" fmla="*/ 188 h 188"/>
                  <a:gd name="T2" fmla="*/ 0 w 84"/>
                  <a:gd name="T3" fmla="*/ 188 h 188"/>
                  <a:gd name="T4" fmla="*/ 0 w 84"/>
                  <a:gd name="T5" fmla="*/ 0 h 188"/>
                  <a:gd name="T6" fmla="*/ 84 w 84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88"/>
                  <a:gd name="T14" fmla="*/ 84 w 84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Line 268">
                <a:extLst>
                  <a:ext uri="{FF2B5EF4-FFF2-40B4-BE49-F238E27FC236}">
                    <a16:creationId xmlns:a16="http://schemas.microsoft.com/office/drawing/2014/main" id="{D5D521DC-278F-4B91-94CE-F7651D423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74" y="2115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Line 269">
                <a:extLst>
                  <a:ext uri="{FF2B5EF4-FFF2-40B4-BE49-F238E27FC236}">
                    <a16:creationId xmlns:a16="http://schemas.microsoft.com/office/drawing/2014/main" id="{1EDE7F97-5A4E-4468-98AB-25410C9F3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1" y="2117"/>
                <a:ext cx="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Line 270">
                <a:extLst>
                  <a:ext uri="{FF2B5EF4-FFF2-40B4-BE49-F238E27FC236}">
                    <a16:creationId xmlns:a16="http://schemas.microsoft.com/office/drawing/2014/main" id="{E09908C3-2FF3-4243-A007-B0D9396D2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91" y="2305"/>
                <a:ext cx="85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Rectangle 271">
                <a:extLst>
                  <a:ext uri="{FF2B5EF4-FFF2-40B4-BE49-F238E27FC236}">
                    <a16:creationId xmlns:a16="http://schemas.microsoft.com/office/drawing/2014/main" id="{ABC04B37-BDCB-4142-8B9E-35D83D8D3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4" y="2153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8" name="Rectangle 272">
                <a:extLst>
                  <a:ext uri="{FF2B5EF4-FFF2-40B4-BE49-F238E27FC236}">
                    <a16:creationId xmlns:a16="http://schemas.microsoft.com/office/drawing/2014/main" id="{CAFD9BD1-F3EF-498B-A3B0-73F18E1E9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1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9" name="Rectangle 273">
                <a:extLst>
                  <a:ext uri="{FF2B5EF4-FFF2-40B4-BE49-F238E27FC236}">
                    <a16:creationId xmlns:a16="http://schemas.microsoft.com/office/drawing/2014/main" id="{6511F053-D68F-48A5-9DBB-D2886B6DD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4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0" name="Freeform 274">
                <a:extLst>
                  <a:ext uri="{FF2B5EF4-FFF2-40B4-BE49-F238E27FC236}">
                    <a16:creationId xmlns:a16="http://schemas.microsoft.com/office/drawing/2014/main" id="{322ECC1D-D32C-41BF-AE42-1A783AAA5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541"/>
                <a:ext cx="83" cy="188"/>
              </a:xfrm>
              <a:custGeom>
                <a:avLst/>
                <a:gdLst>
                  <a:gd name="T0" fmla="*/ 81 w 83"/>
                  <a:gd name="T1" fmla="*/ 185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81 w 83"/>
                  <a:gd name="T9" fmla="*/ 185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81" y="185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1" y="185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275">
                <a:extLst>
                  <a:ext uri="{FF2B5EF4-FFF2-40B4-BE49-F238E27FC236}">
                    <a16:creationId xmlns:a16="http://schemas.microsoft.com/office/drawing/2014/main" id="{C77BE3A9-28EC-4862-8364-33A63DB529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8" y="2541"/>
                <a:ext cx="83" cy="188"/>
              </a:xfrm>
              <a:custGeom>
                <a:avLst/>
                <a:gdLst>
                  <a:gd name="T0" fmla="*/ 81 w 83"/>
                  <a:gd name="T1" fmla="*/ 185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5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Line 276">
                <a:extLst>
                  <a:ext uri="{FF2B5EF4-FFF2-40B4-BE49-F238E27FC236}">
                    <a16:creationId xmlns:a16="http://schemas.microsoft.com/office/drawing/2014/main" id="{0F4FFFAC-F79C-4C16-8C27-75DE2D25F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2" y="2536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Line 277">
                <a:extLst>
                  <a:ext uri="{FF2B5EF4-FFF2-40B4-BE49-F238E27FC236}">
                    <a16:creationId xmlns:a16="http://schemas.microsoft.com/office/drawing/2014/main" id="{DF4E03BE-7943-46B0-ADB7-4A1E2CC8B4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1" y="2538"/>
                <a:ext cx="8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278">
                <a:extLst>
                  <a:ext uri="{FF2B5EF4-FFF2-40B4-BE49-F238E27FC236}">
                    <a16:creationId xmlns:a16="http://schemas.microsoft.com/office/drawing/2014/main" id="{DBF36B6B-C600-4458-B0BE-9224D9A713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81" y="2726"/>
                <a:ext cx="84" cy="3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279">
                <a:extLst>
                  <a:ext uri="{FF2B5EF4-FFF2-40B4-BE49-F238E27FC236}">
                    <a16:creationId xmlns:a16="http://schemas.microsoft.com/office/drawing/2014/main" id="{6DD60D2D-FF2D-4A66-8023-D4A38EF7F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5" y="2574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6" name="Rectangle 280">
                <a:extLst>
                  <a:ext uri="{FF2B5EF4-FFF2-40B4-BE49-F238E27FC236}">
                    <a16:creationId xmlns:a16="http://schemas.microsoft.com/office/drawing/2014/main" id="{CC8CC153-1E51-4A45-9579-F4E21450B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2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7" name="Rectangle 281">
                <a:extLst>
                  <a:ext uri="{FF2B5EF4-FFF2-40B4-BE49-F238E27FC236}">
                    <a16:creationId xmlns:a16="http://schemas.microsoft.com/office/drawing/2014/main" id="{25189F86-EF46-4D10-8FF8-B0DFC7FE3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5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8" name="Freeform 282">
                <a:extLst>
                  <a:ext uri="{FF2B5EF4-FFF2-40B4-BE49-F238E27FC236}">
                    <a16:creationId xmlns:a16="http://schemas.microsoft.com/office/drawing/2014/main" id="{CCD90D3C-C8AD-46D6-868F-E3822554B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2962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81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283">
                <a:extLst>
                  <a:ext uri="{FF2B5EF4-FFF2-40B4-BE49-F238E27FC236}">
                    <a16:creationId xmlns:a16="http://schemas.microsoft.com/office/drawing/2014/main" id="{511C94DE-E71A-4BD0-B942-CC0AA83425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" y="2962"/>
                <a:ext cx="83" cy="188"/>
              </a:xfrm>
              <a:custGeom>
                <a:avLst/>
                <a:gdLst>
                  <a:gd name="T0" fmla="*/ 81 w 83"/>
                  <a:gd name="T1" fmla="*/ 188 h 188"/>
                  <a:gd name="T2" fmla="*/ 0 w 83"/>
                  <a:gd name="T3" fmla="*/ 188 h 188"/>
                  <a:gd name="T4" fmla="*/ 0 w 83"/>
                  <a:gd name="T5" fmla="*/ 0 h 188"/>
                  <a:gd name="T6" fmla="*/ 83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81" y="188"/>
                    </a:moveTo>
                    <a:lnTo>
                      <a:pt x="0" y="188"/>
                    </a:lnTo>
                    <a:lnTo>
                      <a:pt x="0" y="0"/>
                    </a:lnTo>
                    <a:lnTo>
                      <a:pt x="83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Line 284">
                <a:extLst>
                  <a:ext uri="{FF2B5EF4-FFF2-40B4-BE49-F238E27FC236}">
                    <a16:creationId xmlns:a16="http://schemas.microsoft.com/office/drawing/2014/main" id="{23A73C7F-93F6-47C1-BFAD-A94562341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48" y="2962"/>
                <a:ext cx="3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Line 285">
                <a:extLst>
                  <a:ext uri="{FF2B5EF4-FFF2-40B4-BE49-F238E27FC236}">
                    <a16:creationId xmlns:a16="http://schemas.microsoft.com/office/drawing/2014/main" id="{BF2E0C39-47CB-4539-96BA-99562E89A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2" y="2960"/>
                <a:ext cx="76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Line 286">
                <a:extLst>
                  <a:ext uri="{FF2B5EF4-FFF2-40B4-BE49-F238E27FC236}">
                    <a16:creationId xmlns:a16="http://schemas.microsoft.com/office/drawing/2014/main" id="{86598D39-B25D-4230-9CA2-64E64D218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72" y="3150"/>
                <a:ext cx="76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Rectangle 287">
                <a:extLst>
                  <a:ext uri="{FF2B5EF4-FFF2-40B4-BE49-F238E27FC236}">
                    <a16:creationId xmlns:a16="http://schemas.microsoft.com/office/drawing/2014/main" id="{F759F71A-F5E9-4652-B080-2BBE31BC3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8" y="2995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4" name="Rectangle 288">
                <a:extLst>
                  <a:ext uri="{FF2B5EF4-FFF2-40B4-BE49-F238E27FC236}">
                    <a16:creationId xmlns:a16="http://schemas.microsoft.com/office/drawing/2014/main" id="{288554EC-2BFF-4ACA-A83A-3A6A0F072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5" name="Rectangle 289">
                <a:extLst>
                  <a:ext uri="{FF2B5EF4-FFF2-40B4-BE49-F238E27FC236}">
                    <a16:creationId xmlns:a16="http://schemas.microsoft.com/office/drawing/2014/main" id="{59FC57F3-EB92-4A47-BE88-2F915DDF2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06" name="Freeform 290">
                <a:extLst>
                  <a:ext uri="{FF2B5EF4-FFF2-40B4-BE49-F238E27FC236}">
                    <a16:creationId xmlns:a16="http://schemas.microsoft.com/office/drawing/2014/main" id="{3980978F-586B-451D-8451-E0584DAB6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3383"/>
                <a:ext cx="84" cy="190"/>
              </a:xfrm>
              <a:custGeom>
                <a:avLst/>
                <a:gdLst>
                  <a:gd name="T0" fmla="*/ 81 w 84"/>
                  <a:gd name="T1" fmla="*/ 188 h 190"/>
                  <a:gd name="T2" fmla="*/ 0 w 84"/>
                  <a:gd name="T3" fmla="*/ 190 h 190"/>
                  <a:gd name="T4" fmla="*/ 0 w 84"/>
                  <a:gd name="T5" fmla="*/ 0 h 190"/>
                  <a:gd name="T6" fmla="*/ 84 w 84"/>
                  <a:gd name="T7" fmla="*/ 0 h 190"/>
                  <a:gd name="T8" fmla="*/ 81 w 84"/>
                  <a:gd name="T9" fmla="*/ 188 h 1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4"/>
                  <a:gd name="T16" fmla="*/ 0 h 190"/>
                  <a:gd name="T17" fmla="*/ 84 w 84"/>
                  <a:gd name="T18" fmla="*/ 190 h 1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4" h="190">
                    <a:moveTo>
                      <a:pt x="81" y="188"/>
                    </a:moveTo>
                    <a:lnTo>
                      <a:pt x="0" y="190"/>
                    </a:lnTo>
                    <a:lnTo>
                      <a:pt x="0" y="0"/>
                    </a:lnTo>
                    <a:lnTo>
                      <a:pt x="84" y="0"/>
                    </a:lnTo>
                    <a:lnTo>
                      <a:pt x="81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291">
                <a:extLst>
                  <a:ext uri="{FF2B5EF4-FFF2-40B4-BE49-F238E27FC236}">
                    <a16:creationId xmlns:a16="http://schemas.microsoft.com/office/drawing/2014/main" id="{C937615B-4E66-4D23-A32C-77F887EDD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3383"/>
                <a:ext cx="84" cy="190"/>
              </a:xfrm>
              <a:custGeom>
                <a:avLst/>
                <a:gdLst>
                  <a:gd name="T0" fmla="*/ 81 w 84"/>
                  <a:gd name="T1" fmla="*/ 188 h 190"/>
                  <a:gd name="T2" fmla="*/ 0 w 84"/>
                  <a:gd name="T3" fmla="*/ 190 h 190"/>
                  <a:gd name="T4" fmla="*/ 0 w 84"/>
                  <a:gd name="T5" fmla="*/ 0 h 190"/>
                  <a:gd name="T6" fmla="*/ 84 w 84"/>
                  <a:gd name="T7" fmla="*/ 0 h 19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4"/>
                  <a:gd name="T13" fmla="*/ 0 h 190"/>
                  <a:gd name="T14" fmla="*/ 84 w 84"/>
                  <a:gd name="T15" fmla="*/ 190 h 19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4" h="190">
                    <a:moveTo>
                      <a:pt x="81" y="188"/>
                    </a:moveTo>
                    <a:lnTo>
                      <a:pt x="0" y="190"/>
                    </a:lnTo>
                    <a:lnTo>
                      <a:pt x="0" y="0"/>
                    </a:lnTo>
                    <a:lnTo>
                      <a:pt x="84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Line 292">
                <a:extLst>
                  <a:ext uri="{FF2B5EF4-FFF2-40B4-BE49-F238E27FC236}">
                    <a16:creationId xmlns:a16="http://schemas.microsoft.com/office/drawing/2014/main" id="{33B9C5D4-6FED-43E4-804C-E72E73B46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46" y="3383"/>
                <a:ext cx="2" cy="188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Line 293">
                <a:extLst>
                  <a:ext uri="{FF2B5EF4-FFF2-40B4-BE49-F238E27FC236}">
                    <a16:creationId xmlns:a16="http://schemas.microsoft.com/office/drawing/2014/main" id="{6395BDE3-769D-4D93-A666-4F5C2D30A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63" y="3383"/>
                <a:ext cx="83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Line 294">
                <a:extLst>
                  <a:ext uri="{FF2B5EF4-FFF2-40B4-BE49-F238E27FC236}">
                    <a16:creationId xmlns:a16="http://schemas.microsoft.com/office/drawing/2014/main" id="{3E1C14C9-01E8-4E48-9FE2-F7550F9E4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163" y="3571"/>
                <a:ext cx="83" cy="2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ectangle 295">
                <a:extLst>
                  <a:ext uri="{FF2B5EF4-FFF2-40B4-BE49-F238E27FC236}">
                    <a16:creationId xmlns:a16="http://schemas.microsoft.com/office/drawing/2014/main" id="{EF29B14F-046B-437A-9B2A-6E4523D19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6" y="341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2" name="Rectangle 296">
                <a:extLst>
                  <a:ext uri="{FF2B5EF4-FFF2-40B4-BE49-F238E27FC236}">
                    <a16:creationId xmlns:a16="http://schemas.microsoft.com/office/drawing/2014/main" id="{C6D34F4D-69BE-4649-B4B0-49C77DD468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53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3" name="Rectangle 297">
                <a:extLst>
                  <a:ext uri="{FF2B5EF4-FFF2-40B4-BE49-F238E27FC236}">
                    <a16:creationId xmlns:a16="http://schemas.microsoft.com/office/drawing/2014/main" id="{E5548A49-A85A-46D7-9895-3B3D45E48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4" name="Rectangle 298">
                <a:extLst>
                  <a:ext uri="{FF2B5EF4-FFF2-40B4-BE49-F238E27FC236}">
                    <a16:creationId xmlns:a16="http://schemas.microsoft.com/office/drawing/2014/main" id="{08BE58FD-53FE-485A-96A5-32E59AF40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5" y="3430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EB75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5" name="Rectangle 299">
                <a:extLst>
                  <a:ext uri="{FF2B5EF4-FFF2-40B4-BE49-F238E27FC236}">
                    <a16:creationId xmlns:a16="http://schemas.microsoft.com/office/drawing/2014/main" id="{D05B337A-9C2D-4642-B85C-96D960AD5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8" y="3430"/>
                <a:ext cx="6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EB75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6" name="Rectangle 300">
                <a:extLst>
                  <a:ext uri="{FF2B5EF4-FFF2-40B4-BE49-F238E27FC236}">
                    <a16:creationId xmlns:a16="http://schemas.microsoft.com/office/drawing/2014/main" id="{C0307457-B6E8-4B36-A461-45CD8DB5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7" name="Rectangle 301">
                <a:extLst>
                  <a:ext uri="{FF2B5EF4-FFF2-40B4-BE49-F238E27FC236}">
                    <a16:creationId xmlns:a16="http://schemas.microsoft.com/office/drawing/2014/main" id="{7D8A17A2-76EC-4C86-980B-F1D9D614D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8" name="Rectangle 302">
                <a:extLst>
                  <a:ext uri="{FF2B5EF4-FFF2-40B4-BE49-F238E27FC236}">
                    <a16:creationId xmlns:a16="http://schemas.microsoft.com/office/drawing/2014/main" id="{8E0AA986-AA34-4988-A526-0E86BA23F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15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19" name="Rectangle 303">
                <a:extLst>
                  <a:ext uri="{FF2B5EF4-FFF2-40B4-BE49-F238E27FC236}">
                    <a16:creationId xmlns:a16="http://schemas.microsoft.com/office/drawing/2014/main" id="{81B32D8C-B675-4DA2-B3DC-51456186E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0" name="Rectangle 304">
                <a:extLst>
                  <a:ext uri="{FF2B5EF4-FFF2-40B4-BE49-F238E27FC236}">
                    <a16:creationId xmlns:a16="http://schemas.microsoft.com/office/drawing/2014/main" id="{6B926C75-EAE5-43CC-B5A5-694E62116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1" name="Rectangle 305">
                <a:extLst>
                  <a:ext uri="{FF2B5EF4-FFF2-40B4-BE49-F238E27FC236}">
                    <a16:creationId xmlns:a16="http://schemas.microsoft.com/office/drawing/2014/main" id="{9F980068-B690-4944-A26A-155E6189E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" name="Rectangle 306">
                <a:extLst>
                  <a:ext uri="{FF2B5EF4-FFF2-40B4-BE49-F238E27FC236}">
                    <a16:creationId xmlns:a16="http://schemas.microsoft.com/office/drawing/2014/main" id="{BEE2EBA5-EBDB-4F95-BA65-AF4DFF46C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15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3" name="Rectangle 307">
                <a:extLst>
                  <a:ext uri="{FF2B5EF4-FFF2-40B4-BE49-F238E27FC236}">
                    <a16:creationId xmlns:a16="http://schemas.microsoft.com/office/drawing/2014/main" id="{63E7A9A4-62CF-4267-A03E-74D620195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4" name="Rectangle 308">
                <a:extLst>
                  <a:ext uri="{FF2B5EF4-FFF2-40B4-BE49-F238E27FC236}">
                    <a16:creationId xmlns:a16="http://schemas.microsoft.com/office/drawing/2014/main" id="{6F96CC1E-60BE-4317-8EF2-1C76ECCBA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5" name="Rectangle 309">
                <a:extLst>
                  <a:ext uri="{FF2B5EF4-FFF2-40B4-BE49-F238E27FC236}">
                    <a16:creationId xmlns:a16="http://schemas.microsoft.com/office/drawing/2014/main" id="{79CADF94-515A-4609-8573-3D4F84E7B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6" name="Rectangle 310">
                <a:extLst>
                  <a:ext uri="{FF2B5EF4-FFF2-40B4-BE49-F238E27FC236}">
                    <a16:creationId xmlns:a16="http://schemas.microsoft.com/office/drawing/2014/main" id="{2B82299B-CF95-4C82-A3A8-17941F55FA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215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7" name="Rectangle 311">
                <a:extLst>
                  <a:ext uri="{FF2B5EF4-FFF2-40B4-BE49-F238E27FC236}">
                    <a16:creationId xmlns:a16="http://schemas.microsoft.com/office/drawing/2014/main" id="{08FCCB93-E7D6-4CA3-AC19-D26C11CD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15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8" name="Rectangle 312">
                <a:extLst>
                  <a:ext uri="{FF2B5EF4-FFF2-40B4-BE49-F238E27FC236}">
                    <a16:creationId xmlns:a16="http://schemas.microsoft.com/office/drawing/2014/main" id="{988906F9-EBA3-4B89-B581-180F5A956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9" name="Rectangle 313">
                <a:extLst>
                  <a:ext uri="{FF2B5EF4-FFF2-40B4-BE49-F238E27FC236}">
                    <a16:creationId xmlns:a16="http://schemas.microsoft.com/office/drawing/2014/main" id="{C4A47508-7E12-4787-AFF7-E01725B132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0" name="Rectangle 314">
                <a:extLst>
                  <a:ext uri="{FF2B5EF4-FFF2-40B4-BE49-F238E27FC236}">
                    <a16:creationId xmlns:a16="http://schemas.microsoft.com/office/drawing/2014/main" id="{110034A7-F7A1-4892-85B9-E1368EAC2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15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1" name="Rectangle 315">
                <a:extLst>
                  <a:ext uri="{FF2B5EF4-FFF2-40B4-BE49-F238E27FC236}">
                    <a16:creationId xmlns:a16="http://schemas.microsoft.com/office/drawing/2014/main" id="{F76F0BA6-9E6B-4019-9ACF-E54CEA1EF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153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2" name="Rectangle 316">
                <a:extLst>
                  <a:ext uri="{FF2B5EF4-FFF2-40B4-BE49-F238E27FC236}">
                    <a16:creationId xmlns:a16="http://schemas.microsoft.com/office/drawing/2014/main" id="{3274F876-219C-4BCB-B440-95B0396CC1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3" name="Rectangle 317">
                <a:extLst>
                  <a:ext uri="{FF2B5EF4-FFF2-40B4-BE49-F238E27FC236}">
                    <a16:creationId xmlns:a16="http://schemas.microsoft.com/office/drawing/2014/main" id="{DFE8ED7B-5C75-40EC-8FE8-72A521FF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" y="2153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4" name="Rectangle 318">
                <a:extLst>
                  <a:ext uri="{FF2B5EF4-FFF2-40B4-BE49-F238E27FC236}">
                    <a16:creationId xmlns:a16="http://schemas.microsoft.com/office/drawing/2014/main" id="{EDC5EB39-5EC6-4CA5-8B95-FDF10DD47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5" name="Rectangle 319">
                <a:extLst>
                  <a:ext uri="{FF2B5EF4-FFF2-40B4-BE49-F238E27FC236}">
                    <a16:creationId xmlns:a16="http://schemas.microsoft.com/office/drawing/2014/main" id="{2D429B46-9AB8-445C-A1F9-3E1176A88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8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6" name="Rectangle 320">
                <a:extLst>
                  <a:ext uri="{FF2B5EF4-FFF2-40B4-BE49-F238E27FC236}">
                    <a16:creationId xmlns:a16="http://schemas.microsoft.com/office/drawing/2014/main" id="{80086AEC-251E-4E9D-A8CE-159E681FF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574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7" name="Rectangle 321">
                <a:extLst>
                  <a:ext uri="{FF2B5EF4-FFF2-40B4-BE49-F238E27FC236}">
                    <a16:creationId xmlns:a16="http://schemas.microsoft.com/office/drawing/2014/main" id="{0BCC4EAC-C157-4D92-8779-A4E4F0ECA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8" name="Rectangle 322">
                <a:extLst>
                  <a:ext uri="{FF2B5EF4-FFF2-40B4-BE49-F238E27FC236}">
                    <a16:creationId xmlns:a16="http://schemas.microsoft.com/office/drawing/2014/main" id="{3BAE053A-CF98-4A72-B6AD-0269BCDC9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574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9" name="Rectangle 323">
                <a:extLst>
                  <a:ext uri="{FF2B5EF4-FFF2-40B4-BE49-F238E27FC236}">
                    <a16:creationId xmlns:a16="http://schemas.microsoft.com/office/drawing/2014/main" id="{E0B4DF72-DFAF-47E7-A9F1-8919327B2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" y="2574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0" name="Rectangle 324">
                <a:extLst>
                  <a:ext uri="{FF2B5EF4-FFF2-40B4-BE49-F238E27FC236}">
                    <a16:creationId xmlns:a16="http://schemas.microsoft.com/office/drawing/2014/main" id="{57C11B9E-90C7-4E9B-BF03-1B0AD1B3C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9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1" name="Rectangle 325">
                <a:extLst>
                  <a:ext uri="{FF2B5EF4-FFF2-40B4-BE49-F238E27FC236}">
                    <a16:creationId xmlns:a16="http://schemas.microsoft.com/office/drawing/2014/main" id="{9CC07D98-5FEE-4FED-9447-81EBD9702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2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2" name="Rectangle 326">
                <a:extLst>
                  <a:ext uri="{FF2B5EF4-FFF2-40B4-BE49-F238E27FC236}">
                    <a16:creationId xmlns:a16="http://schemas.microsoft.com/office/drawing/2014/main" id="{0203E1C3-62DC-4D1C-BB7A-E5A26CFE0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3" name="Rectangle 327">
                <a:extLst>
                  <a:ext uri="{FF2B5EF4-FFF2-40B4-BE49-F238E27FC236}">
                    <a16:creationId xmlns:a16="http://schemas.microsoft.com/office/drawing/2014/main" id="{F7598430-FB2A-4446-8A5E-DA8907AB4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2574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4" name="Rectangle 328">
                <a:extLst>
                  <a:ext uri="{FF2B5EF4-FFF2-40B4-BE49-F238E27FC236}">
                    <a16:creationId xmlns:a16="http://schemas.microsoft.com/office/drawing/2014/main" id="{45139117-A3FF-4780-944C-B56D895C4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4" y="2574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5" name="Rectangle 329">
                <a:extLst>
                  <a:ext uri="{FF2B5EF4-FFF2-40B4-BE49-F238E27FC236}">
                    <a16:creationId xmlns:a16="http://schemas.microsoft.com/office/drawing/2014/main" id="{2E5A2260-3149-49ED-AB34-2F9667C59E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5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6" name="Rectangle 330">
                <a:extLst>
                  <a:ext uri="{FF2B5EF4-FFF2-40B4-BE49-F238E27FC236}">
                    <a16:creationId xmlns:a16="http://schemas.microsoft.com/office/drawing/2014/main" id="{24729051-9A05-499D-A2C9-031DA36906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8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6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7" name="Rectangle 331">
                <a:extLst>
                  <a:ext uri="{FF2B5EF4-FFF2-40B4-BE49-F238E27FC236}">
                    <a16:creationId xmlns:a16="http://schemas.microsoft.com/office/drawing/2014/main" id="{FE9B1E66-96FB-429A-8C70-6E6E95838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4" y="2574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8" name="Rectangle 332">
                <a:extLst>
                  <a:ext uri="{FF2B5EF4-FFF2-40B4-BE49-F238E27FC236}">
                    <a16:creationId xmlns:a16="http://schemas.microsoft.com/office/drawing/2014/main" id="{13462F50-54D8-4EBF-8A24-4280F6A48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2574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49" name="Rectangle 333">
                <a:extLst>
                  <a:ext uri="{FF2B5EF4-FFF2-40B4-BE49-F238E27FC236}">
                    <a16:creationId xmlns:a16="http://schemas.microsoft.com/office/drawing/2014/main" id="{7E93C445-43AC-4204-B0B3-5906318CC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6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0" name="Rectangle 334">
                <a:extLst>
                  <a:ext uri="{FF2B5EF4-FFF2-40B4-BE49-F238E27FC236}">
                    <a16:creationId xmlns:a16="http://schemas.microsoft.com/office/drawing/2014/main" id="{5D71EA79-6F11-48EF-A0B2-33B04BD803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" y="2574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1" name="Rectangle 335">
                <a:extLst>
                  <a:ext uri="{FF2B5EF4-FFF2-40B4-BE49-F238E27FC236}">
                    <a16:creationId xmlns:a16="http://schemas.microsoft.com/office/drawing/2014/main" id="{30BD9B20-A7A4-48CE-B05E-89AF57FF5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2" name="Rectangle 336">
                <a:extLst>
                  <a:ext uri="{FF2B5EF4-FFF2-40B4-BE49-F238E27FC236}">
                    <a16:creationId xmlns:a16="http://schemas.microsoft.com/office/drawing/2014/main" id="{64A44E3C-56A0-4D9C-A0DE-394661CC05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3" name="Rectangle 337">
                <a:extLst>
                  <a:ext uri="{FF2B5EF4-FFF2-40B4-BE49-F238E27FC236}">
                    <a16:creationId xmlns:a16="http://schemas.microsoft.com/office/drawing/2014/main" id="{304A6CF9-6619-4A7A-9AAA-E8DB5B741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4" name="Rectangle 338">
                <a:extLst>
                  <a:ext uri="{FF2B5EF4-FFF2-40B4-BE49-F238E27FC236}">
                    <a16:creationId xmlns:a16="http://schemas.microsoft.com/office/drawing/2014/main" id="{FD82DAFA-63DA-48B2-AFA0-2808727E0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5" name="Rectangle 339">
                <a:extLst>
                  <a:ext uri="{FF2B5EF4-FFF2-40B4-BE49-F238E27FC236}">
                    <a16:creationId xmlns:a16="http://schemas.microsoft.com/office/drawing/2014/main" id="{19B61538-62EE-48AC-981B-C18325AC4B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6" name="Rectangle 340">
                <a:extLst>
                  <a:ext uri="{FF2B5EF4-FFF2-40B4-BE49-F238E27FC236}">
                    <a16:creationId xmlns:a16="http://schemas.microsoft.com/office/drawing/2014/main" id="{B579172B-8D90-4B82-8163-0D327DF64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4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7" name="Rectangle 341">
                <a:extLst>
                  <a:ext uri="{FF2B5EF4-FFF2-40B4-BE49-F238E27FC236}">
                    <a16:creationId xmlns:a16="http://schemas.microsoft.com/office/drawing/2014/main" id="{046DA114-2F29-4244-802E-5AA323D16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8" name="Rectangle 342">
                <a:extLst>
                  <a:ext uri="{FF2B5EF4-FFF2-40B4-BE49-F238E27FC236}">
                    <a16:creationId xmlns:a16="http://schemas.microsoft.com/office/drawing/2014/main" id="{8C9E486F-221E-49B5-B149-AAC82CC2C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0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59" name="Rectangle 343">
                <a:extLst>
                  <a:ext uri="{FF2B5EF4-FFF2-40B4-BE49-F238E27FC236}">
                    <a16:creationId xmlns:a16="http://schemas.microsoft.com/office/drawing/2014/main" id="{7062F78F-969F-4820-8AE4-476146787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1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0" name="Rectangle 344">
                <a:extLst>
                  <a:ext uri="{FF2B5EF4-FFF2-40B4-BE49-F238E27FC236}">
                    <a16:creationId xmlns:a16="http://schemas.microsoft.com/office/drawing/2014/main" id="{7F15E839-FA3B-4B84-9687-07F7C5D45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1" name="Rectangle 345">
                <a:extLst>
                  <a:ext uri="{FF2B5EF4-FFF2-40B4-BE49-F238E27FC236}">
                    <a16:creationId xmlns:a16="http://schemas.microsoft.com/office/drawing/2014/main" id="{BBC4B5C6-99F2-4046-A467-9C7AD62AA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2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2" name="Rectangle 346">
                <a:extLst>
                  <a:ext uri="{FF2B5EF4-FFF2-40B4-BE49-F238E27FC236}">
                    <a16:creationId xmlns:a16="http://schemas.microsoft.com/office/drawing/2014/main" id="{B2DB65E4-AE2D-4A97-BEA9-8289C7132F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3" name="Rectangle 347">
                <a:extLst>
                  <a:ext uri="{FF2B5EF4-FFF2-40B4-BE49-F238E27FC236}">
                    <a16:creationId xmlns:a16="http://schemas.microsoft.com/office/drawing/2014/main" id="{9A01BC91-1033-4F0E-AD00-016436D64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7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4" name="Rectangle 348">
                <a:extLst>
                  <a:ext uri="{FF2B5EF4-FFF2-40B4-BE49-F238E27FC236}">
                    <a16:creationId xmlns:a16="http://schemas.microsoft.com/office/drawing/2014/main" id="{D08C18FD-D72C-4AAC-B91C-2F49E7F5F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5" name="Rectangle 349">
                <a:extLst>
                  <a:ext uri="{FF2B5EF4-FFF2-40B4-BE49-F238E27FC236}">
                    <a16:creationId xmlns:a16="http://schemas.microsoft.com/office/drawing/2014/main" id="{DBB69EB3-395B-4BD1-8B2D-6950D3D8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66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6" name="Rectangle 350">
                <a:extLst>
                  <a:ext uri="{FF2B5EF4-FFF2-40B4-BE49-F238E27FC236}">
                    <a16:creationId xmlns:a16="http://schemas.microsoft.com/office/drawing/2014/main" id="{9E091755-AF27-44EA-BC26-7AA127B459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995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7" name="Rectangle 351">
                <a:extLst>
                  <a:ext uri="{FF2B5EF4-FFF2-40B4-BE49-F238E27FC236}">
                    <a16:creationId xmlns:a16="http://schemas.microsoft.com/office/drawing/2014/main" id="{95D92867-E287-442B-B45D-630A472012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8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8" name="Rectangle 352">
                <a:extLst>
                  <a:ext uri="{FF2B5EF4-FFF2-40B4-BE49-F238E27FC236}">
                    <a16:creationId xmlns:a16="http://schemas.microsoft.com/office/drawing/2014/main" id="{D15714E2-6531-4526-B391-0F4C9BE09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" y="2995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69" name="Rectangle 353">
                <a:extLst>
                  <a:ext uri="{FF2B5EF4-FFF2-40B4-BE49-F238E27FC236}">
                    <a16:creationId xmlns:a16="http://schemas.microsoft.com/office/drawing/2014/main" id="{DC9EAFA6-FCF2-4AD7-8425-B6C081E04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0" name="Rectangle 354">
                <a:extLst>
                  <a:ext uri="{FF2B5EF4-FFF2-40B4-BE49-F238E27FC236}">
                    <a16:creationId xmlns:a16="http://schemas.microsoft.com/office/drawing/2014/main" id="{1CAE41B8-BE81-4573-AD0B-7F130D03E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0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1" name="Rectangle 355">
                <a:extLst>
                  <a:ext uri="{FF2B5EF4-FFF2-40B4-BE49-F238E27FC236}">
                    <a16:creationId xmlns:a16="http://schemas.microsoft.com/office/drawing/2014/main" id="{1FFF6E80-F678-4A64-9FDE-644FDF7AF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5" y="341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2" name="Rectangle 356">
                <a:extLst>
                  <a:ext uri="{FF2B5EF4-FFF2-40B4-BE49-F238E27FC236}">
                    <a16:creationId xmlns:a16="http://schemas.microsoft.com/office/drawing/2014/main" id="{8AB192E5-EE36-4D44-B853-1502039E8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6" y="3419"/>
                <a:ext cx="17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l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3" name="Rectangle 357">
                <a:extLst>
                  <a:ext uri="{FF2B5EF4-FFF2-40B4-BE49-F238E27FC236}">
                    <a16:creationId xmlns:a16="http://schemas.microsoft.com/office/drawing/2014/main" id="{9A0DBB89-68B6-4CE3-B1C5-5A4F18887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" y="3419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w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4" name="Rectangle 358">
                <a:extLst>
                  <a:ext uri="{FF2B5EF4-FFF2-40B4-BE49-F238E27FC236}">
                    <a16:creationId xmlns:a16="http://schemas.microsoft.com/office/drawing/2014/main" id="{1AF89B7E-FAE6-451F-8B33-3203E94E0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0" y="341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5" name="Rectangle 359">
                <a:extLst>
                  <a:ext uri="{FF2B5EF4-FFF2-40B4-BE49-F238E27FC236}">
                    <a16:creationId xmlns:a16="http://schemas.microsoft.com/office/drawing/2014/main" id="{23D5FFB1-FD93-4D90-8B5E-2789199FD1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6" name="Rectangle 360">
                <a:extLst>
                  <a:ext uri="{FF2B5EF4-FFF2-40B4-BE49-F238E27FC236}">
                    <a16:creationId xmlns:a16="http://schemas.microsoft.com/office/drawing/2014/main" id="{71FF2FFB-583F-46A8-A8E4-83B0950ACA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6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7" name="Rectangle 361">
                <a:extLst>
                  <a:ext uri="{FF2B5EF4-FFF2-40B4-BE49-F238E27FC236}">
                    <a16:creationId xmlns:a16="http://schemas.microsoft.com/office/drawing/2014/main" id="{9CBF0B7A-638C-4140-91B8-81F60935F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2" y="341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,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8" name="Rectangle 362">
                <a:extLst>
                  <a:ext uri="{FF2B5EF4-FFF2-40B4-BE49-F238E27FC236}">
                    <a16:creationId xmlns:a16="http://schemas.microsoft.com/office/drawing/2014/main" id="{3734C089-F02C-4BA5-AF76-955B3564E0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3419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9" name="Rectangle 363">
                <a:extLst>
                  <a:ext uri="{FF2B5EF4-FFF2-40B4-BE49-F238E27FC236}">
                    <a16:creationId xmlns:a16="http://schemas.microsoft.com/office/drawing/2014/main" id="{12CEFA5E-CCAA-4E73-9A7A-7753F82C8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0" name="Rectangle 364">
                <a:extLst>
                  <a:ext uri="{FF2B5EF4-FFF2-40B4-BE49-F238E27FC236}">
                    <a16:creationId xmlns:a16="http://schemas.microsoft.com/office/drawing/2014/main" id="{ABA2674D-F094-4E77-927A-125902DCF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0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0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1" name="Rectangle 365">
                <a:extLst>
                  <a:ext uri="{FF2B5EF4-FFF2-40B4-BE49-F238E27FC236}">
                    <a16:creationId xmlns:a16="http://schemas.microsoft.com/office/drawing/2014/main" id="{6EB845CD-4E62-46FA-B200-4A2AF6F0BE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" y="3419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2" name="Rectangle 366">
                <a:extLst>
                  <a:ext uri="{FF2B5EF4-FFF2-40B4-BE49-F238E27FC236}">
                    <a16:creationId xmlns:a16="http://schemas.microsoft.com/office/drawing/2014/main" id="{0736E125-F382-4F15-A9C9-1A0F3E5C0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$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3" name="Rectangle 367">
                <a:extLst>
                  <a:ext uri="{FF2B5EF4-FFF2-40B4-BE49-F238E27FC236}">
                    <a16:creationId xmlns:a16="http://schemas.microsoft.com/office/drawing/2014/main" id="{DC8BA433-1330-4A9E-A6B3-FD06CE9D7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5" y="3419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4" name="Rectangle 368">
                <a:extLst>
                  <a:ext uri="{FF2B5EF4-FFF2-40B4-BE49-F238E27FC236}">
                    <a16:creationId xmlns:a16="http://schemas.microsoft.com/office/drawing/2014/main" id="{4BCBB9FD-DADD-4269-B80D-23525E82E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7" y="3419"/>
                <a:ext cx="24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5" name="Rectangle 369">
                <a:extLst>
                  <a:ext uri="{FF2B5EF4-FFF2-40B4-BE49-F238E27FC236}">
                    <a16:creationId xmlns:a16="http://schemas.microsoft.com/office/drawing/2014/main" id="{8A0F39F3-F5AE-4FDF-8F74-0F6EDDF84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2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6" name="Rectangle 370">
                <a:extLst>
                  <a:ext uri="{FF2B5EF4-FFF2-40B4-BE49-F238E27FC236}">
                    <a16:creationId xmlns:a16="http://schemas.microsoft.com/office/drawing/2014/main" id="{3B675030-F746-48B2-A499-AFA0FD592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9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7" name="Rectangle 371">
                <a:extLst>
                  <a:ext uri="{FF2B5EF4-FFF2-40B4-BE49-F238E27FC236}">
                    <a16:creationId xmlns:a16="http://schemas.microsoft.com/office/drawing/2014/main" id="{6F4AF022-CED6-41F7-BE2F-283541EEC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6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8" name="Rectangle 372">
                <a:extLst>
                  <a:ext uri="{FF2B5EF4-FFF2-40B4-BE49-F238E27FC236}">
                    <a16:creationId xmlns:a16="http://schemas.microsoft.com/office/drawing/2014/main" id="{71C7A79E-45F9-4CCB-A620-2238CE83A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2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9" name="Rectangle 373">
                <a:extLst>
                  <a:ext uri="{FF2B5EF4-FFF2-40B4-BE49-F238E27FC236}">
                    <a16:creationId xmlns:a16="http://schemas.microsoft.com/office/drawing/2014/main" id="{8FF9244F-D85F-42B1-A715-4577F1CFF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2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0" name="Rectangle 374">
                <a:extLst>
                  <a:ext uri="{FF2B5EF4-FFF2-40B4-BE49-F238E27FC236}">
                    <a16:creationId xmlns:a16="http://schemas.microsoft.com/office/drawing/2014/main" id="{9067B525-AB74-47FC-A836-60661816A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90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1" name="Rectangle 375">
                <a:extLst>
                  <a:ext uri="{FF2B5EF4-FFF2-40B4-BE49-F238E27FC236}">
                    <a16:creationId xmlns:a16="http://schemas.microsoft.com/office/drawing/2014/main" id="{4ECB1CBA-E65A-4AA0-AAC4-C588FBD42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7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2" name="Rectangle 376">
                <a:extLst>
                  <a:ext uri="{FF2B5EF4-FFF2-40B4-BE49-F238E27FC236}">
                    <a16:creationId xmlns:a16="http://schemas.microsoft.com/office/drawing/2014/main" id="{25EF1B32-78E2-479F-90D7-82140CE31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9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3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3" name="Rectangle 377">
                <a:extLst>
                  <a:ext uri="{FF2B5EF4-FFF2-40B4-BE49-F238E27FC236}">
                    <a16:creationId xmlns:a16="http://schemas.microsoft.com/office/drawing/2014/main" id="{8817633C-7FE4-404F-8152-8EBD3054E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3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4" name="Rectangle 378">
                <a:extLst>
                  <a:ext uri="{FF2B5EF4-FFF2-40B4-BE49-F238E27FC236}">
                    <a16:creationId xmlns:a16="http://schemas.microsoft.com/office/drawing/2014/main" id="{67B2F344-CCA3-4178-8DE0-6789A4024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1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5" name="Rectangle 379">
                <a:extLst>
                  <a:ext uri="{FF2B5EF4-FFF2-40B4-BE49-F238E27FC236}">
                    <a16:creationId xmlns:a16="http://schemas.microsoft.com/office/drawing/2014/main" id="{C03A6442-E3EC-469E-8D82-2EEA39661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8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6" name="Rectangle 380">
                <a:extLst>
                  <a:ext uri="{FF2B5EF4-FFF2-40B4-BE49-F238E27FC236}">
                    <a16:creationId xmlns:a16="http://schemas.microsoft.com/office/drawing/2014/main" id="{3B39B480-B9EE-49F5-8681-A19B4E093E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9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4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7" name="Rectangle 381">
                <a:extLst>
                  <a:ext uri="{FF2B5EF4-FFF2-40B4-BE49-F238E27FC236}">
                    <a16:creationId xmlns:a16="http://schemas.microsoft.com/office/drawing/2014/main" id="{BEB540C7-F7F2-4C2D-9794-9D4720CF3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4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8" name="Rectangle 382">
                <a:extLst>
                  <a:ext uri="{FF2B5EF4-FFF2-40B4-BE49-F238E27FC236}">
                    <a16:creationId xmlns:a16="http://schemas.microsoft.com/office/drawing/2014/main" id="{4647C250-E398-409A-9CE7-57C64D4B7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99" name="Rectangle 383">
                <a:extLst>
                  <a:ext uri="{FF2B5EF4-FFF2-40B4-BE49-F238E27FC236}">
                    <a16:creationId xmlns:a16="http://schemas.microsoft.com/office/drawing/2014/main" id="{F89DA1A5-C150-470B-9D58-653A1C907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0" name="Rectangle 384">
                <a:extLst>
                  <a:ext uri="{FF2B5EF4-FFF2-40B4-BE49-F238E27FC236}">
                    <a16:creationId xmlns:a16="http://schemas.microsoft.com/office/drawing/2014/main" id="{B40BEFFA-A773-4161-9396-63A06681F2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0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5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1" name="Rectangle 385">
                <a:extLst>
                  <a:ext uri="{FF2B5EF4-FFF2-40B4-BE49-F238E27FC236}">
                    <a16:creationId xmlns:a16="http://schemas.microsoft.com/office/drawing/2014/main" id="{39F035B5-3FBC-4723-B3A8-34B7BDC4E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5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2" name="Rectangle 386">
                <a:extLst>
                  <a:ext uri="{FF2B5EF4-FFF2-40B4-BE49-F238E27FC236}">
                    <a16:creationId xmlns:a16="http://schemas.microsoft.com/office/drawing/2014/main" id="{FBF0F8FD-FFFB-4B06-8FDC-027568F77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3" name="Rectangle 387">
                <a:extLst>
                  <a:ext uri="{FF2B5EF4-FFF2-40B4-BE49-F238E27FC236}">
                    <a16:creationId xmlns:a16="http://schemas.microsoft.com/office/drawing/2014/main" id="{3D02673A-F9BC-4D25-B44B-83733CCEE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9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4" name="Rectangle 388">
                <a:extLst>
                  <a:ext uri="{FF2B5EF4-FFF2-40B4-BE49-F238E27FC236}">
                    <a16:creationId xmlns:a16="http://schemas.microsoft.com/office/drawing/2014/main" id="{6091D954-260A-4778-97BB-AE2D58280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1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6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5" name="Rectangle 389">
                <a:extLst>
                  <a:ext uri="{FF2B5EF4-FFF2-40B4-BE49-F238E27FC236}">
                    <a16:creationId xmlns:a16="http://schemas.microsoft.com/office/drawing/2014/main" id="{11175388-3B52-48DF-AADD-397A94B2C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6" name="Rectangle 390">
                <a:extLst>
                  <a:ext uri="{FF2B5EF4-FFF2-40B4-BE49-F238E27FC236}">
                    <a16:creationId xmlns:a16="http://schemas.microsoft.com/office/drawing/2014/main" id="{15195763-F6FE-4384-A932-B6636A499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3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7" name="Rectangle 391">
                <a:extLst>
                  <a:ext uri="{FF2B5EF4-FFF2-40B4-BE49-F238E27FC236}">
                    <a16:creationId xmlns:a16="http://schemas.microsoft.com/office/drawing/2014/main" id="{F7A3D32B-A86E-4F07-9045-9CEC60BDF2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0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8" name="Rectangle 392">
                <a:extLst>
                  <a:ext uri="{FF2B5EF4-FFF2-40B4-BE49-F238E27FC236}">
                    <a16:creationId xmlns:a16="http://schemas.microsoft.com/office/drawing/2014/main" id="{3FC21229-26F2-4354-8223-417E7E7F09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7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09" name="Rectangle 393">
                <a:extLst>
                  <a:ext uri="{FF2B5EF4-FFF2-40B4-BE49-F238E27FC236}">
                    <a16:creationId xmlns:a16="http://schemas.microsoft.com/office/drawing/2014/main" id="{4BC8313F-C10B-4533-B5DF-513E53A4C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0" name="Rectangle 394">
                <a:extLst>
                  <a:ext uri="{FF2B5EF4-FFF2-40B4-BE49-F238E27FC236}">
                    <a16:creationId xmlns:a16="http://schemas.microsoft.com/office/drawing/2014/main" id="{D58E47B7-64F3-4827-893E-318FA8A0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3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1" name="Rectangle 395">
                <a:extLst>
                  <a:ext uri="{FF2B5EF4-FFF2-40B4-BE49-F238E27FC236}">
                    <a16:creationId xmlns:a16="http://schemas.microsoft.com/office/drawing/2014/main" id="{9F75494E-B64F-483E-BA88-A492134766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1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2" name="Rectangle 396">
                <a:extLst>
                  <a:ext uri="{FF2B5EF4-FFF2-40B4-BE49-F238E27FC236}">
                    <a16:creationId xmlns:a16="http://schemas.microsoft.com/office/drawing/2014/main" id="{DEEF81C6-A944-4B01-BDEB-99CF831BB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2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8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3" name="Rectangle 397">
                <a:extLst>
                  <a:ext uri="{FF2B5EF4-FFF2-40B4-BE49-F238E27FC236}">
                    <a16:creationId xmlns:a16="http://schemas.microsoft.com/office/drawing/2014/main" id="{12FDEBFB-4CCC-4C99-90B1-47BEA5C67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7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4" name="Rectangle 398">
                <a:extLst>
                  <a:ext uri="{FF2B5EF4-FFF2-40B4-BE49-F238E27FC236}">
                    <a16:creationId xmlns:a16="http://schemas.microsoft.com/office/drawing/2014/main" id="{ACA94078-1022-448E-9AF9-69FD1A974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4" y="1262"/>
                <a:ext cx="53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" name="Rectangle 399">
                <a:extLst>
                  <a:ext uri="{FF2B5EF4-FFF2-40B4-BE49-F238E27FC236}">
                    <a16:creationId xmlns:a16="http://schemas.microsoft.com/office/drawing/2014/main" id="{F11B46B2-7A79-4B35-B8AF-9CC1BD037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1" y="1262"/>
                <a:ext cx="20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6" name="Rectangle 400">
                <a:extLst>
                  <a:ext uri="{FF2B5EF4-FFF2-40B4-BE49-F238E27FC236}">
                    <a16:creationId xmlns:a16="http://schemas.microsoft.com/office/drawing/2014/main" id="{F11EF79F-4E5F-4163-A1FF-633FBFCEE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1262"/>
                <a:ext cx="41" cy="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9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7" name="Freeform 401">
                <a:extLst>
                  <a:ext uri="{FF2B5EF4-FFF2-40B4-BE49-F238E27FC236}">
                    <a16:creationId xmlns:a16="http://schemas.microsoft.com/office/drawing/2014/main" id="{CE290A4D-330B-48BF-87AD-407EDCC9D9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2" y="1851"/>
                <a:ext cx="445" cy="1530"/>
              </a:xfrm>
              <a:custGeom>
                <a:avLst/>
                <a:gdLst>
                  <a:gd name="T0" fmla="*/ 0 w 445"/>
                  <a:gd name="T1" fmla="*/ 1530 h 1530"/>
                  <a:gd name="T2" fmla="*/ 0 w 445"/>
                  <a:gd name="T3" fmla="*/ 1410 h 1530"/>
                  <a:gd name="T4" fmla="*/ 445 w 445"/>
                  <a:gd name="T5" fmla="*/ 1410 h 1530"/>
                  <a:gd name="T6" fmla="*/ 445 w 445"/>
                  <a:gd name="T7" fmla="*/ 150 h 1530"/>
                  <a:gd name="T8" fmla="*/ 0 w 445"/>
                  <a:gd name="T9" fmla="*/ 150 h 1530"/>
                  <a:gd name="T10" fmla="*/ 0 w 445"/>
                  <a:gd name="T11" fmla="*/ 0 h 153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45"/>
                  <a:gd name="T19" fmla="*/ 0 h 1530"/>
                  <a:gd name="T20" fmla="*/ 445 w 445"/>
                  <a:gd name="T21" fmla="*/ 1530 h 153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45" h="1530">
                    <a:moveTo>
                      <a:pt x="0" y="1530"/>
                    </a:moveTo>
                    <a:lnTo>
                      <a:pt x="0" y="1410"/>
                    </a:lnTo>
                    <a:lnTo>
                      <a:pt x="445" y="1410"/>
                    </a:lnTo>
                    <a:lnTo>
                      <a:pt x="445" y="150"/>
                    </a:lnTo>
                    <a:lnTo>
                      <a:pt x="0" y="150"/>
                    </a:ln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0066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8" name="Freeform 402">
                <a:extLst>
                  <a:ext uri="{FF2B5EF4-FFF2-40B4-BE49-F238E27FC236}">
                    <a16:creationId xmlns:a16="http://schemas.microsoft.com/office/drawing/2014/main" id="{29E12808-7DC6-4CBE-87FA-740FB1AFF2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3372"/>
                <a:ext cx="31" cy="41"/>
              </a:xfrm>
              <a:custGeom>
                <a:avLst/>
                <a:gdLst>
                  <a:gd name="T0" fmla="*/ 31 w 31"/>
                  <a:gd name="T1" fmla="*/ 0 h 41"/>
                  <a:gd name="T2" fmla="*/ 0 w 31"/>
                  <a:gd name="T3" fmla="*/ 3 h 41"/>
                  <a:gd name="T4" fmla="*/ 17 w 31"/>
                  <a:gd name="T5" fmla="*/ 41 h 41"/>
                  <a:gd name="T6" fmla="*/ 31 w 31"/>
                  <a:gd name="T7" fmla="*/ 3 h 41"/>
                  <a:gd name="T8" fmla="*/ 31 w 31"/>
                  <a:gd name="T9" fmla="*/ 3 h 41"/>
                  <a:gd name="T10" fmla="*/ 31 w 31"/>
                  <a:gd name="T11" fmla="*/ 0 h 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1"/>
                  <a:gd name="T19" fmla="*/ 0 h 41"/>
                  <a:gd name="T20" fmla="*/ 31 w 31"/>
                  <a:gd name="T21" fmla="*/ 41 h 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1" h="41">
                    <a:moveTo>
                      <a:pt x="31" y="0"/>
                    </a:moveTo>
                    <a:lnTo>
                      <a:pt x="0" y="3"/>
                    </a:lnTo>
                    <a:lnTo>
                      <a:pt x="17" y="41"/>
                    </a:lnTo>
                    <a:lnTo>
                      <a:pt x="31" y="3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rgbClr val="EB75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9" name="Freeform 403">
                <a:extLst>
                  <a:ext uri="{FF2B5EF4-FFF2-40B4-BE49-F238E27FC236}">
                    <a16:creationId xmlns:a16="http://schemas.microsoft.com/office/drawing/2014/main" id="{7572C2B8-B65B-4686-B79D-EDDC9C193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1601"/>
                <a:ext cx="62" cy="378"/>
              </a:xfrm>
              <a:custGeom>
                <a:avLst/>
                <a:gdLst>
                  <a:gd name="T0" fmla="*/ 62 w 62"/>
                  <a:gd name="T1" fmla="*/ 375 h 378"/>
                  <a:gd name="T2" fmla="*/ 62 w 62"/>
                  <a:gd name="T3" fmla="*/ 0 h 378"/>
                  <a:gd name="T4" fmla="*/ 0 w 62"/>
                  <a:gd name="T5" fmla="*/ 0 h 378"/>
                  <a:gd name="T6" fmla="*/ 0 w 62"/>
                  <a:gd name="T7" fmla="*/ 378 h 378"/>
                  <a:gd name="T8" fmla="*/ 62 w 62"/>
                  <a:gd name="T9" fmla="*/ 378 h 378"/>
                  <a:gd name="T10" fmla="*/ 62 w 62"/>
                  <a:gd name="T11" fmla="*/ 378 h 37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8"/>
                  <a:gd name="T20" fmla="*/ 62 w 62"/>
                  <a:gd name="T21" fmla="*/ 378 h 37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8">
                    <a:moveTo>
                      <a:pt x="62" y="375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8"/>
                    </a:lnTo>
                    <a:lnTo>
                      <a:pt x="62" y="378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0" name="Freeform 404">
                <a:extLst>
                  <a:ext uri="{FF2B5EF4-FFF2-40B4-BE49-F238E27FC236}">
                    <a16:creationId xmlns:a16="http://schemas.microsoft.com/office/drawing/2014/main" id="{3FA983F9-CE25-44FC-8C4A-8A4B7F5908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" y="2025"/>
                <a:ext cx="62" cy="375"/>
              </a:xfrm>
              <a:custGeom>
                <a:avLst/>
                <a:gdLst>
                  <a:gd name="T0" fmla="*/ 62 w 62"/>
                  <a:gd name="T1" fmla="*/ 372 h 375"/>
                  <a:gd name="T2" fmla="*/ 62 w 62"/>
                  <a:gd name="T3" fmla="*/ 0 h 375"/>
                  <a:gd name="T4" fmla="*/ 0 w 62"/>
                  <a:gd name="T5" fmla="*/ 0 h 375"/>
                  <a:gd name="T6" fmla="*/ 0 w 62"/>
                  <a:gd name="T7" fmla="*/ 375 h 375"/>
                  <a:gd name="T8" fmla="*/ 62 w 62"/>
                  <a:gd name="T9" fmla="*/ 375 h 375"/>
                  <a:gd name="T10" fmla="*/ 62 w 62"/>
                  <a:gd name="T11" fmla="*/ 375 h 37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62"/>
                  <a:gd name="T19" fmla="*/ 0 h 375"/>
                  <a:gd name="T20" fmla="*/ 62 w 62"/>
                  <a:gd name="T21" fmla="*/ 375 h 375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62" h="375">
                    <a:moveTo>
                      <a:pt x="62" y="372"/>
                    </a:moveTo>
                    <a:lnTo>
                      <a:pt x="62" y="0"/>
                    </a:lnTo>
                    <a:lnTo>
                      <a:pt x="0" y="0"/>
                    </a:lnTo>
                    <a:lnTo>
                      <a:pt x="0" y="375"/>
                    </a:lnTo>
                    <a:lnTo>
                      <a:pt x="62" y="375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405">
                <a:extLst>
                  <a:ext uri="{FF2B5EF4-FFF2-40B4-BE49-F238E27FC236}">
                    <a16:creationId xmlns:a16="http://schemas.microsoft.com/office/drawing/2014/main" id="{0ED27F79-144B-4DFE-858B-BBEEAA631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w 83"/>
                  <a:gd name="T9" fmla="*/ 188 h 1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88"/>
                  <a:gd name="T17" fmla="*/ 83 w 83"/>
                  <a:gd name="T18" fmla="*/ 188 h 1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  <a:lnTo>
                      <a:pt x="0" y="188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Freeform 406">
                <a:extLst>
                  <a:ext uri="{FF2B5EF4-FFF2-40B4-BE49-F238E27FC236}">
                    <a16:creationId xmlns:a16="http://schemas.microsoft.com/office/drawing/2014/main" id="{869CA606-72CA-410C-8A13-F6FD59C151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" y="2962"/>
                <a:ext cx="83" cy="188"/>
              </a:xfrm>
              <a:custGeom>
                <a:avLst/>
                <a:gdLst>
                  <a:gd name="T0" fmla="*/ 0 w 83"/>
                  <a:gd name="T1" fmla="*/ 188 h 188"/>
                  <a:gd name="T2" fmla="*/ 83 w 83"/>
                  <a:gd name="T3" fmla="*/ 188 h 188"/>
                  <a:gd name="T4" fmla="*/ 83 w 83"/>
                  <a:gd name="T5" fmla="*/ 0 h 188"/>
                  <a:gd name="T6" fmla="*/ 2 w 83"/>
                  <a:gd name="T7" fmla="*/ 0 h 18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3"/>
                  <a:gd name="T13" fmla="*/ 0 h 188"/>
                  <a:gd name="T14" fmla="*/ 83 w 83"/>
                  <a:gd name="T15" fmla="*/ 188 h 18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3" h="188">
                    <a:moveTo>
                      <a:pt x="0" y="188"/>
                    </a:moveTo>
                    <a:lnTo>
                      <a:pt x="83" y="188"/>
                    </a:lnTo>
                    <a:lnTo>
                      <a:pt x="83" y="0"/>
                    </a:lnTo>
                    <a:lnTo>
                      <a:pt x="2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Line 407">
                <a:extLst>
                  <a:ext uri="{FF2B5EF4-FFF2-40B4-BE49-F238E27FC236}">
                    <a16:creationId xmlns:a16="http://schemas.microsoft.com/office/drawing/2014/main" id="{D077C114-15E8-4E36-8997-5CBF5C438C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17" y="2957"/>
                <a:ext cx="1" cy="195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4" name="Line 408">
                <a:extLst>
                  <a:ext uri="{FF2B5EF4-FFF2-40B4-BE49-F238E27FC236}">
                    <a16:creationId xmlns:a16="http://schemas.microsoft.com/office/drawing/2014/main" id="{B5B02C0E-A31A-4E11-9AEA-B4E39CE619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2" y="2962"/>
                <a:ext cx="8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3" name="Line 409">
              <a:extLst>
                <a:ext uri="{FF2B5EF4-FFF2-40B4-BE49-F238E27FC236}">
                  <a16:creationId xmlns:a16="http://schemas.microsoft.com/office/drawing/2014/main" id="{49C27C9C-A832-4E42-A65C-727B57B44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3150"/>
              <a:ext cx="8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410">
              <a:extLst>
                <a:ext uri="{FF2B5EF4-FFF2-40B4-BE49-F238E27FC236}">
                  <a16:creationId xmlns:a16="http://schemas.microsoft.com/office/drawing/2014/main" id="{ACEBF133-053C-4C25-9652-590DE002E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" y="2995"/>
              <a:ext cx="53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411">
              <a:extLst>
                <a:ext uri="{FF2B5EF4-FFF2-40B4-BE49-F238E27FC236}">
                  <a16:creationId xmlns:a16="http://schemas.microsoft.com/office/drawing/2014/main" id="{633D39D8-3F60-467D-A386-725A72D09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2995"/>
              <a:ext cx="41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412">
              <a:extLst>
                <a:ext uri="{FF2B5EF4-FFF2-40B4-BE49-F238E27FC236}">
                  <a16:creationId xmlns:a16="http://schemas.microsoft.com/office/drawing/2014/main" id="{BE8AC33D-CD41-49F4-B40A-E8FF41CB4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2995"/>
              <a:ext cx="41" cy="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Line 413">
              <a:extLst>
                <a:ext uri="{FF2B5EF4-FFF2-40B4-BE49-F238E27FC236}">
                  <a16:creationId xmlns:a16="http://schemas.microsoft.com/office/drawing/2014/main" id="{C3EE6387-5B6F-4796-905D-E997895771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3" y="2680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414">
              <a:extLst>
                <a:ext uri="{FF2B5EF4-FFF2-40B4-BE49-F238E27FC236}">
                  <a16:creationId xmlns:a16="http://schemas.microsoft.com/office/drawing/2014/main" id="{86E86351-402C-4529-B58A-FC1323027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2585"/>
              <a:ext cx="24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15">
              <a:extLst>
                <a:ext uri="{FF2B5EF4-FFF2-40B4-BE49-F238E27FC236}">
                  <a16:creationId xmlns:a16="http://schemas.microsoft.com/office/drawing/2014/main" id="{151F2BB0-09F2-48C8-BFB0-FEC9C1389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" y="2446"/>
              <a:ext cx="62" cy="375"/>
            </a:xfrm>
            <a:custGeom>
              <a:avLst/>
              <a:gdLst>
                <a:gd name="T0" fmla="*/ 59 w 62"/>
                <a:gd name="T1" fmla="*/ 375 h 375"/>
                <a:gd name="T2" fmla="*/ 62 w 62"/>
                <a:gd name="T3" fmla="*/ 0 h 375"/>
                <a:gd name="T4" fmla="*/ 0 w 62"/>
                <a:gd name="T5" fmla="*/ 0 h 375"/>
                <a:gd name="T6" fmla="*/ 0 w 62"/>
                <a:gd name="T7" fmla="*/ 375 h 375"/>
                <a:gd name="T8" fmla="*/ 62 w 62"/>
                <a:gd name="T9" fmla="*/ 375 h 375"/>
                <a:gd name="T10" fmla="*/ 62 w 62"/>
                <a:gd name="T11" fmla="*/ 375 h 375"/>
                <a:gd name="T12" fmla="*/ 59 w 62"/>
                <a:gd name="T13" fmla="*/ 375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416">
              <a:extLst>
                <a:ext uri="{FF2B5EF4-FFF2-40B4-BE49-F238E27FC236}">
                  <a16:creationId xmlns:a16="http://schemas.microsoft.com/office/drawing/2014/main" id="{CFC43237-C93F-4BC0-B9C9-739B1E05F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4" y="2446"/>
              <a:ext cx="62" cy="375"/>
            </a:xfrm>
            <a:custGeom>
              <a:avLst/>
              <a:gdLst>
                <a:gd name="T0" fmla="*/ 59 w 62"/>
                <a:gd name="T1" fmla="*/ 375 h 375"/>
                <a:gd name="T2" fmla="*/ 62 w 62"/>
                <a:gd name="T3" fmla="*/ 0 h 375"/>
                <a:gd name="T4" fmla="*/ 0 w 62"/>
                <a:gd name="T5" fmla="*/ 0 h 375"/>
                <a:gd name="T6" fmla="*/ 0 w 62"/>
                <a:gd name="T7" fmla="*/ 375 h 375"/>
                <a:gd name="T8" fmla="*/ 62 w 62"/>
                <a:gd name="T9" fmla="*/ 375 h 375"/>
                <a:gd name="T10" fmla="*/ 62 w 62"/>
                <a:gd name="T11" fmla="*/ 375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417">
              <a:extLst>
                <a:ext uri="{FF2B5EF4-FFF2-40B4-BE49-F238E27FC236}">
                  <a16:creationId xmlns:a16="http://schemas.microsoft.com/office/drawing/2014/main" id="{CA701271-4C3A-4900-B4D7-CDAC5D56BA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" y="1789"/>
              <a:ext cx="38" cy="1670"/>
            </a:xfrm>
            <a:custGeom>
              <a:avLst/>
              <a:gdLst>
                <a:gd name="T0" fmla="*/ 0 w 38"/>
                <a:gd name="T1" fmla="*/ 0 h 1670"/>
                <a:gd name="T2" fmla="*/ 28 w 38"/>
                <a:gd name="T3" fmla="*/ 1670 h 1670"/>
                <a:gd name="T4" fmla="*/ 38 w 38"/>
                <a:gd name="T5" fmla="*/ 1670 h 1670"/>
                <a:gd name="T6" fmla="*/ 9 w 38"/>
                <a:gd name="T7" fmla="*/ 0 h 1670"/>
                <a:gd name="T8" fmla="*/ 0 w 38"/>
                <a:gd name="T9" fmla="*/ 2 h 1670"/>
                <a:gd name="T10" fmla="*/ 0 w 38"/>
                <a:gd name="T11" fmla="*/ 2 h 1670"/>
                <a:gd name="T12" fmla="*/ 0 w 38"/>
                <a:gd name="T13" fmla="*/ 0 h 16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1670"/>
                <a:gd name="T23" fmla="*/ 38 w 38"/>
                <a:gd name="T24" fmla="*/ 1670 h 167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1670">
                  <a:moveTo>
                    <a:pt x="0" y="0"/>
                  </a:moveTo>
                  <a:lnTo>
                    <a:pt x="28" y="1670"/>
                  </a:lnTo>
                  <a:lnTo>
                    <a:pt x="38" y="1670"/>
                  </a:lnTo>
                  <a:lnTo>
                    <a:pt x="9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418">
              <a:extLst>
                <a:ext uri="{FF2B5EF4-FFF2-40B4-BE49-F238E27FC236}">
                  <a16:creationId xmlns:a16="http://schemas.microsoft.com/office/drawing/2014/main" id="{2FABC68D-26BF-4417-9D1A-B299070E6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0" y="1789"/>
              <a:ext cx="38" cy="1670"/>
            </a:xfrm>
            <a:custGeom>
              <a:avLst/>
              <a:gdLst>
                <a:gd name="T0" fmla="*/ 0 w 38"/>
                <a:gd name="T1" fmla="*/ 0 h 1670"/>
                <a:gd name="T2" fmla="*/ 28 w 38"/>
                <a:gd name="T3" fmla="*/ 1670 h 1670"/>
                <a:gd name="T4" fmla="*/ 38 w 38"/>
                <a:gd name="T5" fmla="*/ 1670 h 1670"/>
                <a:gd name="T6" fmla="*/ 9 w 38"/>
                <a:gd name="T7" fmla="*/ 0 h 1670"/>
                <a:gd name="T8" fmla="*/ 0 w 38"/>
                <a:gd name="T9" fmla="*/ 2 h 1670"/>
                <a:gd name="T10" fmla="*/ 0 w 38"/>
                <a:gd name="T11" fmla="*/ 2 h 167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8"/>
                <a:gd name="T19" fmla="*/ 0 h 1670"/>
                <a:gd name="T20" fmla="*/ 38 w 38"/>
                <a:gd name="T21" fmla="*/ 1670 h 167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8" h="1670">
                  <a:moveTo>
                    <a:pt x="0" y="0"/>
                  </a:moveTo>
                  <a:lnTo>
                    <a:pt x="28" y="1670"/>
                  </a:lnTo>
                  <a:lnTo>
                    <a:pt x="38" y="1670"/>
                  </a:lnTo>
                  <a:lnTo>
                    <a:pt x="9" y="0"/>
                  </a:lnTo>
                  <a:lnTo>
                    <a:pt x="0" y="2"/>
                  </a:lnTo>
                </a:path>
              </a:pathLst>
            </a:custGeom>
            <a:noFill/>
            <a:ln w="19050">
              <a:solidFill>
                <a:srgbClr val="C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25" name="AutoShape 422">
            <a:extLst>
              <a:ext uri="{FF2B5EF4-FFF2-40B4-BE49-F238E27FC236}">
                <a16:creationId xmlns:a16="http://schemas.microsoft.com/office/drawing/2014/main" id="{81A8E039-2FCA-4837-AF34-95372ED0F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9284" y="1938886"/>
            <a:ext cx="2535716" cy="1125037"/>
          </a:xfrm>
          <a:prstGeom prst="wedgeEllipseCallout">
            <a:avLst>
              <a:gd name="adj1" fmla="val -37862"/>
              <a:gd name="adj2" fmla="val 66391"/>
            </a:avLst>
          </a:prstGeom>
          <a:solidFill>
            <a:srgbClr val="FFFFFF"/>
          </a:solidFill>
          <a:ln w="28575" algn="ctr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Verdana" pitchFamily="34" charset="0"/>
              </a:rPr>
              <a:t>Wrong </a:t>
            </a:r>
          </a:p>
          <a:p>
            <a:pPr algn="ctr"/>
            <a:r>
              <a:rPr lang="en-US" sz="2400" dirty="0">
                <a:solidFill>
                  <a:srgbClr val="C00000"/>
                </a:solidFill>
                <a:latin typeface="Verdana" pitchFamily="34" charset="0"/>
              </a:rPr>
              <a:t>Execution!</a:t>
            </a:r>
          </a:p>
          <a:p>
            <a:pPr algn="ctr"/>
            <a:endParaRPr lang="en-US" sz="2000" dirty="0">
              <a:solidFill>
                <a:srgbClr val="FF0000"/>
              </a:solidFill>
              <a:latin typeface="Verdana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807AF5-50B0-46C5-8F7A-BB6D99236641}"/>
                  </a:ext>
                </a:extLst>
              </p14:cNvPr>
              <p14:cNvContentPartPr/>
              <p14:nvPr/>
            </p14:nvContentPartPr>
            <p14:xfrm>
              <a:off x="1816200" y="1665360"/>
              <a:ext cx="8591400" cy="4314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807AF5-50B0-46C5-8F7A-BB6D992366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06840" y="1656000"/>
                <a:ext cx="8610120" cy="433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0873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2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6. Control Hazards: </a:t>
            </a:r>
            <a:r>
              <a:rPr lang="en-SG" sz="3600" b="1" dirty="0">
                <a:solidFill>
                  <a:srgbClr val="0000FF"/>
                </a:solidFill>
              </a:rPr>
              <a:t>Stall Pipeline?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11" name="Group 687">
            <a:extLst>
              <a:ext uri="{FF2B5EF4-FFF2-40B4-BE49-F238E27FC236}">
                <a16:creationId xmlns:a16="http://schemas.microsoft.com/office/drawing/2014/main" id="{5EDB8C3C-CB4E-440B-AF74-B82FC6F820BC}"/>
              </a:ext>
            </a:extLst>
          </p:cNvPr>
          <p:cNvGrpSpPr>
            <a:grpSpLocks/>
          </p:cNvGrpSpPr>
          <p:nvPr/>
        </p:nvGrpSpPr>
        <p:grpSpPr bwMode="auto">
          <a:xfrm>
            <a:off x="1981201" y="1346417"/>
            <a:ext cx="8239125" cy="3544888"/>
            <a:chOff x="288" y="816"/>
            <a:chExt cx="5190" cy="2233"/>
          </a:xfrm>
        </p:grpSpPr>
        <p:sp>
          <p:nvSpPr>
            <p:cNvPr id="13" name="Line 420">
              <a:extLst>
                <a:ext uri="{FF2B5EF4-FFF2-40B4-BE49-F238E27FC236}">
                  <a16:creationId xmlns:a16="http://schemas.microsoft.com/office/drawing/2014/main" id="{E32C267C-9317-4086-ACAC-6E94ED306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9" y="2818"/>
              <a:ext cx="100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421">
              <a:extLst>
                <a:ext uri="{FF2B5EF4-FFF2-40B4-BE49-F238E27FC236}">
                  <a16:creationId xmlns:a16="http://schemas.microsoft.com/office/drawing/2014/main" id="{E49CF7AE-6242-42D2-BE6E-310B6E09E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2" y="2818"/>
              <a:ext cx="1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422">
              <a:extLst>
                <a:ext uri="{FF2B5EF4-FFF2-40B4-BE49-F238E27FC236}">
                  <a16:creationId xmlns:a16="http://schemas.microsoft.com/office/drawing/2014/main" id="{FD50D12C-0918-485E-80D3-2B9C161C2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2705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w 83"/>
                <a:gd name="T9" fmla="*/ 911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423">
              <a:extLst>
                <a:ext uri="{FF2B5EF4-FFF2-40B4-BE49-F238E27FC236}">
                  <a16:creationId xmlns:a16="http://schemas.microsoft.com/office/drawing/2014/main" id="{BF0587D4-8436-4445-B9F1-9C2A4BCAB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" y="2705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Freeform 424">
              <a:extLst>
                <a:ext uri="{FF2B5EF4-FFF2-40B4-BE49-F238E27FC236}">
                  <a16:creationId xmlns:a16="http://schemas.microsoft.com/office/drawing/2014/main" id="{F48676FB-FED3-4263-885E-8689FCB1A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" y="2705"/>
              <a:ext cx="100" cy="229"/>
            </a:xfrm>
            <a:custGeom>
              <a:avLst/>
              <a:gdLst>
                <a:gd name="T0" fmla="*/ 360 w 83"/>
                <a:gd name="T1" fmla="*/ 0 h 188"/>
                <a:gd name="T2" fmla="*/ 0 w 83"/>
                <a:gd name="T3" fmla="*/ 0 h 188"/>
                <a:gd name="T4" fmla="*/ 0 w 83"/>
                <a:gd name="T5" fmla="*/ 911 h 188"/>
                <a:gd name="T6" fmla="*/ 369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3" y="188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Freeform 425">
              <a:extLst>
                <a:ext uri="{FF2B5EF4-FFF2-40B4-BE49-F238E27FC236}">
                  <a16:creationId xmlns:a16="http://schemas.microsoft.com/office/drawing/2014/main" id="{0E945110-3AE1-4676-BB18-0E09A3697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705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w 84"/>
                <a:gd name="T9" fmla="*/ 89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Freeform 426">
              <a:extLst>
                <a:ext uri="{FF2B5EF4-FFF2-40B4-BE49-F238E27FC236}">
                  <a16:creationId xmlns:a16="http://schemas.microsoft.com/office/drawing/2014/main" id="{B54EEE38-9453-4D6A-89ED-2512CDC7D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1" y="2705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427">
              <a:extLst>
                <a:ext uri="{FF2B5EF4-FFF2-40B4-BE49-F238E27FC236}">
                  <a16:creationId xmlns:a16="http://schemas.microsoft.com/office/drawing/2014/main" id="{6B52C13F-D6FA-456C-AD44-E3E30DE7E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3" y="2705"/>
              <a:ext cx="1" cy="22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428">
              <a:extLst>
                <a:ext uri="{FF2B5EF4-FFF2-40B4-BE49-F238E27FC236}">
                  <a16:creationId xmlns:a16="http://schemas.microsoft.com/office/drawing/2014/main" id="{CF7DE36A-524D-4624-A691-5D80FB4A68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722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429">
              <a:extLst>
                <a:ext uri="{FF2B5EF4-FFF2-40B4-BE49-F238E27FC236}">
                  <a16:creationId xmlns:a16="http://schemas.microsoft.com/office/drawing/2014/main" id="{36E266C3-8F2B-4FEE-A2A0-1D058145C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2934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Rectangle 430">
              <a:extLst>
                <a:ext uri="{FF2B5EF4-FFF2-40B4-BE49-F238E27FC236}">
                  <a16:creationId xmlns:a16="http://schemas.microsoft.com/office/drawing/2014/main" id="{A0497681-D28B-43D7-A3DB-36D2B2504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1" y="2749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" name="Rectangle 431">
              <a:extLst>
                <a:ext uri="{FF2B5EF4-FFF2-40B4-BE49-F238E27FC236}">
                  <a16:creationId xmlns:a16="http://schemas.microsoft.com/office/drawing/2014/main" id="{40F97BA7-1C84-4D73-98C9-4C756714B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2749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" name="Rectangle 432">
              <a:extLst>
                <a:ext uri="{FF2B5EF4-FFF2-40B4-BE49-F238E27FC236}">
                  <a16:creationId xmlns:a16="http://schemas.microsoft.com/office/drawing/2014/main" id="{1316DC1D-A7C4-4DB9-88B0-70C9CB88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5" y="2749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433">
              <a:extLst>
                <a:ext uri="{FF2B5EF4-FFF2-40B4-BE49-F238E27FC236}">
                  <a16:creationId xmlns:a16="http://schemas.microsoft.com/office/drawing/2014/main" id="{7DDABA47-645D-4E41-9AC7-0E39A57FD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2" y="2705"/>
              <a:ext cx="100" cy="229"/>
            </a:xfrm>
            <a:custGeom>
              <a:avLst/>
              <a:gdLst>
                <a:gd name="T0" fmla="*/ 360 w 83"/>
                <a:gd name="T1" fmla="*/ 911 h 188"/>
                <a:gd name="T2" fmla="*/ 0 w 83"/>
                <a:gd name="T3" fmla="*/ 911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434">
              <a:extLst>
                <a:ext uri="{FF2B5EF4-FFF2-40B4-BE49-F238E27FC236}">
                  <a16:creationId xmlns:a16="http://schemas.microsoft.com/office/drawing/2014/main" id="{25E07CE5-98C9-496D-A04E-8EB7E639C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2705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w 83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435">
              <a:extLst>
                <a:ext uri="{FF2B5EF4-FFF2-40B4-BE49-F238E27FC236}">
                  <a16:creationId xmlns:a16="http://schemas.microsoft.com/office/drawing/2014/main" id="{8DB8EAEA-04D8-4344-95C7-1EA088863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2705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436">
              <a:extLst>
                <a:ext uri="{FF2B5EF4-FFF2-40B4-BE49-F238E27FC236}">
                  <a16:creationId xmlns:a16="http://schemas.microsoft.com/office/drawing/2014/main" id="{22F1AF81-D553-4EA2-BEB1-B673DE12A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3" y="2761"/>
              <a:ext cx="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437">
              <a:extLst>
                <a:ext uri="{FF2B5EF4-FFF2-40B4-BE49-F238E27FC236}">
                  <a16:creationId xmlns:a16="http://schemas.microsoft.com/office/drawing/2014/main" id="{AF0F724B-D7F3-4FE3-83C6-B35FE795B6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438">
              <a:extLst>
                <a:ext uri="{FF2B5EF4-FFF2-40B4-BE49-F238E27FC236}">
                  <a16:creationId xmlns:a16="http://schemas.microsoft.com/office/drawing/2014/main" id="{E797FEC6-373A-4C0B-9056-87590454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548"/>
              <a:ext cx="100" cy="228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439">
              <a:extLst>
                <a:ext uri="{FF2B5EF4-FFF2-40B4-BE49-F238E27FC236}">
                  <a16:creationId xmlns:a16="http://schemas.microsoft.com/office/drawing/2014/main" id="{D2AD5F80-5D3B-432E-A679-70ADBF1348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1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440">
              <a:extLst>
                <a:ext uri="{FF2B5EF4-FFF2-40B4-BE49-F238E27FC236}">
                  <a16:creationId xmlns:a16="http://schemas.microsoft.com/office/drawing/2014/main" id="{EE8FEF46-02DC-4BA4-9969-FC0F4DF098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0" y="154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441">
              <a:extLst>
                <a:ext uri="{FF2B5EF4-FFF2-40B4-BE49-F238E27FC236}">
                  <a16:creationId xmlns:a16="http://schemas.microsoft.com/office/drawing/2014/main" id="{CE0A4FB3-E4E1-45D6-858C-6BBEA1E16F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" y="1775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442">
              <a:extLst>
                <a:ext uri="{FF2B5EF4-FFF2-40B4-BE49-F238E27FC236}">
                  <a16:creationId xmlns:a16="http://schemas.microsoft.com/office/drawing/2014/main" id="{AF052E8D-49C1-4524-A78D-34CCD1914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443">
              <a:extLst>
                <a:ext uri="{FF2B5EF4-FFF2-40B4-BE49-F238E27FC236}">
                  <a16:creationId xmlns:a16="http://schemas.microsoft.com/office/drawing/2014/main" id="{564752D4-D0DF-4298-ADE5-1FE9B4AAA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444">
              <a:extLst>
                <a:ext uri="{FF2B5EF4-FFF2-40B4-BE49-F238E27FC236}">
                  <a16:creationId xmlns:a16="http://schemas.microsoft.com/office/drawing/2014/main" id="{57A0DD45-7BEE-41F3-871D-5CEBC6B2E9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7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445">
              <a:extLst>
                <a:ext uri="{FF2B5EF4-FFF2-40B4-BE49-F238E27FC236}">
                  <a16:creationId xmlns:a16="http://schemas.microsoft.com/office/drawing/2014/main" id="{56C061C4-AE7B-4C7F-BDE4-10DFBC4A3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548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446">
              <a:extLst>
                <a:ext uri="{FF2B5EF4-FFF2-40B4-BE49-F238E27FC236}">
                  <a16:creationId xmlns:a16="http://schemas.microsoft.com/office/drawing/2014/main" id="{279350CF-E89D-47BC-ACED-000D3195D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776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447">
              <a:extLst>
                <a:ext uri="{FF2B5EF4-FFF2-40B4-BE49-F238E27FC236}">
                  <a16:creationId xmlns:a16="http://schemas.microsoft.com/office/drawing/2014/main" id="{397A4D02-F36F-49E5-91FD-96095B3BD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448">
              <a:extLst>
                <a:ext uri="{FF2B5EF4-FFF2-40B4-BE49-F238E27FC236}">
                  <a16:creationId xmlns:a16="http://schemas.microsoft.com/office/drawing/2014/main" id="{055D4151-356E-4FAD-AFE3-54D39B64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449">
              <a:extLst>
                <a:ext uri="{FF2B5EF4-FFF2-40B4-BE49-F238E27FC236}">
                  <a16:creationId xmlns:a16="http://schemas.microsoft.com/office/drawing/2014/main" id="{7EF10046-1F3E-4D4A-8EC7-B3DE71B9D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548"/>
              <a:ext cx="98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450">
              <a:extLst>
                <a:ext uri="{FF2B5EF4-FFF2-40B4-BE49-F238E27FC236}">
                  <a16:creationId xmlns:a16="http://schemas.microsoft.com/office/drawing/2014/main" id="{73A8C43A-BA38-422C-913F-FC41D40F9D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451">
              <a:extLst>
                <a:ext uri="{FF2B5EF4-FFF2-40B4-BE49-F238E27FC236}">
                  <a16:creationId xmlns:a16="http://schemas.microsoft.com/office/drawing/2014/main" id="{E377C599-D0AB-4E97-AA24-B3CE7B173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52">
              <a:extLst>
                <a:ext uri="{FF2B5EF4-FFF2-40B4-BE49-F238E27FC236}">
                  <a16:creationId xmlns:a16="http://schemas.microsoft.com/office/drawing/2014/main" id="{2EEFBDA5-5171-4F3E-B125-836A11B981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60"/>
              <a:ext cx="27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453">
              <a:extLst>
                <a:ext uri="{FF2B5EF4-FFF2-40B4-BE49-F238E27FC236}">
                  <a16:creationId xmlns:a16="http://schemas.microsoft.com/office/drawing/2014/main" id="{5FD8EA51-C73D-41A3-8772-2AF6930FD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603"/>
              <a:ext cx="301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Line 454">
              <a:extLst>
                <a:ext uri="{FF2B5EF4-FFF2-40B4-BE49-F238E27FC236}">
                  <a16:creationId xmlns:a16="http://schemas.microsoft.com/office/drawing/2014/main" id="{27467A27-8D74-4AF1-B31E-FB86A65BE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1660"/>
              <a:ext cx="29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Line 455">
              <a:extLst>
                <a:ext uri="{FF2B5EF4-FFF2-40B4-BE49-F238E27FC236}">
                  <a16:creationId xmlns:a16="http://schemas.microsoft.com/office/drawing/2014/main" id="{4D7104B3-1C62-4824-9C64-E5BEBF3997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16"/>
              <a:ext cx="301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56">
              <a:extLst>
                <a:ext uri="{FF2B5EF4-FFF2-40B4-BE49-F238E27FC236}">
                  <a16:creationId xmlns:a16="http://schemas.microsoft.com/office/drawing/2014/main" id="{B5667C43-74A0-4681-B020-8D8DA4EDE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603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57">
              <a:extLst>
                <a:ext uri="{FF2B5EF4-FFF2-40B4-BE49-F238E27FC236}">
                  <a16:creationId xmlns:a16="http://schemas.microsoft.com/office/drawing/2014/main" id="{A8B570A7-546C-45A3-B05A-A077FD6AB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660"/>
              <a:ext cx="350" cy="172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458">
              <a:extLst>
                <a:ext uri="{FF2B5EF4-FFF2-40B4-BE49-F238E27FC236}">
                  <a16:creationId xmlns:a16="http://schemas.microsoft.com/office/drawing/2014/main" id="{29BAD936-A8E4-462F-98E3-85373D120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59">
              <a:extLst>
                <a:ext uri="{FF2B5EF4-FFF2-40B4-BE49-F238E27FC236}">
                  <a16:creationId xmlns:a16="http://schemas.microsoft.com/office/drawing/2014/main" id="{1E26A684-BB67-4A9D-B19D-3BD18B0437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460">
              <a:extLst>
                <a:ext uri="{FF2B5EF4-FFF2-40B4-BE49-F238E27FC236}">
                  <a16:creationId xmlns:a16="http://schemas.microsoft.com/office/drawing/2014/main" id="{A443F296-B947-46FB-ADAE-36BC919C6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02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461">
              <a:extLst>
                <a:ext uri="{FF2B5EF4-FFF2-40B4-BE49-F238E27FC236}">
                  <a16:creationId xmlns:a16="http://schemas.microsoft.com/office/drawing/2014/main" id="{8E6B8961-AE32-4FCC-8F86-493A4273F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021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462">
              <a:extLst>
                <a:ext uri="{FF2B5EF4-FFF2-40B4-BE49-F238E27FC236}">
                  <a16:creationId xmlns:a16="http://schemas.microsoft.com/office/drawing/2014/main" id="{69C67D69-50C2-472A-8F27-3D210AD69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816"/>
              <a:ext cx="5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463">
              <a:extLst>
                <a:ext uri="{FF2B5EF4-FFF2-40B4-BE49-F238E27FC236}">
                  <a16:creationId xmlns:a16="http://schemas.microsoft.com/office/drawing/2014/main" id="{2E99101E-7BC1-4689-B433-347B4C5F4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816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464">
              <a:extLst>
                <a:ext uri="{FF2B5EF4-FFF2-40B4-BE49-F238E27FC236}">
                  <a16:creationId xmlns:a16="http://schemas.microsoft.com/office/drawing/2014/main" id="{5556FC02-B9CA-437F-A58F-CA83DC79B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816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65">
              <a:extLst>
                <a:ext uri="{FF2B5EF4-FFF2-40B4-BE49-F238E27FC236}">
                  <a16:creationId xmlns:a16="http://schemas.microsoft.com/office/drawing/2014/main" id="{AEA32C15-8776-47E2-BF25-4737BF28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466">
              <a:extLst>
                <a:ext uri="{FF2B5EF4-FFF2-40B4-BE49-F238E27FC236}">
                  <a16:creationId xmlns:a16="http://schemas.microsoft.com/office/drawing/2014/main" id="{10BDEE78-0E3D-406E-9F03-BEA5DDC6B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467">
              <a:extLst>
                <a:ext uri="{FF2B5EF4-FFF2-40B4-BE49-F238E27FC236}">
                  <a16:creationId xmlns:a16="http://schemas.microsoft.com/office/drawing/2014/main" id="{2C72EA3C-0F13-42AF-90C6-1CF5C9CF8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468">
              <a:extLst>
                <a:ext uri="{FF2B5EF4-FFF2-40B4-BE49-F238E27FC236}">
                  <a16:creationId xmlns:a16="http://schemas.microsoft.com/office/drawing/2014/main" id="{33EB8515-B8F0-43A5-B977-473B6EE05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469">
              <a:extLst>
                <a:ext uri="{FF2B5EF4-FFF2-40B4-BE49-F238E27FC236}">
                  <a16:creationId xmlns:a16="http://schemas.microsoft.com/office/drawing/2014/main" id="{750F1EF5-3E26-4CEB-A8EF-33EA04C795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470">
              <a:extLst>
                <a:ext uri="{FF2B5EF4-FFF2-40B4-BE49-F238E27FC236}">
                  <a16:creationId xmlns:a16="http://schemas.microsoft.com/office/drawing/2014/main" id="{E6BA3136-AD0F-40EE-918A-5577A0F2B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471">
              <a:extLst>
                <a:ext uri="{FF2B5EF4-FFF2-40B4-BE49-F238E27FC236}">
                  <a16:creationId xmlns:a16="http://schemas.microsoft.com/office/drawing/2014/main" id="{8E707B6F-79C4-49A5-A081-43F0709F75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472">
              <a:extLst>
                <a:ext uri="{FF2B5EF4-FFF2-40B4-BE49-F238E27FC236}">
                  <a16:creationId xmlns:a16="http://schemas.microsoft.com/office/drawing/2014/main" id="{75C393E3-6E51-48DF-B7DF-8AD8E11B5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816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473">
              <a:extLst>
                <a:ext uri="{FF2B5EF4-FFF2-40B4-BE49-F238E27FC236}">
                  <a16:creationId xmlns:a16="http://schemas.microsoft.com/office/drawing/2014/main" id="{C54C5E81-291B-4846-A8FA-A21BB3940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474">
              <a:extLst>
                <a:ext uri="{FF2B5EF4-FFF2-40B4-BE49-F238E27FC236}">
                  <a16:creationId xmlns:a16="http://schemas.microsoft.com/office/drawing/2014/main" id="{0C9CD7CE-E702-4FE4-9120-5CB3D87CF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475">
              <a:extLst>
                <a:ext uri="{FF2B5EF4-FFF2-40B4-BE49-F238E27FC236}">
                  <a16:creationId xmlns:a16="http://schemas.microsoft.com/office/drawing/2014/main" id="{9E6C4DDB-4F78-4531-A307-B190F012B4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476">
              <a:extLst>
                <a:ext uri="{FF2B5EF4-FFF2-40B4-BE49-F238E27FC236}">
                  <a16:creationId xmlns:a16="http://schemas.microsoft.com/office/drawing/2014/main" id="{BA870212-C2B2-4D0D-92A0-7F82F123A4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77">
              <a:extLst>
                <a:ext uri="{FF2B5EF4-FFF2-40B4-BE49-F238E27FC236}">
                  <a16:creationId xmlns:a16="http://schemas.microsoft.com/office/drawing/2014/main" id="{533B9224-F9FD-44FE-875C-0DB1CE088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478">
              <a:extLst>
                <a:ext uri="{FF2B5EF4-FFF2-40B4-BE49-F238E27FC236}">
                  <a16:creationId xmlns:a16="http://schemas.microsoft.com/office/drawing/2014/main" id="{A8BA49A9-DD58-452C-8BB4-2B72C26A8E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79">
              <a:extLst>
                <a:ext uri="{FF2B5EF4-FFF2-40B4-BE49-F238E27FC236}">
                  <a16:creationId xmlns:a16="http://schemas.microsoft.com/office/drawing/2014/main" id="{4BC3ED12-AEDB-4317-8E1C-23EF994A3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816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480">
              <a:extLst>
                <a:ext uri="{FF2B5EF4-FFF2-40B4-BE49-F238E27FC236}">
                  <a16:creationId xmlns:a16="http://schemas.microsoft.com/office/drawing/2014/main" id="{CD5293C2-152B-495A-8BF7-6F7390DA5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481">
              <a:extLst>
                <a:ext uri="{FF2B5EF4-FFF2-40B4-BE49-F238E27FC236}">
                  <a16:creationId xmlns:a16="http://schemas.microsoft.com/office/drawing/2014/main" id="{46CD2F16-FAEA-4FFF-BCF4-C61C3114D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816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482">
              <a:extLst>
                <a:ext uri="{FF2B5EF4-FFF2-40B4-BE49-F238E27FC236}">
                  <a16:creationId xmlns:a16="http://schemas.microsoft.com/office/drawing/2014/main" id="{0F7348FB-618F-435E-B159-1488C7601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816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483">
              <a:extLst>
                <a:ext uri="{FF2B5EF4-FFF2-40B4-BE49-F238E27FC236}">
                  <a16:creationId xmlns:a16="http://schemas.microsoft.com/office/drawing/2014/main" id="{170831BF-A979-4DBA-B756-7AF72B3D0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484">
              <a:extLst>
                <a:ext uri="{FF2B5EF4-FFF2-40B4-BE49-F238E27FC236}">
                  <a16:creationId xmlns:a16="http://schemas.microsoft.com/office/drawing/2014/main" id="{E550ECC5-13B7-4996-A263-9B01D26B4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485">
              <a:extLst>
                <a:ext uri="{FF2B5EF4-FFF2-40B4-BE49-F238E27FC236}">
                  <a16:creationId xmlns:a16="http://schemas.microsoft.com/office/drawing/2014/main" id="{97273EF5-D4CF-4615-BE78-D35AA2FB7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486">
              <a:extLst>
                <a:ext uri="{FF2B5EF4-FFF2-40B4-BE49-F238E27FC236}">
                  <a16:creationId xmlns:a16="http://schemas.microsoft.com/office/drawing/2014/main" id="{0A20A5B9-B84D-46B1-845C-85C499250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487">
              <a:extLst>
                <a:ext uri="{FF2B5EF4-FFF2-40B4-BE49-F238E27FC236}">
                  <a16:creationId xmlns:a16="http://schemas.microsoft.com/office/drawing/2014/main" id="{21336F01-D1A4-4D1E-B0E8-42AFE3A73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488">
              <a:extLst>
                <a:ext uri="{FF2B5EF4-FFF2-40B4-BE49-F238E27FC236}">
                  <a16:creationId xmlns:a16="http://schemas.microsoft.com/office/drawing/2014/main" id="{A62913D5-6CE5-45E3-93C7-D689C8C540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e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489">
              <a:extLst>
                <a:ext uri="{FF2B5EF4-FFF2-40B4-BE49-F238E27FC236}">
                  <a16:creationId xmlns:a16="http://schemas.microsoft.com/office/drawing/2014/main" id="{61EF7AA5-5411-46F0-BD72-B6C0D3F2B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q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490">
              <a:extLst>
                <a:ext uri="{FF2B5EF4-FFF2-40B4-BE49-F238E27FC236}">
                  <a16:creationId xmlns:a16="http://schemas.microsoft.com/office/drawing/2014/main" id="{0E6BF795-A832-4D51-A6CC-E73D8A1F5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491">
              <a:extLst>
                <a:ext uri="{FF2B5EF4-FFF2-40B4-BE49-F238E27FC236}">
                  <a16:creationId xmlns:a16="http://schemas.microsoft.com/office/drawing/2014/main" id="{04731329-1FAA-4BA0-ACFA-934810F1D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492">
              <a:extLst>
                <a:ext uri="{FF2B5EF4-FFF2-40B4-BE49-F238E27FC236}">
                  <a16:creationId xmlns:a16="http://schemas.microsoft.com/office/drawing/2014/main" id="{32C56D31-348C-45D6-AC0D-E17E0E59D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493">
              <a:extLst>
                <a:ext uri="{FF2B5EF4-FFF2-40B4-BE49-F238E27FC236}">
                  <a16:creationId xmlns:a16="http://schemas.microsoft.com/office/drawing/2014/main" id="{C01E8A63-473C-4D85-B9C9-6FDC7D3EA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588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494">
              <a:extLst>
                <a:ext uri="{FF2B5EF4-FFF2-40B4-BE49-F238E27FC236}">
                  <a16:creationId xmlns:a16="http://schemas.microsoft.com/office/drawing/2014/main" id="{C987DD81-8B82-4A4F-AF89-233C9CBE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495">
              <a:extLst>
                <a:ext uri="{FF2B5EF4-FFF2-40B4-BE49-F238E27FC236}">
                  <a16:creationId xmlns:a16="http://schemas.microsoft.com/office/drawing/2014/main" id="{EE2F8C15-CEE6-4D49-A686-AD534E277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496">
              <a:extLst>
                <a:ext uri="{FF2B5EF4-FFF2-40B4-BE49-F238E27FC236}">
                  <a16:creationId xmlns:a16="http://schemas.microsoft.com/office/drawing/2014/main" id="{91C813D8-6885-45AF-A508-DDDBE16E8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497">
              <a:extLst>
                <a:ext uri="{FF2B5EF4-FFF2-40B4-BE49-F238E27FC236}">
                  <a16:creationId xmlns:a16="http://schemas.microsoft.com/office/drawing/2014/main" id="{6A455EE5-BFB3-4EFE-97B4-DAC008A36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1588"/>
              <a:ext cx="2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498">
              <a:extLst>
                <a:ext uri="{FF2B5EF4-FFF2-40B4-BE49-F238E27FC236}">
                  <a16:creationId xmlns:a16="http://schemas.microsoft.com/office/drawing/2014/main" id="{9315490A-3D60-4616-8734-113BD94F8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499">
              <a:extLst>
                <a:ext uri="{FF2B5EF4-FFF2-40B4-BE49-F238E27FC236}">
                  <a16:creationId xmlns:a16="http://schemas.microsoft.com/office/drawing/2014/main" id="{AD675E31-1625-4803-8F4F-782726DB0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Line 500">
              <a:extLst>
                <a:ext uri="{FF2B5EF4-FFF2-40B4-BE49-F238E27FC236}">
                  <a16:creationId xmlns:a16="http://schemas.microsoft.com/office/drawing/2014/main" id="{9E70440E-601B-4F2D-B6F0-6C159CCFE6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1474"/>
              <a:ext cx="0" cy="13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501">
              <a:extLst>
                <a:ext uri="{FF2B5EF4-FFF2-40B4-BE49-F238E27FC236}">
                  <a16:creationId xmlns:a16="http://schemas.microsoft.com/office/drawing/2014/main" id="{932C1467-7B03-4C9A-A296-458E96579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" y="2821"/>
              <a:ext cx="40" cy="47"/>
            </a:xfrm>
            <a:custGeom>
              <a:avLst/>
              <a:gdLst>
                <a:gd name="T0" fmla="*/ 145 w 33"/>
                <a:gd name="T1" fmla="*/ 0 h 38"/>
                <a:gd name="T2" fmla="*/ 0 w 33"/>
                <a:gd name="T3" fmla="*/ 2 h 38"/>
                <a:gd name="T4" fmla="*/ 78 w 33"/>
                <a:gd name="T5" fmla="*/ 208 h 38"/>
                <a:gd name="T6" fmla="*/ 152 w 33"/>
                <a:gd name="T7" fmla="*/ 2 h 38"/>
                <a:gd name="T8" fmla="*/ 152 w 33"/>
                <a:gd name="T9" fmla="*/ 2 h 38"/>
                <a:gd name="T10" fmla="*/ 145 w 33"/>
                <a:gd name="T11" fmla="*/ 0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38"/>
                <a:gd name="T20" fmla="*/ 33 w 33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38">
                  <a:moveTo>
                    <a:pt x="31" y="0"/>
                  </a:moveTo>
                  <a:lnTo>
                    <a:pt x="0" y="2"/>
                  </a:lnTo>
                  <a:lnTo>
                    <a:pt x="17" y="38"/>
                  </a:lnTo>
                  <a:lnTo>
                    <a:pt x="33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Rectangle 502">
              <a:extLst>
                <a:ext uri="{FF2B5EF4-FFF2-40B4-BE49-F238E27FC236}">
                  <a16:creationId xmlns:a16="http://schemas.microsoft.com/office/drawing/2014/main" id="{26315D60-99C1-4F0B-AA76-24C35665E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3"/>
              <a:ext cx="5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503">
              <a:extLst>
                <a:ext uri="{FF2B5EF4-FFF2-40B4-BE49-F238E27FC236}">
                  <a16:creationId xmlns:a16="http://schemas.microsoft.com/office/drawing/2014/main" id="{E0AC4C36-50BC-4A44-9EA0-B2FF74707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843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504">
              <a:extLst>
                <a:ext uri="{FF2B5EF4-FFF2-40B4-BE49-F238E27FC236}">
                  <a16:creationId xmlns:a16="http://schemas.microsoft.com/office/drawing/2014/main" id="{93886C5E-C52C-457F-9DE1-68C152F87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505">
              <a:extLst>
                <a:ext uri="{FF2B5EF4-FFF2-40B4-BE49-F238E27FC236}">
                  <a16:creationId xmlns:a16="http://schemas.microsoft.com/office/drawing/2014/main" id="{8D0E2F4B-41C6-4D4C-BBBC-5F8776EB8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506">
              <a:extLst>
                <a:ext uri="{FF2B5EF4-FFF2-40B4-BE49-F238E27FC236}">
                  <a16:creationId xmlns:a16="http://schemas.microsoft.com/office/drawing/2014/main" id="{AFE71A4C-A17A-4205-B08D-E0805960B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843"/>
              <a:ext cx="3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507">
              <a:extLst>
                <a:ext uri="{FF2B5EF4-FFF2-40B4-BE49-F238E27FC236}">
                  <a16:creationId xmlns:a16="http://schemas.microsoft.com/office/drawing/2014/main" id="{F613E240-0BD2-4A07-838B-8E3A25A1C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843"/>
              <a:ext cx="4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</a:p>
            <a:p>
              <a:pPr eaLnBrk="0" hangingPunct="0"/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508">
              <a:extLst>
                <a:ext uri="{FF2B5EF4-FFF2-40B4-BE49-F238E27FC236}">
                  <a16:creationId xmlns:a16="http://schemas.microsoft.com/office/drawing/2014/main" id="{3EB848DF-221A-480A-A101-E6FB669DB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843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509">
              <a:extLst>
                <a:ext uri="{FF2B5EF4-FFF2-40B4-BE49-F238E27FC236}">
                  <a16:creationId xmlns:a16="http://schemas.microsoft.com/office/drawing/2014/main" id="{25E7744D-6B28-413F-81B1-E9C70CEB4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84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510">
              <a:extLst>
                <a:ext uri="{FF2B5EF4-FFF2-40B4-BE49-F238E27FC236}">
                  <a16:creationId xmlns:a16="http://schemas.microsoft.com/office/drawing/2014/main" id="{C7987564-65B8-43B8-9FC7-BEE8141C7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511">
              <a:extLst>
                <a:ext uri="{FF2B5EF4-FFF2-40B4-BE49-F238E27FC236}">
                  <a16:creationId xmlns:a16="http://schemas.microsoft.com/office/drawing/2014/main" id="{E4B19FE4-0E5F-41EE-849B-227D7C983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512">
              <a:extLst>
                <a:ext uri="{FF2B5EF4-FFF2-40B4-BE49-F238E27FC236}">
                  <a16:creationId xmlns:a16="http://schemas.microsoft.com/office/drawing/2014/main" id="{A22FD827-4DC9-4160-9CC2-8F80C45CC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513">
              <a:extLst>
                <a:ext uri="{FF2B5EF4-FFF2-40B4-BE49-F238E27FC236}">
                  <a16:creationId xmlns:a16="http://schemas.microsoft.com/office/drawing/2014/main" id="{18B18C46-D1D7-40FC-9A3F-C571399AD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514">
              <a:extLst>
                <a:ext uri="{FF2B5EF4-FFF2-40B4-BE49-F238E27FC236}">
                  <a16:creationId xmlns:a16="http://schemas.microsoft.com/office/drawing/2014/main" id="{90FFDD9D-90C6-4163-BC55-400B589A4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515">
              <a:extLst>
                <a:ext uri="{FF2B5EF4-FFF2-40B4-BE49-F238E27FC236}">
                  <a16:creationId xmlns:a16="http://schemas.microsoft.com/office/drawing/2014/main" id="{B4C44D20-202F-4006-9320-75A985CEB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97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516">
              <a:extLst>
                <a:ext uri="{FF2B5EF4-FFF2-40B4-BE49-F238E27FC236}">
                  <a16:creationId xmlns:a16="http://schemas.microsoft.com/office/drawing/2014/main" id="{96D26034-EC04-475C-A050-53203A448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97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517">
              <a:extLst>
                <a:ext uri="{FF2B5EF4-FFF2-40B4-BE49-F238E27FC236}">
                  <a16:creationId xmlns:a16="http://schemas.microsoft.com/office/drawing/2014/main" id="{D1957B8F-21DC-4211-BDF4-7F271F148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518">
              <a:extLst>
                <a:ext uri="{FF2B5EF4-FFF2-40B4-BE49-F238E27FC236}">
                  <a16:creationId xmlns:a16="http://schemas.microsoft.com/office/drawing/2014/main" id="{86C74698-542C-4878-9A6A-CF7FDA386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975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519">
              <a:extLst>
                <a:ext uri="{FF2B5EF4-FFF2-40B4-BE49-F238E27FC236}">
                  <a16:creationId xmlns:a16="http://schemas.microsoft.com/office/drawing/2014/main" id="{34A91932-39B9-4E8A-9E0B-0AA677D5A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975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520">
              <a:extLst>
                <a:ext uri="{FF2B5EF4-FFF2-40B4-BE49-F238E27FC236}">
                  <a16:creationId xmlns:a16="http://schemas.microsoft.com/office/drawing/2014/main" id="{FFA96AEA-12CA-4A88-8EAD-DE566FE26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521">
              <a:extLst>
                <a:ext uri="{FF2B5EF4-FFF2-40B4-BE49-F238E27FC236}">
                  <a16:creationId xmlns:a16="http://schemas.microsoft.com/office/drawing/2014/main" id="{BE76AC42-09B3-41CA-9852-613A3D0E02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522">
              <a:extLst>
                <a:ext uri="{FF2B5EF4-FFF2-40B4-BE49-F238E27FC236}">
                  <a16:creationId xmlns:a16="http://schemas.microsoft.com/office/drawing/2014/main" id="{4D33A670-6567-4C25-BAA6-BD07586DC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523">
              <a:extLst>
                <a:ext uri="{FF2B5EF4-FFF2-40B4-BE49-F238E27FC236}">
                  <a16:creationId xmlns:a16="http://schemas.microsoft.com/office/drawing/2014/main" id="{F3728DED-5DE5-48D8-8767-7742E47DE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524">
              <a:extLst>
                <a:ext uri="{FF2B5EF4-FFF2-40B4-BE49-F238E27FC236}">
                  <a16:creationId xmlns:a16="http://schemas.microsoft.com/office/drawing/2014/main" id="{E453C8D3-89CF-4DD9-92B0-0EF904445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525">
              <a:extLst>
                <a:ext uri="{FF2B5EF4-FFF2-40B4-BE49-F238E27FC236}">
                  <a16:creationId xmlns:a16="http://schemas.microsoft.com/office/drawing/2014/main" id="{8EE527E8-0A6B-4229-8427-113812679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1104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526">
              <a:extLst>
                <a:ext uri="{FF2B5EF4-FFF2-40B4-BE49-F238E27FC236}">
                  <a16:creationId xmlns:a16="http://schemas.microsoft.com/office/drawing/2014/main" id="{049B5E49-E2B2-40F6-B78A-6F284521C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527">
              <a:extLst>
                <a:ext uri="{FF2B5EF4-FFF2-40B4-BE49-F238E27FC236}">
                  <a16:creationId xmlns:a16="http://schemas.microsoft.com/office/drawing/2014/main" id="{A21C4CAB-4935-4986-8657-F709148DB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528">
              <a:extLst>
                <a:ext uri="{FF2B5EF4-FFF2-40B4-BE49-F238E27FC236}">
                  <a16:creationId xmlns:a16="http://schemas.microsoft.com/office/drawing/2014/main" id="{CFF7062F-7055-4C9A-9C8D-8D4BA31E9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235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529">
              <a:extLst>
                <a:ext uri="{FF2B5EF4-FFF2-40B4-BE49-F238E27FC236}">
                  <a16:creationId xmlns:a16="http://schemas.microsoft.com/office/drawing/2014/main" id="{4150FACF-24CC-4BDE-8409-8B11CD9DF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530">
              <a:extLst>
                <a:ext uri="{FF2B5EF4-FFF2-40B4-BE49-F238E27FC236}">
                  <a16:creationId xmlns:a16="http://schemas.microsoft.com/office/drawing/2014/main" id="{98993C8F-8D32-47FD-A472-4B52107E0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531">
              <a:extLst>
                <a:ext uri="{FF2B5EF4-FFF2-40B4-BE49-F238E27FC236}">
                  <a16:creationId xmlns:a16="http://schemas.microsoft.com/office/drawing/2014/main" id="{52702E45-F364-4EBC-812E-D9A350B51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532">
              <a:extLst>
                <a:ext uri="{FF2B5EF4-FFF2-40B4-BE49-F238E27FC236}">
                  <a16:creationId xmlns:a16="http://schemas.microsoft.com/office/drawing/2014/main" id="{F1A68A8A-5816-4064-87B1-CF97F5295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533">
              <a:extLst>
                <a:ext uri="{FF2B5EF4-FFF2-40B4-BE49-F238E27FC236}">
                  <a16:creationId xmlns:a16="http://schemas.microsoft.com/office/drawing/2014/main" id="{875EE2EC-E434-4F00-9B02-FE19E2FB2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534">
              <a:extLst>
                <a:ext uri="{FF2B5EF4-FFF2-40B4-BE49-F238E27FC236}">
                  <a16:creationId xmlns:a16="http://schemas.microsoft.com/office/drawing/2014/main" id="{A8BB7B31-8A20-458C-9870-2D52F3332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535">
              <a:extLst>
                <a:ext uri="{FF2B5EF4-FFF2-40B4-BE49-F238E27FC236}">
                  <a16:creationId xmlns:a16="http://schemas.microsoft.com/office/drawing/2014/main" id="{2BF37B4D-7241-40E4-A70A-283C10C75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536">
              <a:extLst>
                <a:ext uri="{FF2B5EF4-FFF2-40B4-BE49-F238E27FC236}">
                  <a16:creationId xmlns:a16="http://schemas.microsoft.com/office/drawing/2014/main" id="{869FA476-342A-484A-9C8C-68A65544B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35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537">
              <a:extLst>
                <a:ext uri="{FF2B5EF4-FFF2-40B4-BE49-F238E27FC236}">
                  <a16:creationId xmlns:a16="http://schemas.microsoft.com/office/drawing/2014/main" id="{B4FEF397-5C87-4611-8034-6290E5A74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538">
              <a:extLst>
                <a:ext uri="{FF2B5EF4-FFF2-40B4-BE49-F238E27FC236}">
                  <a16:creationId xmlns:a16="http://schemas.microsoft.com/office/drawing/2014/main" id="{A9974829-2148-4110-8098-137E50B16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1235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539">
              <a:extLst>
                <a:ext uri="{FF2B5EF4-FFF2-40B4-BE49-F238E27FC236}">
                  <a16:creationId xmlns:a16="http://schemas.microsoft.com/office/drawing/2014/main" id="{F8884E39-AB24-439C-A184-4AC5DDEA2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540">
              <a:extLst>
                <a:ext uri="{FF2B5EF4-FFF2-40B4-BE49-F238E27FC236}">
                  <a16:creationId xmlns:a16="http://schemas.microsoft.com/office/drawing/2014/main" id="{1C691D28-F67B-496F-8932-249926E84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541">
              <a:extLst>
                <a:ext uri="{FF2B5EF4-FFF2-40B4-BE49-F238E27FC236}">
                  <a16:creationId xmlns:a16="http://schemas.microsoft.com/office/drawing/2014/main" id="{BEC3FC30-477C-45E4-9E6D-621BF25FF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542">
              <a:extLst>
                <a:ext uri="{FF2B5EF4-FFF2-40B4-BE49-F238E27FC236}">
                  <a16:creationId xmlns:a16="http://schemas.microsoft.com/office/drawing/2014/main" id="{F337DD8B-BE60-4EA1-B596-0600604CD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Line 543">
              <a:extLst>
                <a:ext uri="{FF2B5EF4-FFF2-40B4-BE49-F238E27FC236}">
                  <a16:creationId xmlns:a16="http://schemas.microsoft.com/office/drawing/2014/main" id="{F189B936-ACC2-4882-AD8F-597153BEF5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889"/>
              <a:ext cx="341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544">
              <a:extLst>
                <a:ext uri="{FF2B5EF4-FFF2-40B4-BE49-F238E27FC236}">
                  <a16:creationId xmlns:a16="http://schemas.microsoft.com/office/drawing/2014/main" id="{8289755E-A1C8-4A81-A066-FB25EEFA6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866"/>
              <a:ext cx="40" cy="46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545">
              <a:extLst>
                <a:ext uri="{FF2B5EF4-FFF2-40B4-BE49-F238E27FC236}">
                  <a16:creationId xmlns:a16="http://schemas.microsoft.com/office/drawing/2014/main" id="{D93A2150-E917-4784-9A75-AC2ED8481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46">
              <a:extLst>
                <a:ext uri="{FF2B5EF4-FFF2-40B4-BE49-F238E27FC236}">
                  <a16:creationId xmlns:a16="http://schemas.microsoft.com/office/drawing/2014/main" id="{9484EA6A-462D-4A1C-9B7E-489E422D9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547">
              <a:extLst>
                <a:ext uri="{FF2B5EF4-FFF2-40B4-BE49-F238E27FC236}">
                  <a16:creationId xmlns:a16="http://schemas.microsoft.com/office/drawing/2014/main" id="{E122D1D9-6DBD-407A-86C7-85BD94ED4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548">
              <a:extLst>
                <a:ext uri="{FF2B5EF4-FFF2-40B4-BE49-F238E27FC236}">
                  <a16:creationId xmlns:a16="http://schemas.microsoft.com/office/drawing/2014/main" id="{C380C3BD-373A-4F29-A90A-A8ED8E16A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549">
              <a:extLst>
                <a:ext uri="{FF2B5EF4-FFF2-40B4-BE49-F238E27FC236}">
                  <a16:creationId xmlns:a16="http://schemas.microsoft.com/office/drawing/2014/main" id="{53076220-458C-445D-A3C5-A6D97B7B93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550">
              <a:extLst>
                <a:ext uri="{FF2B5EF4-FFF2-40B4-BE49-F238E27FC236}">
                  <a16:creationId xmlns:a16="http://schemas.microsoft.com/office/drawing/2014/main" id="{33BF9BA6-90D2-400D-8A16-6DD3FC687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551">
              <a:extLst>
                <a:ext uri="{FF2B5EF4-FFF2-40B4-BE49-F238E27FC236}">
                  <a16:creationId xmlns:a16="http://schemas.microsoft.com/office/drawing/2014/main" id="{E1F89876-7C89-4E8F-BF5C-5769B52E8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5" cy="459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552">
              <a:extLst>
                <a:ext uri="{FF2B5EF4-FFF2-40B4-BE49-F238E27FC236}">
                  <a16:creationId xmlns:a16="http://schemas.microsoft.com/office/drawing/2014/main" id="{63E633DE-E8E0-4657-8528-0201F06D0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2594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w 126"/>
                <a:gd name="T19" fmla="*/ 0 h 3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6"/>
                <a:gd name="T31" fmla="*/ 0 h 372"/>
                <a:gd name="T32" fmla="*/ 126 w 126"/>
                <a:gd name="T33" fmla="*/ 372 h 3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553">
              <a:extLst>
                <a:ext uri="{FF2B5EF4-FFF2-40B4-BE49-F238E27FC236}">
                  <a16:creationId xmlns:a16="http://schemas.microsoft.com/office/drawing/2014/main" id="{C6DEC79B-55D7-4242-BA38-757F5A7B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0" y="2594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554">
              <a:extLst>
                <a:ext uri="{FF2B5EF4-FFF2-40B4-BE49-F238E27FC236}">
                  <a16:creationId xmlns:a16="http://schemas.microsoft.com/office/drawing/2014/main" id="{350225F2-4BB0-4C3F-AE0A-B33F0E2B69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" y="2818"/>
              <a:ext cx="3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Line 555">
              <a:extLst>
                <a:ext uri="{FF2B5EF4-FFF2-40B4-BE49-F238E27FC236}">
                  <a16:creationId xmlns:a16="http://schemas.microsoft.com/office/drawing/2014/main" id="{BBE85D98-D1D0-4229-BA69-01C32B6762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0" y="2818"/>
              <a:ext cx="27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Line 556">
              <a:extLst>
                <a:ext uri="{FF2B5EF4-FFF2-40B4-BE49-F238E27FC236}">
                  <a16:creationId xmlns:a16="http://schemas.microsoft.com/office/drawing/2014/main" id="{78E5EAF1-92D1-42AC-8523-E3A354DBF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3" y="2878"/>
              <a:ext cx="3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557">
              <a:extLst>
                <a:ext uri="{FF2B5EF4-FFF2-40B4-BE49-F238E27FC236}">
                  <a16:creationId xmlns:a16="http://schemas.microsoft.com/office/drawing/2014/main" id="{86C43DA5-C3C3-4A0C-93BF-9D96EC30A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4" y="2761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58">
              <a:extLst>
                <a:ext uri="{FF2B5EF4-FFF2-40B4-BE49-F238E27FC236}">
                  <a16:creationId xmlns:a16="http://schemas.microsoft.com/office/drawing/2014/main" id="{C490B6E4-5DB5-4EDE-9FCE-153AF9E10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2" y="2818"/>
              <a:ext cx="349" cy="172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92 h 141"/>
                <a:gd name="T4" fmla="*/ 1139 w 288"/>
                <a:gd name="T5" fmla="*/ 692 h 141"/>
                <a:gd name="T6" fmla="*/ 1139 w 288"/>
                <a:gd name="T7" fmla="*/ 242 h 141"/>
                <a:gd name="T8" fmla="*/ 1343 w 288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5" y="141"/>
                  </a:lnTo>
                  <a:lnTo>
                    <a:pt x="245" y="49"/>
                  </a:lnTo>
                  <a:lnTo>
                    <a:pt x="288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559">
              <a:extLst>
                <a:ext uri="{FF2B5EF4-FFF2-40B4-BE49-F238E27FC236}">
                  <a16:creationId xmlns:a16="http://schemas.microsoft.com/office/drawing/2014/main" id="{12DC0CB2-3B45-46E3-87A9-B7695F2B2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60">
              <a:extLst>
                <a:ext uri="{FF2B5EF4-FFF2-40B4-BE49-F238E27FC236}">
                  <a16:creationId xmlns:a16="http://schemas.microsoft.com/office/drawing/2014/main" id="{2B1CDBB2-69A1-4360-ACB0-ED312FF750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561">
              <a:extLst>
                <a:ext uri="{FF2B5EF4-FFF2-40B4-BE49-F238E27FC236}">
                  <a16:creationId xmlns:a16="http://schemas.microsoft.com/office/drawing/2014/main" id="{75B90880-8B08-48A6-B161-238612FBB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62">
              <a:extLst>
                <a:ext uri="{FF2B5EF4-FFF2-40B4-BE49-F238E27FC236}">
                  <a16:creationId xmlns:a16="http://schemas.microsoft.com/office/drawing/2014/main" id="{221B9E7B-B365-417D-AABC-40F503C31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63">
              <a:extLst>
                <a:ext uri="{FF2B5EF4-FFF2-40B4-BE49-F238E27FC236}">
                  <a16:creationId xmlns:a16="http://schemas.microsoft.com/office/drawing/2014/main" id="{D1D9356D-827B-4795-AD36-91AE8170D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594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564">
              <a:extLst>
                <a:ext uri="{FF2B5EF4-FFF2-40B4-BE49-F238E27FC236}">
                  <a16:creationId xmlns:a16="http://schemas.microsoft.com/office/drawing/2014/main" id="{24327F09-3D97-446C-8EFA-072E3211E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" y="2594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65">
              <a:extLst>
                <a:ext uri="{FF2B5EF4-FFF2-40B4-BE49-F238E27FC236}">
                  <a16:creationId xmlns:a16="http://schemas.microsoft.com/office/drawing/2014/main" id="{CA92111D-5EE2-44D7-A793-32A234869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566">
              <a:extLst>
                <a:ext uri="{FF2B5EF4-FFF2-40B4-BE49-F238E27FC236}">
                  <a16:creationId xmlns:a16="http://schemas.microsoft.com/office/drawing/2014/main" id="{A133AD6D-CED5-44E1-8672-BB38AD0BA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1" y="2594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567">
              <a:extLst>
                <a:ext uri="{FF2B5EF4-FFF2-40B4-BE49-F238E27FC236}">
                  <a16:creationId xmlns:a16="http://schemas.microsoft.com/office/drawing/2014/main" id="{5875ACB4-84A8-4220-845D-5D94D7AE6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1548"/>
              <a:ext cx="199" cy="228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568">
              <a:extLst>
                <a:ext uri="{FF2B5EF4-FFF2-40B4-BE49-F238E27FC236}">
                  <a16:creationId xmlns:a16="http://schemas.microsoft.com/office/drawing/2014/main" id="{54B58063-CF54-4381-8AF3-686E50D16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4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569">
              <a:extLst>
                <a:ext uri="{FF2B5EF4-FFF2-40B4-BE49-F238E27FC236}">
                  <a16:creationId xmlns:a16="http://schemas.microsoft.com/office/drawing/2014/main" id="{A6873E1B-429E-432E-8E7D-4B7AB6CB7F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6" y="2761"/>
              <a:ext cx="12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570">
              <a:extLst>
                <a:ext uri="{FF2B5EF4-FFF2-40B4-BE49-F238E27FC236}">
                  <a16:creationId xmlns:a16="http://schemas.microsoft.com/office/drawing/2014/main" id="{5A0D80C6-9066-495C-B7E1-7A37E784A8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571">
              <a:extLst>
                <a:ext uri="{FF2B5EF4-FFF2-40B4-BE49-F238E27FC236}">
                  <a16:creationId xmlns:a16="http://schemas.microsoft.com/office/drawing/2014/main" id="{01F8B6DA-9745-40BC-AA9D-9B61E1907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Rectangle 572">
              <a:extLst>
                <a:ext uri="{FF2B5EF4-FFF2-40B4-BE49-F238E27FC236}">
                  <a16:creationId xmlns:a16="http://schemas.microsoft.com/office/drawing/2014/main" id="{CEC8FCF4-2567-4ACB-A308-279C1B6DD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6" name="Rectangle 573">
              <a:extLst>
                <a:ext uri="{FF2B5EF4-FFF2-40B4-BE49-F238E27FC236}">
                  <a16:creationId xmlns:a16="http://schemas.microsoft.com/office/drawing/2014/main" id="{2D47DFD8-63C9-430D-8C13-E619F611E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574">
              <a:extLst>
                <a:ext uri="{FF2B5EF4-FFF2-40B4-BE49-F238E27FC236}">
                  <a16:creationId xmlns:a16="http://schemas.microsoft.com/office/drawing/2014/main" id="{FA4D7F50-898E-470F-A302-C46C18F04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575">
              <a:extLst>
                <a:ext uri="{FF2B5EF4-FFF2-40B4-BE49-F238E27FC236}">
                  <a16:creationId xmlns:a16="http://schemas.microsoft.com/office/drawing/2014/main" id="{7BB3A454-39D4-4683-AD58-97DF2B66B3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9" y="2749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576">
              <a:extLst>
                <a:ext uri="{FF2B5EF4-FFF2-40B4-BE49-F238E27FC236}">
                  <a16:creationId xmlns:a16="http://schemas.microsoft.com/office/drawing/2014/main" id="{CDBAB85E-2F44-465E-B6B5-BA2256070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0" y="2749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77">
              <a:extLst>
                <a:ext uri="{FF2B5EF4-FFF2-40B4-BE49-F238E27FC236}">
                  <a16:creationId xmlns:a16="http://schemas.microsoft.com/office/drawing/2014/main" id="{C83A4FA2-A6DF-4322-8F49-D5BA743C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1588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78">
              <a:extLst>
                <a:ext uri="{FF2B5EF4-FFF2-40B4-BE49-F238E27FC236}">
                  <a16:creationId xmlns:a16="http://schemas.microsoft.com/office/drawing/2014/main" id="{5816C974-C809-4555-8DCE-E8A2B4112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579">
              <a:extLst>
                <a:ext uri="{FF2B5EF4-FFF2-40B4-BE49-F238E27FC236}">
                  <a16:creationId xmlns:a16="http://schemas.microsoft.com/office/drawing/2014/main" id="{05CB0C55-5C06-4008-8D4B-A8A72E0BA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580">
              <a:extLst>
                <a:ext uri="{FF2B5EF4-FFF2-40B4-BE49-F238E27FC236}">
                  <a16:creationId xmlns:a16="http://schemas.microsoft.com/office/drawing/2014/main" id="{F6CD37E2-2B4D-4AB6-9067-4EC25E51F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Rectangle 581">
              <a:extLst>
                <a:ext uri="{FF2B5EF4-FFF2-40B4-BE49-F238E27FC236}">
                  <a16:creationId xmlns:a16="http://schemas.microsoft.com/office/drawing/2014/main" id="{8F3F4E77-DF77-4736-ABC2-B1F5EF063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5" name="Freeform 582">
              <a:extLst>
                <a:ext uri="{FF2B5EF4-FFF2-40B4-BE49-F238E27FC236}">
                  <a16:creationId xmlns:a16="http://schemas.microsoft.com/office/drawing/2014/main" id="{04170921-9B35-40EB-95F7-0A8FFC3C9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" y="2706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379 w 84"/>
                <a:gd name="T9" fmla="*/ 86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583">
              <a:extLst>
                <a:ext uri="{FF2B5EF4-FFF2-40B4-BE49-F238E27FC236}">
                  <a16:creationId xmlns:a16="http://schemas.microsoft.com/office/drawing/2014/main" id="{9EC04F03-79D9-440D-873E-07F960E33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5" y="2706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584">
              <a:extLst>
                <a:ext uri="{FF2B5EF4-FFF2-40B4-BE49-F238E27FC236}">
                  <a16:creationId xmlns:a16="http://schemas.microsoft.com/office/drawing/2014/main" id="{1D13EAF9-8659-4B85-9F55-753AB6DEE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57" y="2706"/>
              <a:ext cx="3" cy="2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585">
              <a:extLst>
                <a:ext uri="{FF2B5EF4-FFF2-40B4-BE49-F238E27FC236}">
                  <a16:creationId xmlns:a16="http://schemas.microsoft.com/office/drawing/2014/main" id="{194B7BBC-ABF2-4C2C-9502-EC3D229BA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57" y="2706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Line 586">
              <a:extLst>
                <a:ext uri="{FF2B5EF4-FFF2-40B4-BE49-F238E27FC236}">
                  <a16:creationId xmlns:a16="http://schemas.microsoft.com/office/drawing/2014/main" id="{9035EBDC-1275-492C-8F17-1730C14997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57" y="2934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0" name="Rectangle 587">
              <a:extLst>
                <a:ext uri="{FF2B5EF4-FFF2-40B4-BE49-F238E27FC236}">
                  <a16:creationId xmlns:a16="http://schemas.microsoft.com/office/drawing/2014/main" id="{9CD4319C-7A51-499B-A6E1-F4F9A7760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5" y="2749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88">
              <a:extLst>
                <a:ext uri="{FF2B5EF4-FFF2-40B4-BE49-F238E27FC236}">
                  <a16:creationId xmlns:a16="http://schemas.microsoft.com/office/drawing/2014/main" id="{66592FE2-DDB8-49C5-A7F6-2152AB3E8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749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589">
              <a:extLst>
                <a:ext uri="{FF2B5EF4-FFF2-40B4-BE49-F238E27FC236}">
                  <a16:creationId xmlns:a16="http://schemas.microsoft.com/office/drawing/2014/main" id="{952BEA04-7758-4D3E-9189-9905AFDA0E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7" y="2749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590">
              <a:extLst>
                <a:ext uri="{FF2B5EF4-FFF2-40B4-BE49-F238E27FC236}">
                  <a16:creationId xmlns:a16="http://schemas.microsoft.com/office/drawing/2014/main" id="{54B0F5EC-C382-4041-9242-B9589D895B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2763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91">
              <a:extLst>
                <a:ext uri="{FF2B5EF4-FFF2-40B4-BE49-F238E27FC236}">
                  <a16:creationId xmlns:a16="http://schemas.microsoft.com/office/drawing/2014/main" id="{2BA86049-1846-4112-A530-96FAF7D3A5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" y="2763"/>
              <a:ext cx="7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592">
              <a:extLst>
                <a:ext uri="{FF2B5EF4-FFF2-40B4-BE49-F238E27FC236}">
                  <a16:creationId xmlns:a16="http://schemas.microsoft.com/office/drawing/2014/main" id="{621BC296-A5E5-4FFD-98BA-9E92A7E4D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593">
              <a:extLst>
                <a:ext uri="{FF2B5EF4-FFF2-40B4-BE49-F238E27FC236}">
                  <a16:creationId xmlns:a16="http://schemas.microsoft.com/office/drawing/2014/main" id="{0E9C263E-01E9-464D-8117-F412918E7A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594">
              <a:extLst>
                <a:ext uri="{FF2B5EF4-FFF2-40B4-BE49-F238E27FC236}">
                  <a16:creationId xmlns:a16="http://schemas.microsoft.com/office/drawing/2014/main" id="{83EDE138-3352-47E7-90CE-4E5BFDF46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" y="2787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595">
              <a:extLst>
                <a:ext uri="{FF2B5EF4-FFF2-40B4-BE49-F238E27FC236}">
                  <a16:creationId xmlns:a16="http://schemas.microsoft.com/office/drawing/2014/main" id="{B1C0C6B7-1332-4DD8-BB38-B6C30450C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" y="2787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596">
              <a:extLst>
                <a:ext uri="{FF2B5EF4-FFF2-40B4-BE49-F238E27FC236}">
                  <a16:creationId xmlns:a16="http://schemas.microsoft.com/office/drawing/2014/main" id="{A8E49EA5-B9A4-498A-8CA5-E082D0AC9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" y="2787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97">
              <a:extLst>
                <a:ext uri="{FF2B5EF4-FFF2-40B4-BE49-F238E27FC236}">
                  <a16:creationId xmlns:a16="http://schemas.microsoft.com/office/drawing/2014/main" id="{EB91B788-20A1-4DA3-9708-610F4F8B5E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" y="2787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98">
              <a:extLst>
                <a:ext uri="{FF2B5EF4-FFF2-40B4-BE49-F238E27FC236}">
                  <a16:creationId xmlns:a16="http://schemas.microsoft.com/office/drawing/2014/main" id="{16EC74E9-6363-4936-81AF-6F10021C4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99">
              <a:extLst>
                <a:ext uri="{FF2B5EF4-FFF2-40B4-BE49-F238E27FC236}">
                  <a16:creationId xmlns:a16="http://schemas.microsoft.com/office/drawing/2014/main" id="{06199D25-E572-4281-B712-8A9619057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" y="2787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600">
              <a:extLst>
                <a:ext uri="{FF2B5EF4-FFF2-40B4-BE49-F238E27FC236}">
                  <a16:creationId xmlns:a16="http://schemas.microsoft.com/office/drawing/2014/main" id="{5546DF48-3B61-4A61-867A-15788CEA3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" y="2787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601">
              <a:extLst>
                <a:ext uri="{FF2B5EF4-FFF2-40B4-BE49-F238E27FC236}">
                  <a16:creationId xmlns:a16="http://schemas.microsoft.com/office/drawing/2014/main" id="{5194DE01-80FF-4C74-AD45-3CD3EF158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" y="2787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602">
              <a:extLst>
                <a:ext uri="{FF2B5EF4-FFF2-40B4-BE49-F238E27FC236}">
                  <a16:creationId xmlns:a16="http://schemas.microsoft.com/office/drawing/2014/main" id="{A0EA01E5-F9AE-44E1-8215-5AD012B3A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603">
              <a:extLst>
                <a:ext uri="{FF2B5EF4-FFF2-40B4-BE49-F238E27FC236}">
                  <a16:creationId xmlns:a16="http://schemas.microsoft.com/office/drawing/2014/main" id="{63E50668-F861-4A18-A3D8-63D353745E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8" y="2787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604">
              <a:extLst>
                <a:ext uri="{FF2B5EF4-FFF2-40B4-BE49-F238E27FC236}">
                  <a16:creationId xmlns:a16="http://schemas.microsoft.com/office/drawing/2014/main" id="{69266C01-8906-4DD2-B8E2-00A4D1C7D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" y="2787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605">
              <a:extLst>
                <a:ext uri="{FF2B5EF4-FFF2-40B4-BE49-F238E27FC236}">
                  <a16:creationId xmlns:a16="http://schemas.microsoft.com/office/drawing/2014/main" id="{EC338FF6-8FE6-4B3F-86ED-47DCE7982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787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606">
              <a:extLst>
                <a:ext uri="{FF2B5EF4-FFF2-40B4-BE49-F238E27FC236}">
                  <a16:creationId xmlns:a16="http://schemas.microsoft.com/office/drawing/2014/main" id="{16AE4793-38CC-4369-A940-B3614F8B6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2787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607">
              <a:extLst>
                <a:ext uri="{FF2B5EF4-FFF2-40B4-BE49-F238E27FC236}">
                  <a16:creationId xmlns:a16="http://schemas.microsoft.com/office/drawing/2014/main" id="{65019FDB-3A8F-43A4-93C5-A5D18B10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8" y="2787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608">
              <a:extLst>
                <a:ext uri="{FF2B5EF4-FFF2-40B4-BE49-F238E27FC236}">
                  <a16:creationId xmlns:a16="http://schemas.microsoft.com/office/drawing/2014/main" id="{0781860D-4195-4AA0-90B2-E0E981136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609">
              <a:extLst>
                <a:ext uri="{FF2B5EF4-FFF2-40B4-BE49-F238E27FC236}">
                  <a16:creationId xmlns:a16="http://schemas.microsoft.com/office/drawing/2014/main" id="{67A2AB7F-A9F9-46E2-9991-9AB51ECC4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021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610">
              <a:extLst>
                <a:ext uri="{FF2B5EF4-FFF2-40B4-BE49-F238E27FC236}">
                  <a16:creationId xmlns:a16="http://schemas.microsoft.com/office/drawing/2014/main" id="{E645572B-732F-4DAD-B3A6-90558FB99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02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611">
              <a:extLst>
                <a:ext uri="{FF2B5EF4-FFF2-40B4-BE49-F238E27FC236}">
                  <a16:creationId xmlns:a16="http://schemas.microsoft.com/office/drawing/2014/main" id="{0E92A5E6-5CE0-41BC-AE29-482D7DB42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612">
              <a:extLst>
                <a:ext uri="{FF2B5EF4-FFF2-40B4-BE49-F238E27FC236}">
                  <a16:creationId xmlns:a16="http://schemas.microsoft.com/office/drawing/2014/main" id="{6A6014F2-EC09-41BA-A1FE-F16C98662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613">
              <a:extLst>
                <a:ext uri="{FF2B5EF4-FFF2-40B4-BE49-F238E27FC236}">
                  <a16:creationId xmlns:a16="http://schemas.microsoft.com/office/drawing/2014/main" id="{CF3235F0-C032-4E91-947B-EF7B47E8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614">
              <a:extLst>
                <a:ext uri="{FF2B5EF4-FFF2-40B4-BE49-F238E27FC236}">
                  <a16:creationId xmlns:a16="http://schemas.microsoft.com/office/drawing/2014/main" id="{46C641FD-310B-4B5B-92D6-4C192F8EA0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615">
              <a:extLst>
                <a:ext uri="{FF2B5EF4-FFF2-40B4-BE49-F238E27FC236}">
                  <a16:creationId xmlns:a16="http://schemas.microsoft.com/office/drawing/2014/main" id="{BD4C56BD-C855-4E4D-8804-B18BB2149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616">
              <a:extLst>
                <a:ext uri="{FF2B5EF4-FFF2-40B4-BE49-F238E27FC236}">
                  <a16:creationId xmlns:a16="http://schemas.microsoft.com/office/drawing/2014/main" id="{937D3A78-08AE-4F58-9CB3-8EC87B6F0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617">
              <a:extLst>
                <a:ext uri="{FF2B5EF4-FFF2-40B4-BE49-F238E27FC236}">
                  <a16:creationId xmlns:a16="http://schemas.microsoft.com/office/drawing/2014/main" id="{7256D1AA-C697-4472-9E4A-E4D3278FC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618">
              <a:extLst>
                <a:ext uri="{FF2B5EF4-FFF2-40B4-BE49-F238E27FC236}">
                  <a16:creationId xmlns:a16="http://schemas.microsoft.com/office/drawing/2014/main" id="{646E87B5-CC31-4F41-BA52-05982BBA0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619">
              <a:extLst>
                <a:ext uri="{FF2B5EF4-FFF2-40B4-BE49-F238E27FC236}">
                  <a16:creationId xmlns:a16="http://schemas.microsoft.com/office/drawing/2014/main" id="{17585D5B-5128-4D59-8BB2-B9C3973F2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Rectangle 620">
              <a:extLst>
                <a:ext uri="{FF2B5EF4-FFF2-40B4-BE49-F238E27FC236}">
                  <a16:creationId xmlns:a16="http://schemas.microsoft.com/office/drawing/2014/main" id="{00F0E671-5DFB-4B6B-9405-53C413AE9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621">
              <a:extLst>
                <a:ext uri="{FF2B5EF4-FFF2-40B4-BE49-F238E27FC236}">
                  <a16:creationId xmlns:a16="http://schemas.microsoft.com/office/drawing/2014/main" id="{DBD46626-EF41-440C-948E-510BCC893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622">
              <a:extLst>
                <a:ext uri="{FF2B5EF4-FFF2-40B4-BE49-F238E27FC236}">
                  <a16:creationId xmlns:a16="http://schemas.microsoft.com/office/drawing/2014/main" id="{C935DC75-A0FE-40B0-A44C-29D62324B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02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623">
              <a:extLst>
                <a:ext uri="{FF2B5EF4-FFF2-40B4-BE49-F238E27FC236}">
                  <a16:creationId xmlns:a16="http://schemas.microsoft.com/office/drawing/2014/main" id="{4DA3510B-970A-406C-A7E8-69B5BD0E7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1021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624">
              <a:extLst>
                <a:ext uri="{FF2B5EF4-FFF2-40B4-BE49-F238E27FC236}">
                  <a16:creationId xmlns:a16="http://schemas.microsoft.com/office/drawing/2014/main" id="{1D991F4E-2AB8-4545-B443-3A5E60ADB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1021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625">
              <a:extLst>
                <a:ext uri="{FF2B5EF4-FFF2-40B4-BE49-F238E27FC236}">
                  <a16:creationId xmlns:a16="http://schemas.microsoft.com/office/drawing/2014/main" id="{3888F00A-BE2E-4438-BF03-5D78EFD93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626">
              <a:extLst>
                <a:ext uri="{FF2B5EF4-FFF2-40B4-BE49-F238E27FC236}">
                  <a16:creationId xmlns:a16="http://schemas.microsoft.com/office/drawing/2014/main" id="{B37C000B-F82D-4C4E-A274-9577DBCC8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627">
              <a:extLst>
                <a:ext uri="{FF2B5EF4-FFF2-40B4-BE49-F238E27FC236}">
                  <a16:creationId xmlns:a16="http://schemas.microsoft.com/office/drawing/2014/main" id="{6C77382C-97EE-4A6B-85A8-45B55AC1B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628">
              <a:extLst>
                <a:ext uri="{FF2B5EF4-FFF2-40B4-BE49-F238E27FC236}">
                  <a16:creationId xmlns:a16="http://schemas.microsoft.com/office/drawing/2014/main" id="{D7A191ED-3EBA-45E2-9DDD-7EB26DDA3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629">
              <a:extLst>
                <a:ext uri="{FF2B5EF4-FFF2-40B4-BE49-F238E27FC236}">
                  <a16:creationId xmlns:a16="http://schemas.microsoft.com/office/drawing/2014/main" id="{055FE220-6D7C-43E1-BF52-12084D538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630">
              <a:extLst>
                <a:ext uri="{FF2B5EF4-FFF2-40B4-BE49-F238E27FC236}">
                  <a16:creationId xmlns:a16="http://schemas.microsoft.com/office/drawing/2014/main" id="{14337A52-9B18-43AB-9E8C-933F821CB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631">
              <a:extLst>
                <a:ext uri="{FF2B5EF4-FFF2-40B4-BE49-F238E27FC236}">
                  <a16:creationId xmlns:a16="http://schemas.microsoft.com/office/drawing/2014/main" id="{DD2F4677-4BFB-410D-A01D-A3B0339B9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632">
              <a:extLst>
                <a:ext uri="{FF2B5EF4-FFF2-40B4-BE49-F238E27FC236}">
                  <a16:creationId xmlns:a16="http://schemas.microsoft.com/office/drawing/2014/main" id="{5DFD4312-5934-4666-BD0A-9353063FB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633">
              <a:extLst>
                <a:ext uri="{FF2B5EF4-FFF2-40B4-BE49-F238E27FC236}">
                  <a16:creationId xmlns:a16="http://schemas.microsoft.com/office/drawing/2014/main" id="{64C5E92A-770C-4AFC-AAC6-2B3422D29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634">
              <a:extLst>
                <a:ext uri="{FF2B5EF4-FFF2-40B4-BE49-F238E27FC236}">
                  <a16:creationId xmlns:a16="http://schemas.microsoft.com/office/drawing/2014/main" id="{818A29AA-F86D-4A4D-A18E-553E16A5D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02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635">
              <a:extLst>
                <a:ext uri="{FF2B5EF4-FFF2-40B4-BE49-F238E27FC236}">
                  <a16:creationId xmlns:a16="http://schemas.microsoft.com/office/drawing/2014/main" id="{94F15FDB-BC3F-4782-BBFB-9B6F5804F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1021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636">
              <a:extLst>
                <a:ext uri="{FF2B5EF4-FFF2-40B4-BE49-F238E27FC236}">
                  <a16:creationId xmlns:a16="http://schemas.microsoft.com/office/drawing/2014/main" id="{4E9FF08B-636B-4924-B288-34DB04329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1021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637">
              <a:extLst>
                <a:ext uri="{FF2B5EF4-FFF2-40B4-BE49-F238E27FC236}">
                  <a16:creationId xmlns:a16="http://schemas.microsoft.com/office/drawing/2014/main" id="{C45A7BBE-A6B2-4EC6-98EF-CDCE8F3EB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" y="1021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638">
              <a:extLst>
                <a:ext uri="{FF2B5EF4-FFF2-40B4-BE49-F238E27FC236}">
                  <a16:creationId xmlns:a16="http://schemas.microsoft.com/office/drawing/2014/main" id="{5090759D-3717-4146-ACD2-5095C903E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Rectangle 639">
              <a:extLst>
                <a:ext uri="{FF2B5EF4-FFF2-40B4-BE49-F238E27FC236}">
                  <a16:creationId xmlns:a16="http://schemas.microsoft.com/office/drawing/2014/main" id="{23CA8F00-49E4-48E2-BFF9-2B633CE60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3" name="Freeform 640">
              <a:extLst>
                <a:ext uri="{FF2B5EF4-FFF2-40B4-BE49-F238E27FC236}">
                  <a16:creationId xmlns:a16="http://schemas.microsoft.com/office/drawing/2014/main" id="{14EB846E-29CC-470A-B17B-80F27DC25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6" cy="459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4" name="Group 641">
              <a:extLst>
                <a:ext uri="{FF2B5EF4-FFF2-40B4-BE49-F238E27FC236}">
                  <a16:creationId xmlns:a16="http://schemas.microsoft.com/office/drawing/2014/main" id="{2FF63C4D-1D3A-40B6-9E35-39D7BEA0C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7" y="1891"/>
              <a:ext cx="465" cy="255"/>
              <a:chOff x="3474" y="2602"/>
              <a:chExt cx="426" cy="286"/>
            </a:xfrm>
          </p:grpSpPr>
          <p:sp>
            <p:nvSpPr>
              <p:cNvPr id="278" name="Cloud">
                <a:extLst>
                  <a:ext uri="{FF2B5EF4-FFF2-40B4-BE49-F238E27FC236}">
                    <a16:creationId xmlns:a16="http://schemas.microsoft.com/office/drawing/2014/main" id="{2F7329ED-B3FD-453D-931C-A198B5BFBE17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Text Box 643">
                <a:extLst>
                  <a:ext uri="{FF2B5EF4-FFF2-40B4-BE49-F238E27FC236}">
                    <a16:creationId xmlns:a16="http://schemas.microsoft.com/office/drawing/2014/main" id="{F455E0C4-1F7F-479B-AF07-1EF25D293E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5" name="Group 645">
              <a:extLst>
                <a:ext uri="{FF2B5EF4-FFF2-40B4-BE49-F238E27FC236}">
                  <a16:creationId xmlns:a16="http://schemas.microsoft.com/office/drawing/2014/main" id="{78D45589-D3DB-4981-A951-A9AD9F2BA8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8" y="1887"/>
              <a:ext cx="465" cy="255"/>
              <a:chOff x="3474" y="2602"/>
              <a:chExt cx="426" cy="286"/>
            </a:xfrm>
          </p:grpSpPr>
          <p:sp>
            <p:nvSpPr>
              <p:cNvPr id="276" name="Cloud">
                <a:extLst>
                  <a:ext uri="{FF2B5EF4-FFF2-40B4-BE49-F238E27FC236}">
                    <a16:creationId xmlns:a16="http://schemas.microsoft.com/office/drawing/2014/main" id="{2A34D3F3-3909-4D6D-B2B6-F9176013BBC7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Text Box 647">
                <a:extLst>
                  <a:ext uri="{FF2B5EF4-FFF2-40B4-BE49-F238E27FC236}">
                    <a16:creationId xmlns:a16="http://schemas.microsoft.com/office/drawing/2014/main" id="{4513FAB1-A425-4229-9E86-165B78A514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6" name="Group 648">
              <a:extLst>
                <a:ext uri="{FF2B5EF4-FFF2-40B4-BE49-F238E27FC236}">
                  <a16:creationId xmlns:a16="http://schemas.microsoft.com/office/drawing/2014/main" id="{0D841675-B13A-437F-A085-196B80340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78" y="2142"/>
              <a:ext cx="465" cy="255"/>
              <a:chOff x="3474" y="2602"/>
              <a:chExt cx="426" cy="286"/>
            </a:xfrm>
          </p:grpSpPr>
          <p:sp>
            <p:nvSpPr>
              <p:cNvPr id="274" name="Cloud">
                <a:extLst>
                  <a:ext uri="{FF2B5EF4-FFF2-40B4-BE49-F238E27FC236}">
                    <a16:creationId xmlns:a16="http://schemas.microsoft.com/office/drawing/2014/main" id="{9377DCA6-203F-4267-98CD-F6DFD4BBB9C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Text Box 650">
                <a:extLst>
                  <a:ext uri="{FF2B5EF4-FFF2-40B4-BE49-F238E27FC236}">
                    <a16:creationId xmlns:a16="http://schemas.microsoft.com/office/drawing/2014/main" id="{77D401C5-AE56-4C13-9436-0B90FF9A4E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7" name="Group 651">
              <a:extLst>
                <a:ext uri="{FF2B5EF4-FFF2-40B4-BE49-F238E27FC236}">
                  <a16:creationId xmlns:a16="http://schemas.microsoft.com/office/drawing/2014/main" id="{80E2262A-1F12-407A-8B32-F185856480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1891"/>
              <a:ext cx="465" cy="255"/>
              <a:chOff x="3474" y="2602"/>
              <a:chExt cx="426" cy="286"/>
            </a:xfrm>
          </p:grpSpPr>
          <p:sp>
            <p:nvSpPr>
              <p:cNvPr id="272" name="Cloud">
                <a:extLst>
                  <a:ext uri="{FF2B5EF4-FFF2-40B4-BE49-F238E27FC236}">
                    <a16:creationId xmlns:a16="http://schemas.microsoft.com/office/drawing/2014/main" id="{CB1DB68C-DA0F-4CF8-A79C-C7B1D1100B5B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Text Box 653">
                <a:extLst>
                  <a:ext uri="{FF2B5EF4-FFF2-40B4-BE49-F238E27FC236}">
                    <a16:creationId xmlns:a16="http://schemas.microsoft.com/office/drawing/2014/main" id="{CD19D4CE-1A58-43B8-BE45-DC48A0DF4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8" name="Group 654">
              <a:extLst>
                <a:ext uri="{FF2B5EF4-FFF2-40B4-BE49-F238E27FC236}">
                  <a16:creationId xmlns:a16="http://schemas.microsoft.com/office/drawing/2014/main" id="{90A53829-083D-4976-8A2F-D2CA498188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3" y="2146"/>
              <a:ext cx="465" cy="255"/>
              <a:chOff x="3474" y="2602"/>
              <a:chExt cx="426" cy="286"/>
            </a:xfrm>
          </p:grpSpPr>
          <p:sp>
            <p:nvSpPr>
              <p:cNvPr id="270" name="Cloud">
                <a:extLst>
                  <a:ext uri="{FF2B5EF4-FFF2-40B4-BE49-F238E27FC236}">
                    <a16:creationId xmlns:a16="http://schemas.microsoft.com/office/drawing/2014/main" id="{AD1B9A16-96A9-4C8A-80C9-3A3BB06D6C45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Text Box 656">
                <a:extLst>
                  <a:ext uri="{FF2B5EF4-FFF2-40B4-BE49-F238E27FC236}">
                    <a16:creationId xmlns:a16="http://schemas.microsoft.com/office/drawing/2014/main" id="{FE90602F-4627-44C3-A906-2AD1136A98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9" name="Group 657">
              <a:extLst>
                <a:ext uri="{FF2B5EF4-FFF2-40B4-BE49-F238E27FC236}">
                  <a16:creationId xmlns:a16="http://schemas.microsoft.com/office/drawing/2014/main" id="{77EF313B-C7DA-4D48-A842-10A6FE990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9" y="2401"/>
              <a:ext cx="465" cy="255"/>
              <a:chOff x="3474" y="2602"/>
              <a:chExt cx="426" cy="286"/>
            </a:xfrm>
          </p:grpSpPr>
          <p:sp>
            <p:nvSpPr>
              <p:cNvPr id="268" name="Cloud">
                <a:extLst>
                  <a:ext uri="{FF2B5EF4-FFF2-40B4-BE49-F238E27FC236}">
                    <a16:creationId xmlns:a16="http://schemas.microsoft.com/office/drawing/2014/main" id="{1A89E3A6-EB1E-4252-A09F-CD2DC19D2DBB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9" name="Text Box 659">
                <a:extLst>
                  <a:ext uri="{FF2B5EF4-FFF2-40B4-BE49-F238E27FC236}">
                    <a16:creationId xmlns:a16="http://schemas.microsoft.com/office/drawing/2014/main" id="{D27C0935-DA57-4280-B52F-5D4C2295EF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0" name="Group 660">
              <a:extLst>
                <a:ext uri="{FF2B5EF4-FFF2-40B4-BE49-F238E27FC236}">
                  <a16:creationId xmlns:a16="http://schemas.microsoft.com/office/drawing/2014/main" id="{F1817BAF-E484-4590-A8BA-8142294947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874"/>
              <a:ext cx="465" cy="255"/>
              <a:chOff x="3474" y="2602"/>
              <a:chExt cx="426" cy="286"/>
            </a:xfrm>
          </p:grpSpPr>
          <p:sp>
            <p:nvSpPr>
              <p:cNvPr id="266" name="Cloud">
                <a:extLst>
                  <a:ext uri="{FF2B5EF4-FFF2-40B4-BE49-F238E27FC236}">
                    <a16:creationId xmlns:a16="http://schemas.microsoft.com/office/drawing/2014/main" id="{C31B3ABA-C444-49BF-8F59-4A1107F5FB80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7" name="Text Box 662">
                <a:extLst>
                  <a:ext uri="{FF2B5EF4-FFF2-40B4-BE49-F238E27FC236}">
                    <a16:creationId xmlns:a16="http://schemas.microsoft.com/office/drawing/2014/main" id="{CF47ED27-22C4-42EA-B887-736951DE2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1" name="Group 663">
              <a:extLst>
                <a:ext uri="{FF2B5EF4-FFF2-40B4-BE49-F238E27FC236}">
                  <a16:creationId xmlns:a16="http://schemas.microsoft.com/office/drawing/2014/main" id="{584C2AE2-FC7D-4045-A176-2D741B662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2129"/>
              <a:ext cx="465" cy="255"/>
              <a:chOff x="3474" y="2602"/>
              <a:chExt cx="426" cy="286"/>
            </a:xfrm>
          </p:grpSpPr>
          <p:sp>
            <p:nvSpPr>
              <p:cNvPr id="264" name="Cloud">
                <a:extLst>
                  <a:ext uri="{FF2B5EF4-FFF2-40B4-BE49-F238E27FC236}">
                    <a16:creationId xmlns:a16="http://schemas.microsoft.com/office/drawing/2014/main" id="{D7E48E5B-A3FD-41A3-9E2D-7F3C0DDCE8EA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Text Box 665">
                <a:extLst>
                  <a:ext uri="{FF2B5EF4-FFF2-40B4-BE49-F238E27FC236}">
                    <a16:creationId xmlns:a16="http://schemas.microsoft.com/office/drawing/2014/main" id="{78DB1034-79E3-43D5-93B4-A080A674C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2" name="Group 666">
              <a:extLst>
                <a:ext uri="{FF2B5EF4-FFF2-40B4-BE49-F238E27FC236}">
                  <a16:creationId xmlns:a16="http://schemas.microsoft.com/office/drawing/2014/main" id="{37A989CA-CE59-4E91-AE00-DC1B683614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2" y="2384"/>
              <a:ext cx="465" cy="255"/>
              <a:chOff x="3474" y="2602"/>
              <a:chExt cx="426" cy="286"/>
            </a:xfrm>
          </p:grpSpPr>
          <p:sp>
            <p:nvSpPr>
              <p:cNvPr id="262" name="Cloud">
                <a:extLst>
                  <a:ext uri="{FF2B5EF4-FFF2-40B4-BE49-F238E27FC236}">
                    <a16:creationId xmlns:a16="http://schemas.microsoft.com/office/drawing/2014/main" id="{A92FDB12-AAA3-4C03-919D-F7BDB05F969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3" name="Text Box 668">
                <a:extLst>
                  <a:ext uri="{FF2B5EF4-FFF2-40B4-BE49-F238E27FC236}">
                    <a16:creationId xmlns:a16="http://schemas.microsoft.com/office/drawing/2014/main" id="{4E072EF7-FB23-426E-AC9A-7BE2981D76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3" name="Group 669">
              <a:extLst>
                <a:ext uri="{FF2B5EF4-FFF2-40B4-BE49-F238E27FC236}">
                  <a16:creationId xmlns:a16="http://schemas.microsoft.com/office/drawing/2014/main" id="{64BD6BA6-CAB9-49F5-8D82-C13F0A2152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7" y="1849"/>
              <a:ext cx="465" cy="255"/>
              <a:chOff x="3474" y="2602"/>
              <a:chExt cx="426" cy="286"/>
            </a:xfrm>
          </p:grpSpPr>
          <p:sp>
            <p:nvSpPr>
              <p:cNvPr id="260" name="Cloud">
                <a:extLst>
                  <a:ext uri="{FF2B5EF4-FFF2-40B4-BE49-F238E27FC236}">
                    <a16:creationId xmlns:a16="http://schemas.microsoft.com/office/drawing/2014/main" id="{52DE0FD5-AB90-4EEA-A648-246838BD0E2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Text Box 671">
                <a:extLst>
                  <a:ext uri="{FF2B5EF4-FFF2-40B4-BE49-F238E27FC236}">
                    <a16:creationId xmlns:a16="http://schemas.microsoft.com/office/drawing/2014/main" id="{062B42A6-0026-4E35-BCEE-0FCDCFCC9E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4" name="Group 672">
              <a:extLst>
                <a:ext uri="{FF2B5EF4-FFF2-40B4-BE49-F238E27FC236}">
                  <a16:creationId xmlns:a16="http://schemas.microsoft.com/office/drawing/2014/main" id="{4444ECE5-69D8-46B5-BF54-4CD103DEE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7" y="2104"/>
              <a:ext cx="465" cy="255"/>
              <a:chOff x="3474" y="2602"/>
              <a:chExt cx="426" cy="286"/>
            </a:xfrm>
          </p:grpSpPr>
          <p:sp>
            <p:nvSpPr>
              <p:cNvPr id="258" name="Cloud">
                <a:extLst>
                  <a:ext uri="{FF2B5EF4-FFF2-40B4-BE49-F238E27FC236}">
                    <a16:creationId xmlns:a16="http://schemas.microsoft.com/office/drawing/2014/main" id="{AFB11D2D-40F7-4B3F-9DF1-6834EA44FE4F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Text Box 674">
                <a:extLst>
                  <a:ext uri="{FF2B5EF4-FFF2-40B4-BE49-F238E27FC236}">
                    <a16:creationId xmlns:a16="http://schemas.microsoft.com/office/drawing/2014/main" id="{84CEA624-F9B4-48B0-AB9C-D9106F39DB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5" name="Group 675">
              <a:extLst>
                <a:ext uri="{FF2B5EF4-FFF2-40B4-BE49-F238E27FC236}">
                  <a16:creationId xmlns:a16="http://schemas.microsoft.com/office/drawing/2014/main" id="{1C2C11EE-71B5-4F30-A1E7-8BCEF94F11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" y="2359"/>
              <a:ext cx="465" cy="255"/>
              <a:chOff x="3474" y="2602"/>
              <a:chExt cx="426" cy="286"/>
            </a:xfrm>
          </p:grpSpPr>
          <p:sp>
            <p:nvSpPr>
              <p:cNvPr id="256" name="Cloud">
                <a:extLst>
                  <a:ext uri="{FF2B5EF4-FFF2-40B4-BE49-F238E27FC236}">
                    <a16:creationId xmlns:a16="http://schemas.microsoft.com/office/drawing/2014/main" id="{063A2021-6E4B-49CA-8409-464FAFF64F60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Text Box 677">
                <a:extLst>
                  <a:ext uri="{FF2B5EF4-FFF2-40B4-BE49-F238E27FC236}">
                    <a16:creationId xmlns:a16="http://schemas.microsoft.com/office/drawing/2014/main" id="{7E09A02B-C2A2-4DBC-BCCD-39E65BEB3C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6" name="Group 678">
              <a:extLst>
                <a:ext uri="{FF2B5EF4-FFF2-40B4-BE49-F238E27FC236}">
                  <a16:creationId xmlns:a16="http://schemas.microsoft.com/office/drawing/2014/main" id="{362A6CFA-C0A4-4147-AFC6-FEEFB487C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8" y="2084"/>
              <a:ext cx="465" cy="255"/>
              <a:chOff x="3474" y="2602"/>
              <a:chExt cx="426" cy="286"/>
            </a:xfrm>
          </p:grpSpPr>
          <p:sp>
            <p:nvSpPr>
              <p:cNvPr id="254" name="Cloud">
                <a:extLst>
                  <a:ext uri="{FF2B5EF4-FFF2-40B4-BE49-F238E27FC236}">
                    <a16:creationId xmlns:a16="http://schemas.microsoft.com/office/drawing/2014/main" id="{2E64FE3B-C034-4664-8D68-DA63E949342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Text Box 680">
                <a:extLst>
                  <a:ext uri="{FF2B5EF4-FFF2-40B4-BE49-F238E27FC236}">
                    <a16:creationId xmlns:a16="http://schemas.microsoft.com/office/drawing/2014/main" id="{95640F7D-CD47-40A0-BBA2-043D0DE5AA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7" name="Group 681">
              <a:extLst>
                <a:ext uri="{FF2B5EF4-FFF2-40B4-BE49-F238E27FC236}">
                  <a16:creationId xmlns:a16="http://schemas.microsoft.com/office/drawing/2014/main" id="{03EA76D1-8662-44F8-8813-74E891DFA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18" y="2339"/>
              <a:ext cx="465" cy="255"/>
              <a:chOff x="3474" y="2602"/>
              <a:chExt cx="426" cy="286"/>
            </a:xfrm>
          </p:grpSpPr>
          <p:sp>
            <p:nvSpPr>
              <p:cNvPr id="252" name="Cloud">
                <a:extLst>
                  <a:ext uri="{FF2B5EF4-FFF2-40B4-BE49-F238E27FC236}">
                    <a16:creationId xmlns:a16="http://schemas.microsoft.com/office/drawing/2014/main" id="{17F9D610-B1E9-4969-A0DA-4BB23A0FA71E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Text Box 683">
                <a:extLst>
                  <a:ext uri="{FF2B5EF4-FFF2-40B4-BE49-F238E27FC236}">
                    <a16:creationId xmlns:a16="http://schemas.microsoft.com/office/drawing/2014/main" id="{1A1979AE-C6F9-497D-90B5-8867BF5AC4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48" name="Group 684">
              <a:extLst>
                <a:ext uri="{FF2B5EF4-FFF2-40B4-BE49-F238E27FC236}">
                  <a16:creationId xmlns:a16="http://schemas.microsoft.com/office/drawing/2014/main" id="{9EA61E67-8FC5-432C-B093-B1FAEF0F0A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1" y="2339"/>
              <a:ext cx="465" cy="255"/>
              <a:chOff x="3474" y="2602"/>
              <a:chExt cx="426" cy="286"/>
            </a:xfrm>
          </p:grpSpPr>
          <p:sp>
            <p:nvSpPr>
              <p:cNvPr id="250" name="Cloud">
                <a:extLst>
                  <a:ext uri="{FF2B5EF4-FFF2-40B4-BE49-F238E27FC236}">
                    <a16:creationId xmlns:a16="http://schemas.microsoft.com/office/drawing/2014/main" id="{4284EE44-2324-4750-80CE-2F8F135C93C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Text Box 686">
                <a:extLst>
                  <a:ext uri="{FF2B5EF4-FFF2-40B4-BE49-F238E27FC236}">
                    <a16:creationId xmlns:a16="http://schemas.microsoft.com/office/drawing/2014/main" id="{DA04F00F-B96E-41CB-99CE-113EC0248B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sp>
          <p:nvSpPr>
            <p:cNvPr id="249" name="Line 644">
              <a:extLst>
                <a:ext uri="{FF2B5EF4-FFF2-40B4-BE49-F238E27FC236}">
                  <a16:creationId xmlns:a16="http://schemas.microsoft.com/office/drawing/2014/main" id="{D992B2E5-D70B-4306-876F-B569EDD2B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660"/>
              <a:ext cx="162" cy="10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80" name="Rectangle 688">
            <a:extLst>
              <a:ext uri="{FF2B5EF4-FFF2-40B4-BE49-F238E27FC236}">
                <a16:creationId xmlns:a16="http://schemas.microsoft.com/office/drawing/2014/main" id="{9454D858-B10A-4802-A568-E164011E992A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5004017"/>
            <a:ext cx="8229600" cy="12192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Wait until the branch outcome is known and then fetch the correct instructions</a:t>
            </a:r>
          </a:p>
          <a:p>
            <a:pPr marL="349250" indent="-349250" fontAlgn="auto">
              <a:lnSpc>
                <a:spcPct val="90000"/>
              </a:lnSpc>
              <a:spcAft>
                <a:spcPts val="0"/>
              </a:spcAft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Introduces </a:t>
            </a:r>
            <a:r>
              <a:rPr lang="en-US" b="1" dirty="0"/>
              <a:t>3 clock cycles delay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5711F4-FFD8-44D6-BC24-04D0C6463BED}"/>
                  </a:ext>
                </a:extLst>
              </p14:cNvPr>
              <p14:cNvContentPartPr/>
              <p14:nvPr/>
            </p14:nvContentPartPr>
            <p14:xfrm>
              <a:off x="2847240" y="1938960"/>
              <a:ext cx="9273960" cy="3343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5711F4-FFD8-44D6-BC24-04D0C6463BE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7880" y="1929600"/>
                <a:ext cx="9292680" cy="336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150880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SG" sz="3600" dirty="0">
                <a:solidFill>
                  <a:srgbClr val="0000FF"/>
                </a:solidFill>
              </a:rPr>
              <a:t>6. Control Hazards: </a:t>
            </a:r>
            <a:r>
              <a:rPr lang="en-SG" sz="3600" b="1" dirty="0">
                <a:solidFill>
                  <a:srgbClr val="0000FF"/>
                </a:solidFill>
              </a:rPr>
              <a:t>Reducing the Penalty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2B3DFA8-F34F-478D-9351-604BE17A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46417"/>
            <a:ext cx="8229600" cy="4986927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Branching is very common in code: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A 3-cycle stall penalty is too heavy!</a:t>
            </a:r>
          </a:p>
          <a:p>
            <a:pPr marL="265113" indent="-26511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Many techniques invented to reduce the control hazard penalty: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Move branch decision calculation to earlier pipeline stage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Early Branch Resolution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Guess the outcome before it is produced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Branch Prediction</a:t>
            </a:r>
          </a:p>
          <a:p>
            <a:pPr marL="625475" lvl="1" indent="-26511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Do something useful while waiting for the outcome</a:t>
            </a:r>
          </a:p>
          <a:p>
            <a:pPr marL="985838" lvl="2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C00000"/>
                </a:solidFill>
              </a:rPr>
              <a:t>Delayed Branching</a:t>
            </a:r>
            <a:endParaRPr lang="en-SG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F078F7-F0E4-4A98-8ED3-D8ED85755787}"/>
                  </a:ext>
                </a:extLst>
              </p14:cNvPr>
              <p14:cNvContentPartPr/>
              <p14:nvPr/>
            </p14:nvContentPartPr>
            <p14:xfrm>
              <a:off x="2311560" y="2851200"/>
              <a:ext cx="4356360" cy="3340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F078F7-F0E4-4A98-8ED3-D8ED857557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2200" y="2841840"/>
                <a:ext cx="4375080" cy="335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A90B2B1-4F40-441C-8975-F294019C8849}"/>
                  </a:ext>
                </a:extLst>
              </p14:cNvPr>
              <p14:cNvContentPartPr/>
              <p14:nvPr/>
            </p14:nvContentPartPr>
            <p14:xfrm>
              <a:off x="1532520" y="4217760"/>
              <a:ext cx="523080" cy="245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A90B2B1-4F40-441C-8975-F294019C88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3160" y="4208400"/>
                <a:ext cx="541800" cy="2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47403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B616327-1E66-414D-A3E9-58022799A8B0}"/>
              </a:ext>
            </a:extLst>
          </p:cNvPr>
          <p:cNvSpPr>
            <a:spLocks noGrp="1" noChangeArrowheads="1"/>
          </p:cNvSpPr>
          <p:nvPr/>
        </p:nvSpPr>
        <p:spPr>
          <a:xfrm>
            <a:off x="1885721" y="524656"/>
            <a:ext cx="8420558" cy="6445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Reduce Stalls: </a:t>
            </a:r>
            <a:r>
              <a:rPr lang="en-GB" sz="3600" b="1" dirty="0">
                <a:solidFill>
                  <a:srgbClr val="0000FF"/>
                </a:solidFill>
              </a:rPr>
              <a:t>Early Branch </a:t>
            </a:r>
            <a:r>
              <a:rPr lang="en-GB" sz="3600" dirty="0">
                <a:solidFill>
                  <a:srgbClr val="0000FF"/>
                </a:solidFill>
              </a:rPr>
              <a:t>(1/3)</a:t>
            </a:r>
          </a:p>
        </p:txBody>
      </p:sp>
      <p:sp>
        <p:nvSpPr>
          <p:cNvPr id="80" name="Content Placeholder 2">
            <a:extLst>
              <a:ext uri="{FF2B5EF4-FFF2-40B4-BE49-F238E27FC236}">
                <a16:creationId xmlns:a16="http://schemas.microsoft.com/office/drawing/2014/main" id="{E584A219-EA51-418B-85B4-A747EFE0216B}"/>
              </a:ext>
            </a:extLst>
          </p:cNvPr>
          <p:cNvSpPr>
            <a:spLocks noGrp="1"/>
          </p:cNvSpPr>
          <p:nvPr/>
        </p:nvSpPr>
        <p:spPr>
          <a:xfrm>
            <a:off x="1924279" y="1248608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Make decision in </a:t>
            </a:r>
            <a:r>
              <a:rPr lang="en-SG" sz="2800" b="1" dirty="0">
                <a:solidFill>
                  <a:srgbClr val="C00000"/>
                </a:solidFill>
              </a:rPr>
              <a:t>ID</a:t>
            </a:r>
            <a:r>
              <a:rPr lang="en-SG" sz="2800" dirty="0"/>
              <a:t> stage instead of </a:t>
            </a:r>
            <a:r>
              <a:rPr lang="en-SG" sz="2800" b="1" dirty="0">
                <a:solidFill>
                  <a:srgbClr val="C00000"/>
                </a:solidFill>
              </a:rPr>
              <a:t>MEM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Move branch target address calculation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SG" sz="2400" dirty="0"/>
              <a:t>Move register comparison </a:t>
            </a:r>
            <a:r>
              <a:rPr lang="en-SG" sz="2400" dirty="0">
                <a:sym typeface="Wingdings" pitchFamily="2" charset="2"/>
              </a:rPr>
              <a:t> </a:t>
            </a:r>
            <a:r>
              <a:rPr lang="en-SG" sz="2400" dirty="0"/>
              <a:t>cannot use ALU for register comparison any more</a:t>
            </a:r>
          </a:p>
          <a:p>
            <a:endParaRPr lang="en-SG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41607C8-24CE-434F-B544-8C428CCB8BC5}"/>
              </a:ext>
            </a:extLst>
          </p:cNvPr>
          <p:cNvGrpSpPr/>
          <p:nvPr/>
        </p:nvGrpSpPr>
        <p:grpSpPr>
          <a:xfrm>
            <a:off x="3057867" y="3125006"/>
            <a:ext cx="6153037" cy="3208338"/>
            <a:chOff x="1590788" y="3125006"/>
            <a:chExt cx="6153037" cy="3208338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6044D60B-EEF2-4C4D-A1E7-51164F692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5038" y="4134656"/>
              <a:ext cx="2951162" cy="18224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4195101-DC72-4733-89DB-1E0D910F1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3125006"/>
              <a:ext cx="2882900" cy="100965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no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F6A8BBE-0D4C-4910-B2B2-7288AFA3C1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313" y="5761844"/>
              <a:ext cx="442913" cy="5334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5" name="Text Box 8">
              <a:extLst>
                <a:ext uri="{FF2B5EF4-FFF2-40B4-BE49-F238E27FC236}">
                  <a16:creationId xmlns:a16="http://schemas.microsoft.com/office/drawing/2014/main" id="{F9808AD3-ECFA-4E68-A903-ECBF33AE6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175" y="5876144"/>
              <a:ext cx="658813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Sign</a:t>
              </a:r>
            </a:p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extend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7348858-2447-46FA-8E22-406B25DAC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738" y="4417231"/>
              <a:ext cx="1492250" cy="128428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7" name="Line 10">
              <a:extLst>
                <a:ext uri="{FF2B5EF4-FFF2-40B4-BE49-F238E27FC236}">
                  <a16:creationId xmlns:a16="http://schemas.microsoft.com/office/drawing/2014/main" id="{B9A73244-C208-425D-99E0-403475B7C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609319"/>
              <a:ext cx="396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8" name="Line 11">
              <a:extLst>
                <a:ext uri="{FF2B5EF4-FFF2-40B4-BE49-F238E27FC236}">
                  <a16:creationId xmlns:a16="http://schemas.microsoft.com/office/drawing/2014/main" id="{7175C3DA-7D70-42BB-B1AE-BB3C0EBF68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882369"/>
              <a:ext cx="3968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9" name="Line 12">
              <a:extLst>
                <a:ext uri="{FF2B5EF4-FFF2-40B4-BE49-F238E27FC236}">
                  <a16:creationId xmlns:a16="http://schemas.microsoft.com/office/drawing/2014/main" id="{0399D02C-F63A-485A-AA32-8E74F62C46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4609319"/>
              <a:ext cx="0" cy="6000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" name="Line 13">
              <a:extLst>
                <a:ext uri="{FF2B5EF4-FFF2-40B4-BE49-F238E27FC236}">
                  <a16:creationId xmlns:a16="http://schemas.microsoft.com/office/drawing/2014/main" id="{3382891E-F4F9-404F-86BE-C9DC1086E1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000" y="4460094"/>
              <a:ext cx="914400" cy="3000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" name="Line 14">
              <a:extLst>
                <a:ext uri="{FF2B5EF4-FFF2-40B4-BE49-F238E27FC236}">
                  <a16:creationId xmlns:a16="http://schemas.microsoft.com/office/drawing/2014/main" id="{551BCC32-EC55-4224-B831-064919F41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4760131"/>
              <a:ext cx="0" cy="517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Line 15">
              <a:extLst>
                <a:ext uri="{FF2B5EF4-FFF2-40B4-BE49-F238E27FC236}">
                  <a16:creationId xmlns:a16="http://schemas.microsoft.com/office/drawing/2014/main" id="{50092BB0-3896-4E19-8FAE-2467113507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0000" y="5277656"/>
              <a:ext cx="914400" cy="327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9245733C-C55C-4CCD-8416-048F58ACB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5141131"/>
              <a:ext cx="0" cy="463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Line 17">
              <a:extLst>
                <a:ext uri="{FF2B5EF4-FFF2-40B4-BE49-F238E27FC236}">
                  <a16:creationId xmlns:a16="http://schemas.microsoft.com/office/drawing/2014/main" id="{D3D451F2-2A89-4516-A287-38C4B5D7B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5004606"/>
              <a:ext cx="122238" cy="136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Line 18">
              <a:extLst>
                <a:ext uri="{FF2B5EF4-FFF2-40B4-BE49-F238E27FC236}">
                  <a16:creationId xmlns:a16="http://schemas.microsoft.com/office/drawing/2014/main" id="{018F7A1A-71F7-4871-A2A8-D50AA8E02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000" y="4841094"/>
              <a:ext cx="122238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Line 19">
              <a:extLst>
                <a:ext uri="{FF2B5EF4-FFF2-40B4-BE49-F238E27FC236}">
                  <a16:creationId xmlns:a16="http://schemas.microsoft.com/office/drawing/2014/main" id="{D632EC96-8838-42B6-B727-AF5D6C242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0000" y="4460094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" name="Line 20">
              <a:extLst>
                <a:ext uri="{FF2B5EF4-FFF2-40B4-BE49-F238E27FC236}">
                  <a16:creationId xmlns:a16="http://schemas.microsoft.com/office/drawing/2014/main" id="{BD87F298-5EA6-46F1-99EB-7C8B67EAC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988" y="4623606"/>
              <a:ext cx="608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8" name="Line 21">
              <a:extLst>
                <a:ext uri="{FF2B5EF4-FFF2-40B4-BE49-F238E27FC236}">
                  <a16:creationId xmlns:a16="http://schemas.microsoft.com/office/drawing/2014/main" id="{EF110AE7-CDEA-4B8C-A142-B7DE87236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37200" y="4214031"/>
              <a:ext cx="0" cy="382588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Line 22">
              <a:extLst>
                <a:ext uri="{FF2B5EF4-FFF2-40B4-BE49-F238E27FC236}">
                  <a16:creationId xmlns:a16="http://schemas.microsoft.com/office/drawing/2014/main" id="{0BDD3EFD-B425-4E59-9EFC-7B8646C97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4868081"/>
              <a:ext cx="4873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Text Box 23">
              <a:extLst>
                <a:ext uri="{FF2B5EF4-FFF2-40B4-BE49-F238E27FC236}">
                  <a16:creationId xmlns:a16="http://schemas.microsoft.com/office/drawing/2014/main" id="{5213B52A-E507-40F0-BC8B-8087632060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450" y="4987144"/>
              <a:ext cx="4318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ALU</a:t>
              </a:r>
            </a:p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result</a:t>
              </a:r>
            </a:p>
          </p:txBody>
        </p:sp>
        <p:sp>
          <p:nvSpPr>
            <p:cNvPr id="101" name="Text Box 24">
              <a:extLst>
                <a:ext uri="{FF2B5EF4-FFF2-40B4-BE49-F238E27FC236}">
                  <a16:creationId xmlns:a16="http://schemas.microsoft.com/office/drawing/2014/main" id="{15827A2D-2CA3-4B19-B39F-566EBC815D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7150" y="4933169"/>
              <a:ext cx="4667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000" b="1" i="1">
                  <a:solidFill>
                    <a:prstClr val="black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102" name="Text Box 25">
              <a:extLst>
                <a:ext uri="{FF2B5EF4-FFF2-40B4-BE49-F238E27FC236}">
                  <a16:creationId xmlns:a16="http://schemas.microsoft.com/office/drawing/2014/main" id="{787B7C59-052D-455A-9639-B57897636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625" y="4282294"/>
              <a:ext cx="969963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ALUcontrol</a:t>
              </a:r>
            </a:p>
          </p:txBody>
        </p:sp>
        <p:sp>
          <p:nvSpPr>
            <p:cNvPr id="103" name="Line 26">
              <a:extLst>
                <a:ext uri="{FF2B5EF4-FFF2-40B4-BE49-F238E27FC236}">
                  <a16:creationId xmlns:a16="http://schemas.microsoft.com/office/drawing/2014/main" id="{3E2AAEBF-7F48-44A0-8C96-3397A3EF9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46713" y="4487081"/>
              <a:ext cx="182563" cy="55563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Text Box 27">
              <a:extLst>
                <a:ext uri="{FF2B5EF4-FFF2-40B4-BE49-F238E27FC236}">
                  <a16:creationId xmlns:a16="http://schemas.microsoft.com/office/drawing/2014/main" id="{6F123414-6B20-4E96-BB8F-378CD88D1E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3675" y="4331506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105" name="Text Box 28">
              <a:extLst>
                <a:ext uri="{FF2B5EF4-FFF2-40B4-BE49-F238E27FC236}">
                  <a16:creationId xmlns:a16="http://schemas.microsoft.com/office/drawing/2014/main" id="{80CE4445-E710-4224-8800-8F85670964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2925" y="4796644"/>
              <a:ext cx="341313" cy="171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Zero</a:t>
              </a:r>
            </a:p>
          </p:txBody>
        </p:sp>
        <p:sp>
          <p:nvSpPr>
            <p:cNvPr id="106" name="Line 29">
              <a:extLst>
                <a:ext uri="{FF2B5EF4-FFF2-40B4-BE49-F238E27FC236}">
                  <a16:creationId xmlns:a16="http://schemas.microsoft.com/office/drawing/2014/main" id="{6076A3BA-BAC7-4C25-B5E9-BCF359C9F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9825" y="5701519"/>
              <a:ext cx="0" cy="19050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8F9EAC59-DE93-4A24-9DA0-A289C9E89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7875" y="5114144"/>
              <a:ext cx="5349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Text Box 31">
              <a:extLst>
                <a:ext uri="{FF2B5EF4-FFF2-40B4-BE49-F238E27FC236}">
                  <a16:creationId xmlns:a16="http://schemas.microsoft.com/office/drawing/2014/main" id="{F0345D37-C2A6-44BD-BA97-8D259F518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420406"/>
              <a:ext cx="7112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09" name="Text Box 32">
              <a:extLst>
                <a:ext uri="{FF2B5EF4-FFF2-40B4-BE49-F238E27FC236}">
                  <a16:creationId xmlns:a16="http://schemas.microsoft.com/office/drawing/2014/main" id="{F3D71832-0202-45B4-8F00-2F1A3E630D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4725206"/>
              <a:ext cx="71120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solidFill>
                    <a:prstClr val="black"/>
                  </a:solidFill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10" name="Text Box 33">
              <a:extLst>
                <a:ext uri="{FF2B5EF4-FFF2-40B4-BE49-F238E27FC236}">
                  <a16:creationId xmlns:a16="http://schemas.microsoft.com/office/drawing/2014/main" id="{70622B46-CF19-41E5-ACBB-F5F0D8AEA7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030006"/>
              <a:ext cx="577850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11" name="Text Box 34">
              <a:extLst>
                <a:ext uri="{FF2B5EF4-FFF2-40B4-BE49-F238E27FC236}">
                  <a16:creationId xmlns:a16="http://schemas.microsoft.com/office/drawing/2014/main" id="{B4A0FF61-DD6D-421C-8FD8-73C7460CFA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1800" y="5357031"/>
              <a:ext cx="40957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</a:t>
              </a:r>
            </a:p>
          </p:txBody>
        </p:sp>
        <p:sp>
          <p:nvSpPr>
            <p:cNvPr id="112" name="Text Box 35">
              <a:extLst>
                <a:ext uri="{FF2B5EF4-FFF2-40B4-BE49-F238E27FC236}">
                  <a16:creationId xmlns:a16="http://schemas.microsoft.com/office/drawing/2014/main" id="{E4FF9971-216D-48FB-9B7A-2A3DB40CBA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4496606"/>
              <a:ext cx="46672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 1</a:t>
              </a:r>
            </a:p>
          </p:txBody>
        </p:sp>
        <p:sp>
          <p:nvSpPr>
            <p:cNvPr id="113" name="Text Box 36">
              <a:extLst>
                <a:ext uri="{FF2B5EF4-FFF2-40B4-BE49-F238E27FC236}">
                  <a16:creationId xmlns:a16="http://schemas.microsoft.com/office/drawing/2014/main" id="{92B09156-560F-4FB7-A2EC-4220F6BD92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5258606"/>
              <a:ext cx="466725" cy="3238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data 2</a:t>
              </a:r>
            </a:p>
          </p:txBody>
        </p:sp>
        <p:sp>
          <p:nvSpPr>
            <p:cNvPr id="114" name="Text Box 37">
              <a:extLst>
                <a:ext uri="{FF2B5EF4-FFF2-40B4-BE49-F238E27FC236}">
                  <a16:creationId xmlns:a16="http://schemas.microsoft.com/office/drawing/2014/main" id="{D4F8A9E1-8268-4D71-9E9C-6C883775C2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0200" y="5718981"/>
              <a:ext cx="8477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r"/>
              <a:r>
                <a:rPr lang="en-US" sz="1000" b="1">
                  <a:solidFill>
                    <a:srgbClr val="3333FF"/>
                  </a:solidFill>
                  <a:latin typeface="Verdana" pitchFamily="34" charset="0"/>
                </a:rPr>
                <a:t>RegWrite</a:t>
              </a:r>
            </a:p>
          </p:txBody>
        </p:sp>
        <p:sp>
          <p:nvSpPr>
            <p:cNvPr id="115" name="Text Box 38">
              <a:extLst>
                <a:ext uri="{FF2B5EF4-FFF2-40B4-BE49-F238E27FC236}">
                  <a16:creationId xmlns:a16="http://schemas.microsoft.com/office/drawing/2014/main" id="{6A108391-520A-4F97-B368-CAD7429A4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0200" y="4901419"/>
              <a:ext cx="982663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116" name="Text Box 39">
              <a:extLst>
                <a:ext uri="{FF2B5EF4-FFF2-40B4-BE49-F238E27FC236}">
                  <a16:creationId xmlns:a16="http://schemas.microsoft.com/office/drawing/2014/main" id="{DA531F4E-ABFB-4B11-BBFC-DA1598FF4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9111" y="5029675"/>
              <a:ext cx="970651" cy="1800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44" tIns="9144" rIns="9144" bIns="9144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050" b="1" i="1" dirty="0">
                  <a:solidFill>
                    <a:srgbClr val="7030A0"/>
                  </a:solidFill>
                  <a:latin typeface="Verdana" pitchFamily="34" charset="0"/>
                </a:rPr>
                <a:t>Register File</a:t>
              </a:r>
            </a:p>
          </p:txBody>
        </p:sp>
        <p:sp>
          <p:nvSpPr>
            <p:cNvPr id="117" name="Line 40">
              <a:extLst>
                <a:ext uri="{FF2B5EF4-FFF2-40B4-BE49-F238E27FC236}">
                  <a16:creationId xmlns:a16="http://schemas.microsoft.com/office/drawing/2014/main" id="{5D906C7D-0881-4090-8C76-210E82D6F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5209394"/>
              <a:ext cx="0" cy="819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" name="Line 41">
              <a:extLst>
                <a:ext uri="{FF2B5EF4-FFF2-40B4-BE49-F238E27FC236}">
                  <a16:creationId xmlns:a16="http://schemas.microsoft.com/office/drawing/2014/main" id="{C304B26F-BB68-487F-859C-19A6657823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2863" y="6028544"/>
              <a:ext cx="13144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9" name="Line 42">
              <a:extLst>
                <a:ext uri="{FF2B5EF4-FFF2-40B4-BE49-F238E27FC236}">
                  <a16:creationId xmlns:a16="http://schemas.microsoft.com/office/drawing/2014/main" id="{DA6A2E3B-CAEF-4563-A789-73466E87E7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0225" y="6028544"/>
              <a:ext cx="3206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0" name="Line 43">
              <a:extLst>
                <a:ext uri="{FF2B5EF4-FFF2-40B4-BE49-F238E27FC236}">
                  <a16:creationId xmlns:a16="http://schemas.microsoft.com/office/drawing/2014/main" id="{2B96027E-EC53-4912-A1CE-7BE50A982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98850" y="5957106"/>
              <a:ext cx="161925" cy="119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1" name="Line 44">
              <a:extLst>
                <a:ext uri="{FF2B5EF4-FFF2-40B4-BE49-F238E27FC236}">
                  <a16:creationId xmlns:a16="http://schemas.microsoft.com/office/drawing/2014/main" id="{EE1752C4-D256-4DFF-88B6-BCFC42B62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79913" y="5968219"/>
              <a:ext cx="160338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2" name="Text Box 45">
              <a:extLst>
                <a:ext uri="{FF2B5EF4-FFF2-40B4-BE49-F238E27FC236}">
                  <a16:creationId xmlns:a16="http://schemas.microsoft.com/office/drawing/2014/main" id="{5E2DFC2E-7FF5-4A04-BFB2-B9589F920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8513" y="6068231"/>
              <a:ext cx="3651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16</a:t>
              </a:r>
            </a:p>
          </p:txBody>
        </p:sp>
        <p:sp>
          <p:nvSpPr>
            <p:cNvPr id="123" name="Text Box 46">
              <a:extLst>
                <a:ext uri="{FF2B5EF4-FFF2-40B4-BE49-F238E27FC236}">
                  <a16:creationId xmlns:a16="http://schemas.microsoft.com/office/drawing/2014/main" id="{9FA2218B-D942-44B1-96B9-18EB9468D1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3713" y="6088869"/>
              <a:ext cx="36512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32</a:t>
              </a:r>
            </a:p>
          </p:txBody>
        </p:sp>
        <p:sp>
          <p:nvSpPr>
            <p:cNvPr id="124" name="Line 47">
              <a:extLst>
                <a:ext uri="{FF2B5EF4-FFF2-40B4-BE49-F238E27FC236}">
                  <a16:creationId xmlns:a16="http://schemas.microsoft.com/office/drawing/2014/main" id="{B447E22C-CF43-46A4-A7C9-6FBAB0395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1988" y="5406244"/>
              <a:ext cx="608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5" name="Line 48">
              <a:extLst>
                <a:ext uri="{FF2B5EF4-FFF2-40B4-BE49-F238E27FC236}">
                  <a16:creationId xmlns:a16="http://schemas.microsoft.com/office/drawing/2014/main" id="{63A0DEDF-50BD-4F88-8E6C-9C71A986B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94400" y="5106206"/>
              <a:ext cx="4016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6" name="Text Box 49">
              <a:extLst>
                <a:ext uri="{FF2B5EF4-FFF2-40B4-BE49-F238E27FC236}">
                  <a16:creationId xmlns:a16="http://schemas.microsoft.com/office/drawing/2014/main" id="{A554CF50-1BE0-4FC2-B9F0-6F0B96D9F8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7000" y="4649006"/>
              <a:ext cx="1266825" cy="4587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Verdana" pitchFamily="34" charset="0"/>
                </a:rPr>
                <a:t>To branch</a:t>
              </a:r>
            </a:p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Verdana" pitchFamily="34" charset="0"/>
                </a:rPr>
                <a:t>Control logic</a:t>
              </a:r>
            </a:p>
          </p:txBody>
        </p:sp>
        <p:sp>
          <p:nvSpPr>
            <p:cNvPr id="127" name="Line 50">
              <a:extLst>
                <a:ext uri="{FF2B5EF4-FFF2-40B4-BE49-F238E27FC236}">
                  <a16:creationId xmlns:a16="http://schemas.microsoft.com/office/drawing/2014/main" id="{659DD4C7-1A53-4DEF-9EBC-A26A2097C8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688" y="3383769"/>
              <a:ext cx="457200" cy="1254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8" name="Line 51">
              <a:extLst>
                <a:ext uri="{FF2B5EF4-FFF2-40B4-BE49-F238E27FC236}">
                  <a16:creationId xmlns:a16="http://schemas.microsoft.com/office/drawing/2014/main" id="{8FE2BC4D-0446-4ADD-AFCF-500878735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3509181"/>
              <a:ext cx="0" cy="217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29" name="Line 52">
              <a:extLst>
                <a:ext uri="{FF2B5EF4-FFF2-40B4-BE49-F238E27FC236}">
                  <a16:creationId xmlns:a16="http://schemas.microsoft.com/office/drawing/2014/main" id="{06275680-6589-4670-93D5-96BCCEFFA1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00688" y="3726669"/>
              <a:ext cx="457200" cy="136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0" name="Line 53">
              <a:extLst>
                <a:ext uri="{FF2B5EF4-FFF2-40B4-BE49-F238E27FC236}">
                  <a16:creationId xmlns:a16="http://schemas.microsoft.com/office/drawing/2014/main" id="{3408C8EE-FEE9-433F-BE1B-5356F6DF45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669519"/>
              <a:ext cx="0" cy="193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1" name="Line 54">
              <a:extLst>
                <a:ext uri="{FF2B5EF4-FFF2-40B4-BE49-F238E27FC236}">
                  <a16:creationId xmlns:a16="http://schemas.microsoft.com/office/drawing/2014/main" id="{5968527E-8605-4049-99F1-F635E851B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612369"/>
              <a:ext cx="60325" cy="5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2" name="Line 55">
              <a:extLst>
                <a:ext uri="{FF2B5EF4-FFF2-40B4-BE49-F238E27FC236}">
                  <a16:creationId xmlns:a16="http://schemas.microsoft.com/office/drawing/2014/main" id="{9ADB3F91-86EE-4095-A401-1D1DEEF05E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00688" y="3544106"/>
              <a:ext cx="60325" cy="68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3" name="Line 56">
              <a:extLst>
                <a:ext uri="{FF2B5EF4-FFF2-40B4-BE49-F238E27FC236}">
                  <a16:creationId xmlns:a16="http://schemas.microsoft.com/office/drawing/2014/main" id="{24B279D7-FC4C-4326-B87F-B791AB2104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00688" y="3383769"/>
              <a:ext cx="0" cy="1603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4" name="Text Box 57">
              <a:extLst>
                <a:ext uri="{FF2B5EF4-FFF2-40B4-BE49-F238E27FC236}">
                  <a16:creationId xmlns:a16="http://schemas.microsoft.com/office/drawing/2014/main" id="{B75B8AAE-5D8E-4A4F-BC90-F6236E6E7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9738" y="3506006"/>
              <a:ext cx="425450" cy="1714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000" b="1" i="1">
                  <a:solidFill>
                    <a:prstClr val="black"/>
                  </a:solidFill>
                  <a:latin typeface="Verdana" pitchFamily="34" charset="0"/>
                </a:rPr>
                <a:t>Add</a:t>
              </a:r>
            </a:p>
          </p:txBody>
        </p:sp>
        <p:sp>
          <p:nvSpPr>
            <p:cNvPr id="135" name="Line 58">
              <a:extLst>
                <a:ext uri="{FF2B5EF4-FFF2-40B4-BE49-F238E27FC236}">
                  <a16:creationId xmlns:a16="http://schemas.microsoft.com/office/drawing/2014/main" id="{E3C9A104-D565-4593-9619-08BAAF4C64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4075" y="3742544"/>
              <a:ext cx="0" cy="22860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Line 59">
              <a:extLst>
                <a:ext uri="{FF2B5EF4-FFF2-40B4-BE49-F238E27FC236}">
                  <a16:creationId xmlns:a16="http://schemas.microsoft.com/office/drawing/2014/main" id="{02FD42C6-F949-4594-B1AE-22147D53A6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0900" y="3742544"/>
              <a:ext cx="1698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FCE0E6F-6415-481A-A21C-488DACE10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0763" y="3509181"/>
              <a:ext cx="442913" cy="533400"/>
            </a:xfrm>
            <a:prstGeom prst="ellipse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Text Box 61">
              <a:extLst>
                <a:ext uri="{FF2B5EF4-FFF2-40B4-BE49-F238E27FC236}">
                  <a16:creationId xmlns:a16="http://schemas.microsoft.com/office/drawing/2014/main" id="{59F906E8-4E3E-417E-8350-9556068F47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5038" y="3590144"/>
              <a:ext cx="658813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Shift</a:t>
              </a:r>
            </a:p>
            <a:p>
              <a:pPr algn="ctr"/>
              <a:r>
                <a:rPr lang="en-US" sz="1000" b="1">
                  <a:solidFill>
                    <a:prstClr val="black"/>
                  </a:solidFill>
                  <a:latin typeface="Verdana" pitchFamily="34" charset="0"/>
                </a:rPr>
                <a:t>left 2</a:t>
              </a:r>
            </a:p>
          </p:txBody>
        </p:sp>
        <p:sp>
          <p:nvSpPr>
            <p:cNvPr id="139" name="Line 62">
              <a:extLst>
                <a:ext uri="{FF2B5EF4-FFF2-40B4-BE49-F238E27FC236}">
                  <a16:creationId xmlns:a16="http://schemas.microsoft.com/office/drawing/2014/main" id="{4B09A049-6EFF-4C39-95A5-CB6C882BAE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3675" y="3742544"/>
              <a:ext cx="2270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Line 63">
              <a:extLst>
                <a:ext uri="{FF2B5EF4-FFF2-40B4-BE49-F238E27FC236}">
                  <a16:creationId xmlns:a16="http://schemas.microsoft.com/office/drawing/2014/main" id="{C8268242-E213-4163-B6CC-97D85A2C9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7250" y="3475844"/>
              <a:ext cx="8524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Text Box 64">
              <a:extLst>
                <a:ext uri="{FF2B5EF4-FFF2-40B4-BE49-F238E27FC236}">
                  <a16:creationId xmlns:a16="http://schemas.microsoft.com/office/drawing/2014/main" id="{71FF28FB-9CBB-4D23-855E-0BE0502B3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2563" y="3383769"/>
              <a:ext cx="749300" cy="27463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200" b="1">
                  <a:solidFill>
                    <a:prstClr val="black"/>
                  </a:solidFill>
                  <a:latin typeface="Verdana" pitchFamily="34" charset="0"/>
                </a:rPr>
                <a:t>PC + 4</a:t>
              </a:r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2AF7B8D-F2C3-4E16-957B-46434E07F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4553756"/>
              <a:ext cx="98425" cy="112713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BA1C05A-2D69-46DE-BA80-0AB674F20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4841094"/>
              <a:ext cx="98425" cy="112713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9418622-8DCC-44FB-AA7F-2F7955692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5063344"/>
              <a:ext cx="98425" cy="112713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Line 68">
              <a:extLst>
                <a:ext uri="{FF2B5EF4-FFF2-40B4-BE49-F238E27FC236}">
                  <a16:creationId xmlns:a16="http://schemas.microsoft.com/office/drawing/2014/main" id="{49C2ABB7-A11B-477E-A5A6-F983BCA4F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7888" y="3612369"/>
              <a:ext cx="6715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Text Box 69">
              <a:extLst>
                <a:ext uri="{FF2B5EF4-FFF2-40B4-BE49-F238E27FC236}">
                  <a16:creationId xmlns:a16="http://schemas.microsoft.com/office/drawing/2014/main" id="{0B47C28F-0559-4D13-BB84-68E7C116E6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0788" y="3197265"/>
              <a:ext cx="2417650" cy="584775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Branch target</a:t>
              </a:r>
            </a:p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address calculation</a:t>
              </a:r>
              <a:endParaRPr lang="en-US" sz="1200" b="1" dirty="0">
                <a:solidFill>
                  <a:srgbClr val="C00000"/>
                </a:solidFill>
                <a:latin typeface="Verdana" pitchFamily="34" charset="0"/>
              </a:endParaRPr>
            </a:p>
          </p:txBody>
        </p:sp>
        <p:sp>
          <p:nvSpPr>
            <p:cNvPr id="147" name="Text Box 70">
              <a:extLst>
                <a:ext uri="{FF2B5EF4-FFF2-40B4-BE49-F238E27FC236}">
                  <a16:creationId xmlns:a16="http://schemas.microsoft.com/office/drawing/2014/main" id="{0FBD0253-3741-41B5-9930-AEDCAF4D2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108" y="5868206"/>
              <a:ext cx="2590774" cy="338554"/>
            </a:xfrm>
            <a:prstGeom prst="rect">
              <a:avLst/>
            </a:prstGeom>
            <a:solidFill>
              <a:srgbClr val="FFFFCC"/>
            </a:solidFill>
            <a:ln w="19050" algn="ctr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algn="ctr"/>
              <a:r>
                <a:rPr lang="en-US" sz="1600" b="1" dirty="0">
                  <a:solidFill>
                    <a:srgbClr val="C00000"/>
                  </a:solidFill>
                  <a:latin typeface="Verdana" pitchFamily="34" charset="0"/>
                </a:rPr>
                <a:t>Register Comparison</a:t>
              </a:r>
            </a:p>
          </p:txBody>
        </p:sp>
        <p:sp>
          <p:nvSpPr>
            <p:cNvPr id="148" name="Text Box 71">
              <a:extLst>
                <a:ext uri="{FF2B5EF4-FFF2-40B4-BE49-F238E27FC236}">
                  <a16:creationId xmlns:a16="http://schemas.microsoft.com/office/drawing/2014/main" id="{274C0144-6740-43B6-8F60-3961968DF0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3600" y="3353606"/>
              <a:ext cx="1370013" cy="20161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r>
                <a:rPr lang="en-US" sz="1200" b="1">
                  <a:solidFill>
                    <a:prstClr val="black"/>
                  </a:solidFill>
                  <a:latin typeface="Verdana" pitchFamily="34" charset="0"/>
                </a:rPr>
                <a:t>Target address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552E054-752D-4AFA-BD5B-5E4854FAECCE}"/>
                  </a:ext>
                </a:extLst>
              </p14:cNvPr>
              <p14:cNvContentPartPr/>
              <p14:nvPr/>
            </p14:nvContentPartPr>
            <p14:xfrm>
              <a:off x="3672000" y="922680"/>
              <a:ext cx="5178600" cy="47311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552E054-752D-4AFA-BD5B-5E4854FAEC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2640" y="913320"/>
                <a:ext cx="5197320" cy="47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7684035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Reduce Stalls: </a:t>
            </a:r>
            <a:r>
              <a:rPr lang="en-GB" sz="3600" b="1" dirty="0">
                <a:solidFill>
                  <a:srgbClr val="0000FF"/>
                </a:solidFill>
              </a:rPr>
              <a:t>Early Branch </a:t>
            </a:r>
            <a:r>
              <a:rPr lang="en-GB" sz="3600" dirty="0">
                <a:solidFill>
                  <a:srgbClr val="0000FF"/>
                </a:solidFill>
              </a:rPr>
              <a:t>(2/3)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pic>
        <p:nvPicPr>
          <p:cNvPr id="202" name="Picture 72">
            <a:extLst>
              <a:ext uri="{FF2B5EF4-FFF2-40B4-BE49-F238E27FC236}">
                <a16:creationId xmlns:a16="http://schemas.microsoft.com/office/drawing/2014/main" id="{9D76A693-AB3F-48DD-AE0A-D656A4B76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599420"/>
            <a:ext cx="7620000" cy="47339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</p:pic>
      <p:sp>
        <p:nvSpPr>
          <p:cNvPr id="203" name="Text Box 70">
            <a:extLst>
              <a:ext uri="{FF2B5EF4-FFF2-40B4-BE49-F238E27FC236}">
                <a16:creationId xmlns:a16="http://schemas.microsoft.com/office/drawing/2014/main" id="{5536D4B4-5530-4E91-AC5A-FFF4B8F79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5126" y="1276254"/>
            <a:ext cx="2858475" cy="646331"/>
          </a:xfrm>
          <a:prstGeom prst="rect">
            <a:avLst/>
          </a:prstGeom>
          <a:solidFill>
            <a:srgbClr val="FFFFCC"/>
          </a:solidFill>
          <a:ln w="1905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Verdana" pitchFamily="34" charset="0"/>
              </a:rPr>
              <a:t>Register comparison</a:t>
            </a:r>
          </a:p>
          <a:p>
            <a:pPr algn="ctr"/>
            <a:r>
              <a:rPr lang="en-US" dirty="0">
                <a:solidFill>
                  <a:srgbClr val="C00000"/>
                </a:solidFill>
                <a:latin typeface="Verdana" pitchFamily="34" charset="0"/>
              </a:rPr>
              <a:t>moved to ID stage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4B3FF0C-EF5A-4CA1-90B4-7BD4C48B36F5}"/>
              </a:ext>
            </a:extLst>
          </p:cNvPr>
          <p:cNvCxnSpPr>
            <a:stCxn id="203" idx="2"/>
          </p:cNvCxnSpPr>
          <p:nvPr/>
        </p:nvCxnSpPr>
        <p:spPr>
          <a:xfrm flipH="1">
            <a:off x="6096001" y="1922585"/>
            <a:ext cx="2228363" cy="953869"/>
          </a:xfrm>
          <a:prstGeom prst="straightConnector1">
            <a:avLst/>
          </a:prstGeom>
          <a:ln w="2222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FB45FC-DD6B-4B7B-9401-CA63991EE2FB}"/>
                  </a:ext>
                </a:extLst>
              </p14:cNvPr>
              <p14:cNvContentPartPr/>
              <p14:nvPr/>
            </p14:nvContentPartPr>
            <p14:xfrm>
              <a:off x="4560480" y="2132640"/>
              <a:ext cx="2936160" cy="23806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FB45FC-DD6B-4B7B-9401-CA63991EE2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1120" y="2123280"/>
                <a:ext cx="2954880" cy="23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43314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Reduce Stalls: </a:t>
            </a:r>
            <a:r>
              <a:rPr lang="en-GB" sz="3600" b="1" dirty="0">
                <a:solidFill>
                  <a:srgbClr val="0000FF"/>
                </a:solidFill>
              </a:rPr>
              <a:t>Early Branch </a:t>
            </a:r>
            <a:r>
              <a:rPr lang="en-GB" sz="3600" dirty="0">
                <a:solidFill>
                  <a:srgbClr val="0000FF"/>
                </a:solidFill>
              </a:rPr>
              <a:t>(3/3)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639">
            <a:extLst>
              <a:ext uri="{FF2B5EF4-FFF2-40B4-BE49-F238E27FC236}">
                <a16:creationId xmlns:a16="http://schemas.microsoft.com/office/drawing/2014/main" id="{4313610E-6358-4152-8094-3E1D7B967864}"/>
              </a:ext>
            </a:extLst>
          </p:cNvPr>
          <p:cNvGrpSpPr>
            <a:grpSpLocks/>
          </p:cNvGrpSpPr>
          <p:nvPr/>
        </p:nvGrpSpPr>
        <p:grpSpPr bwMode="auto">
          <a:xfrm>
            <a:off x="1981201" y="1295401"/>
            <a:ext cx="8239125" cy="3268663"/>
            <a:chOff x="288" y="816"/>
            <a:chExt cx="5190" cy="2059"/>
          </a:xfrm>
        </p:grpSpPr>
        <p:sp>
          <p:nvSpPr>
            <p:cNvPr id="9" name="Line 401">
              <a:extLst>
                <a:ext uri="{FF2B5EF4-FFF2-40B4-BE49-F238E27FC236}">
                  <a16:creationId xmlns:a16="http://schemas.microsoft.com/office/drawing/2014/main" id="{2BE285F2-9A8F-43C2-B442-C845354FF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2507"/>
              <a:ext cx="100" cy="3"/>
            </a:xfrm>
            <a:prstGeom prst="line">
              <a:avLst/>
            </a:prstGeom>
            <a:noFill/>
            <a:ln w="19050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Line 402">
              <a:extLst>
                <a:ext uri="{FF2B5EF4-FFF2-40B4-BE49-F238E27FC236}">
                  <a16:creationId xmlns:a16="http://schemas.microsoft.com/office/drawing/2014/main" id="{D04875C7-F61B-4860-AFBC-650B3C2DD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507"/>
              <a:ext cx="1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403">
              <a:extLst>
                <a:ext uri="{FF2B5EF4-FFF2-40B4-BE49-F238E27FC236}">
                  <a16:creationId xmlns:a16="http://schemas.microsoft.com/office/drawing/2014/main" id="{844F4A4C-D0B4-466D-A189-48172CEB1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" y="2394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w 83"/>
                <a:gd name="T9" fmla="*/ 911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404">
              <a:extLst>
                <a:ext uri="{FF2B5EF4-FFF2-40B4-BE49-F238E27FC236}">
                  <a16:creationId xmlns:a16="http://schemas.microsoft.com/office/drawing/2014/main" id="{47EC69D9-4BBD-448C-AB9A-60EA5D680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6" y="2394"/>
              <a:ext cx="101" cy="229"/>
            </a:xfrm>
            <a:custGeom>
              <a:avLst/>
              <a:gdLst>
                <a:gd name="T0" fmla="*/ 0 w 83"/>
                <a:gd name="T1" fmla="*/ 911 h 188"/>
                <a:gd name="T2" fmla="*/ 402 w 83"/>
                <a:gd name="T3" fmla="*/ 911 h 188"/>
                <a:gd name="T4" fmla="*/ 402 w 83"/>
                <a:gd name="T5" fmla="*/ 0 h 188"/>
                <a:gd name="T6" fmla="*/ 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8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405">
              <a:extLst>
                <a:ext uri="{FF2B5EF4-FFF2-40B4-BE49-F238E27FC236}">
                  <a16:creationId xmlns:a16="http://schemas.microsoft.com/office/drawing/2014/main" id="{ED61F3C7-4CAF-42E1-9FDB-1316D9DDE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8" y="2394"/>
              <a:ext cx="100" cy="229"/>
            </a:xfrm>
            <a:custGeom>
              <a:avLst/>
              <a:gdLst>
                <a:gd name="T0" fmla="*/ 360 w 83"/>
                <a:gd name="T1" fmla="*/ 0 h 188"/>
                <a:gd name="T2" fmla="*/ 0 w 83"/>
                <a:gd name="T3" fmla="*/ 0 h 188"/>
                <a:gd name="T4" fmla="*/ 0 w 83"/>
                <a:gd name="T5" fmla="*/ 911 h 188"/>
                <a:gd name="T6" fmla="*/ 369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3" y="188"/>
                  </a:lnTo>
                </a:path>
              </a:pathLst>
            </a:custGeom>
            <a:noFill/>
            <a:ln w="11113">
              <a:solidFill>
                <a:srgbClr val="EB75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406">
              <a:extLst>
                <a:ext uri="{FF2B5EF4-FFF2-40B4-BE49-F238E27FC236}">
                  <a16:creationId xmlns:a16="http://schemas.microsoft.com/office/drawing/2014/main" id="{2B131F86-E4F6-4D21-9BB0-00FCD97A8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94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w 84"/>
                <a:gd name="T9" fmla="*/ 89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407">
              <a:extLst>
                <a:ext uri="{FF2B5EF4-FFF2-40B4-BE49-F238E27FC236}">
                  <a16:creationId xmlns:a16="http://schemas.microsoft.com/office/drawing/2014/main" id="{514CA33A-4EAC-4C49-8550-1D6E2D33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2394"/>
              <a:ext cx="102" cy="231"/>
            </a:xfrm>
            <a:custGeom>
              <a:avLst/>
              <a:gdLst>
                <a:gd name="T0" fmla="*/ 0 w 84"/>
                <a:gd name="T1" fmla="*/ 898 h 190"/>
                <a:gd name="T2" fmla="*/ 398 w 84"/>
                <a:gd name="T3" fmla="*/ 909 h 190"/>
                <a:gd name="T4" fmla="*/ 398 w 84"/>
                <a:gd name="T5" fmla="*/ 0 h 190"/>
                <a:gd name="T6" fmla="*/ 15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0" y="188"/>
                  </a:moveTo>
                  <a:lnTo>
                    <a:pt x="84" y="190"/>
                  </a:lnTo>
                  <a:lnTo>
                    <a:pt x="84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408">
              <a:extLst>
                <a:ext uri="{FF2B5EF4-FFF2-40B4-BE49-F238E27FC236}">
                  <a16:creationId xmlns:a16="http://schemas.microsoft.com/office/drawing/2014/main" id="{FC35D4AA-1E6C-4B2D-B9D1-5F9090AEC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1" y="2394"/>
              <a:ext cx="1" cy="22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Line 409">
              <a:extLst>
                <a:ext uri="{FF2B5EF4-FFF2-40B4-BE49-F238E27FC236}">
                  <a16:creationId xmlns:a16="http://schemas.microsoft.com/office/drawing/2014/main" id="{1D01EB7D-BBD3-4A0E-94C8-F5355165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2394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" name="Line 410">
              <a:extLst>
                <a:ext uri="{FF2B5EF4-FFF2-40B4-BE49-F238E27FC236}">
                  <a16:creationId xmlns:a16="http://schemas.microsoft.com/office/drawing/2014/main" id="{484C6387-826B-48FF-93F4-81A4140D6A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21" y="2623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Rectangle 411">
              <a:extLst>
                <a:ext uri="{FF2B5EF4-FFF2-40B4-BE49-F238E27FC236}">
                  <a16:creationId xmlns:a16="http://schemas.microsoft.com/office/drawing/2014/main" id="{2A2B9C69-2F95-43C9-B934-DFE5FD632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9" y="243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412">
              <a:extLst>
                <a:ext uri="{FF2B5EF4-FFF2-40B4-BE49-F238E27FC236}">
                  <a16:creationId xmlns:a16="http://schemas.microsoft.com/office/drawing/2014/main" id="{6A2CA34A-1137-4D64-B125-5E1097312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8" y="243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" name="Rectangle 413">
              <a:extLst>
                <a:ext uri="{FF2B5EF4-FFF2-40B4-BE49-F238E27FC236}">
                  <a16:creationId xmlns:a16="http://schemas.microsoft.com/office/drawing/2014/main" id="{BEA36FAD-5990-46A4-9A29-49FE0CC81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243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414">
              <a:extLst>
                <a:ext uri="{FF2B5EF4-FFF2-40B4-BE49-F238E27FC236}">
                  <a16:creationId xmlns:a16="http://schemas.microsoft.com/office/drawing/2014/main" id="{91F1C6A9-97B8-4D3A-92E4-A293B9C51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" y="2394"/>
              <a:ext cx="100" cy="229"/>
            </a:xfrm>
            <a:custGeom>
              <a:avLst/>
              <a:gdLst>
                <a:gd name="T0" fmla="*/ 360 w 83"/>
                <a:gd name="T1" fmla="*/ 911 h 188"/>
                <a:gd name="T2" fmla="*/ 0 w 83"/>
                <a:gd name="T3" fmla="*/ 911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415">
              <a:extLst>
                <a:ext uri="{FF2B5EF4-FFF2-40B4-BE49-F238E27FC236}">
                  <a16:creationId xmlns:a16="http://schemas.microsoft.com/office/drawing/2014/main" id="{DBC9E221-4853-4BE3-8C48-1DFFCA3F69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" y="2394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w 83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416">
              <a:extLst>
                <a:ext uri="{FF2B5EF4-FFF2-40B4-BE49-F238E27FC236}">
                  <a16:creationId xmlns:a16="http://schemas.microsoft.com/office/drawing/2014/main" id="{C40A99DA-D771-4AF7-85CF-47A84D640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8" y="2394"/>
              <a:ext cx="101" cy="229"/>
            </a:xfrm>
            <a:custGeom>
              <a:avLst/>
              <a:gdLst>
                <a:gd name="T0" fmla="*/ 0 w 83"/>
                <a:gd name="T1" fmla="*/ 0 h 188"/>
                <a:gd name="T2" fmla="*/ 402 w 83"/>
                <a:gd name="T3" fmla="*/ 0 h 188"/>
                <a:gd name="T4" fmla="*/ 402 w 83"/>
                <a:gd name="T5" fmla="*/ 911 h 188"/>
                <a:gd name="T6" fmla="*/ 2 w 83"/>
                <a:gd name="T7" fmla="*/ 911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0"/>
                  </a:moveTo>
                  <a:lnTo>
                    <a:pt x="83" y="0"/>
                  </a:lnTo>
                  <a:lnTo>
                    <a:pt x="83" y="188"/>
                  </a:lnTo>
                  <a:lnTo>
                    <a:pt x="2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417">
              <a:extLst>
                <a:ext uri="{FF2B5EF4-FFF2-40B4-BE49-F238E27FC236}">
                  <a16:creationId xmlns:a16="http://schemas.microsoft.com/office/drawing/2014/main" id="{1E4A62FD-B643-4E53-951F-9C34448DD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450"/>
              <a:ext cx="10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418">
              <a:extLst>
                <a:ext uri="{FF2B5EF4-FFF2-40B4-BE49-F238E27FC236}">
                  <a16:creationId xmlns:a16="http://schemas.microsoft.com/office/drawing/2014/main" id="{296F79E2-93CF-4011-8651-990199E09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8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419">
              <a:extLst>
                <a:ext uri="{FF2B5EF4-FFF2-40B4-BE49-F238E27FC236}">
                  <a16:creationId xmlns:a16="http://schemas.microsoft.com/office/drawing/2014/main" id="{59CFF34F-4005-470E-80CD-C13BE482D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0" y="1548"/>
              <a:ext cx="100" cy="228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420">
              <a:extLst>
                <a:ext uri="{FF2B5EF4-FFF2-40B4-BE49-F238E27FC236}">
                  <a16:creationId xmlns:a16="http://schemas.microsoft.com/office/drawing/2014/main" id="{6E06687A-63E2-4F10-AEB9-A0D297C251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1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Line 421">
              <a:extLst>
                <a:ext uri="{FF2B5EF4-FFF2-40B4-BE49-F238E27FC236}">
                  <a16:creationId xmlns:a16="http://schemas.microsoft.com/office/drawing/2014/main" id="{A7113628-B355-4327-85F7-7ED48E253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0" y="154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422">
              <a:extLst>
                <a:ext uri="{FF2B5EF4-FFF2-40B4-BE49-F238E27FC236}">
                  <a16:creationId xmlns:a16="http://schemas.microsoft.com/office/drawing/2014/main" id="{1CDFDFB8-95C3-432C-B66C-9792B5FFD0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4" y="1838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423">
              <a:extLst>
                <a:ext uri="{FF2B5EF4-FFF2-40B4-BE49-F238E27FC236}">
                  <a16:creationId xmlns:a16="http://schemas.microsoft.com/office/drawing/2014/main" id="{A16CB3DA-A58F-442F-87D9-46B785D10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Rectangle 424">
              <a:extLst>
                <a:ext uri="{FF2B5EF4-FFF2-40B4-BE49-F238E27FC236}">
                  <a16:creationId xmlns:a16="http://schemas.microsoft.com/office/drawing/2014/main" id="{FC0A6765-1E52-46D1-8C54-D7F206F23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9" y="1548"/>
              <a:ext cx="100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425">
              <a:extLst>
                <a:ext uri="{FF2B5EF4-FFF2-40B4-BE49-F238E27FC236}">
                  <a16:creationId xmlns:a16="http://schemas.microsoft.com/office/drawing/2014/main" id="{75C23352-6F10-4445-94C8-3A0DB858B6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7" y="1545"/>
              <a:ext cx="1" cy="23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426">
              <a:extLst>
                <a:ext uri="{FF2B5EF4-FFF2-40B4-BE49-F238E27FC236}">
                  <a16:creationId xmlns:a16="http://schemas.microsoft.com/office/drawing/2014/main" id="{38038C97-07F3-41E1-B8C2-20B58F3FD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548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427">
              <a:extLst>
                <a:ext uri="{FF2B5EF4-FFF2-40B4-BE49-F238E27FC236}">
                  <a16:creationId xmlns:a16="http://schemas.microsoft.com/office/drawing/2014/main" id="{06CDB8C1-DFB6-4D89-9474-579FCF3A9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776"/>
              <a:ext cx="107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Rectangle 428">
              <a:extLst>
                <a:ext uri="{FF2B5EF4-FFF2-40B4-BE49-F238E27FC236}">
                  <a16:creationId xmlns:a16="http://schemas.microsoft.com/office/drawing/2014/main" id="{54E1E5C4-421A-4E0D-AF54-8CBF494A56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Rectangle 429">
              <a:extLst>
                <a:ext uri="{FF2B5EF4-FFF2-40B4-BE49-F238E27FC236}">
                  <a16:creationId xmlns:a16="http://schemas.microsoft.com/office/drawing/2014/main" id="{D1ECD0E1-1AE0-4DEF-B994-BB99552C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548"/>
              <a:ext cx="102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430">
              <a:extLst>
                <a:ext uri="{FF2B5EF4-FFF2-40B4-BE49-F238E27FC236}">
                  <a16:creationId xmlns:a16="http://schemas.microsoft.com/office/drawing/2014/main" id="{A4BA48F0-124E-453C-A812-C0F4AEC8D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548"/>
              <a:ext cx="98" cy="22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431">
              <a:extLst>
                <a:ext uri="{FF2B5EF4-FFF2-40B4-BE49-F238E27FC236}">
                  <a16:creationId xmlns:a16="http://schemas.microsoft.com/office/drawing/2014/main" id="{11A95E88-BB08-4A25-9C90-377A67D5BB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432">
              <a:extLst>
                <a:ext uri="{FF2B5EF4-FFF2-40B4-BE49-F238E27FC236}">
                  <a16:creationId xmlns:a16="http://schemas.microsoft.com/office/drawing/2014/main" id="{683B41FA-ECE6-4B2B-9BE7-7B0888334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8" y="1432"/>
              <a:ext cx="149" cy="455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433">
              <a:extLst>
                <a:ext uri="{FF2B5EF4-FFF2-40B4-BE49-F238E27FC236}">
                  <a16:creationId xmlns:a16="http://schemas.microsoft.com/office/drawing/2014/main" id="{C0BB9941-1B5D-46A7-BF62-55F48FFAB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3" y="1660"/>
              <a:ext cx="27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434">
              <a:extLst>
                <a:ext uri="{FF2B5EF4-FFF2-40B4-BE49-F238E27FC236}">
                  <a16:creationId xmlns:a16="http://schemas.microsoft.com/office/drawing/2014/main" id="{3D2E41F3-3ADE-4E42-8281-895AFFE9B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603"/>
              <a:ext cx="301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435">
              <a:extLst>
                <a:ext uri="{FF2B5EF4-FFF2-40B4-BE49-F238E27FC236}">
                  <a16:creationId xmlns:a16="http://schemas.microsoft.com/office/drawing/2014/main" id="{AC9232E2-ABE4-4EE9-AC1C-275BF3BAD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7" y="1660"/>
              <a:ext cx="298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436">
              <a:extLst>
                <a:ext uri="{FF2B5EF4-FFF2-40B4-BE49-F238E27FC236}">
                  <a16:creationId xmlns:a16="http://schemas.microsoft.com/office/drawing/2014/main" id="{D01B69AB-5D25-4885-AA9C-93FE94A38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7" y="1716"/>
              <a:ext cx="301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437">
              <a:extLst>
                <a:ext uri="{FF2B5EF4-FFF2-40B4-BE49-F238E27FC236}">
                  <a16:creationId xmlns:a16="http://schemas.microsoft.com/office/drawing/2014/main" id="{D62263FF-2026-4611-BEE5-D311A71BE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8" y="1603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38">
              <a:extLst>
                <a:ext uri="{FF2B5EF4-FFF2-40B4-BE49-F238E27FC236}">
                  <a16:creationId xmlns:a16="http://schemas.microsoft.com/office/drawing/2014/main" id="{805B9139-7E27-433C-80E6-E29F9ABE3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6" y="1660"/>
              <a:ext cx="350" cy="172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439">
              <a:extLst>
                <a:ext uri="{FF2B5EF4-FFF2-40B4-BE49-F238E27FC236}">
                  <a16:creationId xmlns:a16="http://schemas.microsoft.com/office/drawing/2014/main" id="{CF4DDDF0-3C47-4CFC-BD08-CE6E91826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440">
              <a:extLst>
                <a:ext uri="{FF2B5EF4-FFF2-40B4-BE49-F238E27FC236}">
                  <a16:creationId xmlns:a16="http://schemas.microsoft.com/office/drawing/2014/main" id="{19487735-8B31-4337-B380-85D8B5BAA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441">
              <a:extLst>
                <a:ext uri="{FF2B5EF4-FFF2-40B4-BE49-F238E27FC236}">
                  <a16:creationId xmlns:a16="http://schemas.microsoft.com/office/drawing/2014/main" id="{7AFBD5FA-3713-4DA0-AF27-77A2ADD9C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9" y="102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42">
              <a:extLst>
                <a:ext uri="{FF2B5EF4-FFF2-40B4-BE49-F238E27FC236}">
                  <a16:creationId xmlns:a16="http://schemas.microsoft.com/office/drawing/2014/main" id="{C2B7444A-14E8-45F8-8920-52B38FF7C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" y="1021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443">
              <a:extLst>
                <a:ext uri="{FF2B5EF4-FFF2-40B4-BE49-F238E27FC236}">
                  <a16:creationId xmlns:a16="http://schemas.microsoft.com/office/drawing/2014/main" id="{5DFC9CDB-8B08-4E9C-AF0A-5EBB68D71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7" y="816"/>
              <a:ext cx="5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444">
              <a:extLst>
                <a:ext uri="{FF2B5EF4-FFF2-40B4-BE49-F238E27FC236}">
                  <a16:creationId xmlns:a16="http://schemas.microsoft.com/office/drawing/2014/main" id="{C2BB5B1A-65C8-45D5-B8B1-FE9A4D768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5" y="816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445">
              <a:extLst>
                <a:ext uri="{FF2B5EF4-FFF2-40B4-BE49-F238E27FC236}">
                  <a16:creationId xmlns:a16="http://schemas.microsoft.com/office/drawing/2014/main" id="{1CF8968C-C39A-4E95-AA8A-15D1F2F1E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8" y="816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446">
              <a:extLst>
                <a:ext uri="{FF2B5EF4-FFF2-40B4-BE49-F238E27FC236}">
                  <a16:creationId xmlns:a16="http://schemas.microsoft.com/office/drawing/2014/main" id="{57A5ECCA-B105-4FF5-B1BA-994664C00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447">
              <a:extLst>
                <a:ext uri="{FF2B5EF4-FFF2-40B4-BE49-F238E27FC236}">
                  <a16:creationId xmlns:a16="http://schemas.microsoft.com/office/drawing/2014/main" id="{053CBBE7-60D6-4C96-97FB-BEB1CBEC9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2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448">
              <a:extLst>
                <a:ext uri="{FF2B5EF4-FFF2-40B4-BE49-F238E27FC236}">
                  <a16:creationId xmlns:a16="http://schemas.microsoft.com/office/drawing/2014/main" id="{90B74B55-9645-4247-A428-14A26EF2C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7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449">
              <a:extLst>
                <a:ext uri="{FF2B5EF4-FFF2-40B4-BE49-F238E27FC236}">
                  <a16:creationId xmlns:a16="http://schemas.microsoft.com/office/drawing/2014/main" id="{08952765-26F5-4E5E-A720-9C9B7D991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9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450">
              <a:extLst>
                <a:ext uri="{FF2B5EF4-FFF2-40B4-BE49-F238E27FC236}">
                  <a16:creationId xmlns:a16="http://schemas.microsoft.com/office/drawing/2014/main" id="{6AE6EC02-98B0-49B2-95D0-DEDF0576A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451">
              <a:extLst>
                <a:ext uri="{FF2B5EF4-FFF2-40B4-BE49-F238E27FC236}">
                  <a16:creationId xmlns:a16="http://schemas.microsoft.com/office/drawing/2014/main" id="{365A7ABD-EC4E-49E6-AF80-1878EE249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452">
              <a:extLst>
                <a:ext uri="{FF2B5EF4-FFF2-40B4-BE49-F238E27FC236}">
                  <a16:creationId xmlns:a16="http://schemas.microsoft.com/office/drawing/2014/main" id="{C263FA04-F3D7-4B58-80A6-9E9D1E647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453">
              <a:extLst>
                <a:ext uri="{FF2B5EF4-FFF2-40B4-BE49-F238E27FC236}">
                  <a16:creationId xmlns:a16="http://schemas.microsoft.com/office/drawing/2014/main" id="{05ACA458-B662-4464-89EB-3A7B3F77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" y="816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454">
              <a:extLst>
                <a:ext uri="{FF2B5EF4-FFF2-40B4-BE49-F238E27FC236}">
                  <a16:creationId xmlns:a16="http://schemas.microsoft.com/office/drawing/2014/main" id="{6B98BCB2-9E5E-4227-8860-70CE4E383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816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455">
              <a:extLst>
                <a:ext uri="{FF2B5EF4-FFF2-40B4-BE49-F238E27FC236}">
                  <a16:creationId xmlns:a16="http://schemas.microsoft.com/office/drawing/2014/main" id="{25098458-E0ED-4BF9-8C7C-4AA762820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456">
              <a:extLst>
                <a:ext uri="{FF2B5EF4-FFF2-40B4-BE49-F238E27FC236}">
                  <a16:creationId xmlns:a16="http://schemas.microsoft.com/office/drawing/2014/main" id="{3448772A-872A-44DD-B71A-35BAA13F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457">
              <a:extLst>
                <a:ext uri="{FF2B5EF4-FFF2-40B4-BE49-F238E27FC236}">
                  <a16:creationId xmlns:a16="http://schemas.microsoft.com/office/drawing/2014/main" id="{92826F62-0A3B-4B93-9B53-B9E80109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0" y="816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458">
              <a:extLst>
                <a:ext uri="{FF2B5EF4-FFF2-40B4-BE49-F238E27FC236}">
                  <a16:creationId xmlns:a16="http://schemas.microsoft.com/office/drawing/2014/main" id="{C4358772-0BCF-49F6-BDB3-93A37BCBE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9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459">
              <a:extLst>
                <a:ext uri="{FF2B5EF4-FFF2-40B4-BE49-F238E27FC236}">
                  <a16:creationId xmlns:a16="http://schemas.microsoft.com/office/drawing/2014/main" id="{3EFF3D4D-DFC0-40AA-BD6D-7706A6E84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5" y="816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460">
              <a:extLst>
                <a:ext uri="{FF2B5EF4-FFF2-40B4-BE49-F238E27FC236}">
                  <a16:creationId xmlns:a16="http://schemas.microsoft.com/office/drawing/2014/main" id="{BCC6FEA5-4311-4D4A-BC69-AE7D9829B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4" y="816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461">
              <a:extLst>
                <a:ext uri="{FF2B5EF4-FFF2-40B4-BE49-F238E27FC236}">
                  <a16:creationId xmlns:a16="http://schemas.microsoft.com/office/drawing/2014/main" id="{938B3DA5-4EFF-4623-AFBA-378BBDBC6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816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462">
              <a:extLst>
                <a:ext uri="{FF2B5EF4-FFF2-40B4-BE49-F238E27FC236}">
                  <a16:creationId xmlns:a16="http://schemas.microsoft.com/office/drawing/2014/main" id="{420D7B37-CEBD-4D03-856B-2DF272216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3" y="816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463">
              <a:extLst>
                <a:ext uri="{FF2B5EF4-FFF2-40B4-BE49-F238E27FC236}">
                  <a16:creationId xmlns:a16="http://schemas.microsoft.com/office/drawing/2014/main" id="{BD360A73-C564-4874-B50E-0862185FB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9" y="816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464">
              <a:extLst>
                <a:ext uri="{FF2B5EF4-FFF2-40B4-BE49-F238E27FC236}">
                  <a16:creationId xmlns:a16="http://schemas.microsoft.com/office/drawing/2014/main" id="{814B8C84-E029-43A7-9C09-2B9A96F7B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816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465">
              <a:extLst>
                <a:ext uri="{FF2B5EF4-FFF2-40B4-BE49-F238E27FC236}">
                  <a16:creationId xmlns:a16="http://schemas.microsoft.com/office/drawing/2014/main" id="{DDE23A6C-9C57-4A7F-AA0A-5569B7178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466">
              <a:extLst>
                <a:ext uri="{FF2B5EF4-FFF2-40B4-BE49-F238E27FC236}">
                  <a16:creationId xmlns:a16="http://schemas.microsoft.com/office/drawing/2014/main" id="{3E87A41A-F2B6-4EAF-ADB0-993321C0D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467">
              <a:extLst>
                <a:ext uri="{FF2B5EF4-FFF2-40B4-BE49-F238E27FC236}">
                  <a16:creationId xmlns:a16="http://schemas.microsoft.com/office/drawing/2014/main" id="{B0CBED10-A551-42B7-B096-27C9AA82E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468">
              <a:extLst>
                <a:ext uri="{FF2B5EF4-FFF2-40B4-BE49-F238E27FC236}">
                  <a16:creationId xmlns:a16="http://schemas.microsoft.com/office/drawing/2014/main" id="{356B680E-CCAC-4FEE-819D-9E29E4508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b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469">
              <a:extLst>
                <a:ext uri="{FF2B5EF4-FFF2-40B4-BE49-F238E27FC236}">
                  <a16:creationId xmlns:a16="http://schemas.microsoft.com/office/drawing/2014/main" id="{AB1EE89A-F86A-4761-A3DF-029E3A42E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e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470">
              <a:extLst>
                <a:ext uri="{FF2B5EF4-FFF2-40B4-BE49-F238E27FC236}">
                  <a16:creationId xmlns:a16="http://schemas.microsoft.com/office/drawing/2014/main" id="{FF7C6CE8-B992-4719-B23F-6ABF37C3B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471">
              <a:extLst>
                <a:ext uri="{FF2B5EF4-FFF2-40B4-BE49-F238E27FC236}">
                  <a16:creationId xmlns:a16="http://schemas.microsoft.com/office/drawing/2014/main" id="{975DE4C3-5790-4E80-B40D-DFF623864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472">
              <a:extLst>
                <a:ext uri="{FF2B5EF4-FFF2-40B4-BE49-F238E27FC236}">
                  <a16:creationId xmlns:a16="http://schemas.microsoft.com/office/drawing/2014/main" id="{FB92633C-CFDD-4909-B19B-8A680E02BB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473">
              <a:extLst>
                <a:ext uri="{FF2B5EF4-FFF2-40B4-BE49-F238E27FC236}">
                  <a16:creationId xmlns:a16="http://schemas.microsoft.com/office/drawing/2014/main" id="{690F161D-2122-4B69-8B83-1F96A77CE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" y="1588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474">
              <a:extLst>
                <a:ext uri="{FF2B5EF4-FFF2-40B4-BE49-F238E27FC236}">
                  <a16:creationId xmlns:a16="http://schemas.microsoft.com/office/drawing/2014/main" id="{72FEA028-E90C-4985-A2A3-E3B620A23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588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475">
              <a:extLst>
                <a:ext uri="{FF2B5EF4-FFF2-40B4-BE49-F238E27FC236}">
                  <a16:creationId xmlns:a16="http://schemas.microsoft.com/office/drawing/2014/main" id="{8263C9CE-5436-4121-B4B1-D5A2B2C24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 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476">
              <a:extLst>
                <a:ext uri="{FF2B5EF4-FFF2-40B4-BE49-F238E27FC236}">
                  <a16:creationId xmlns:a16="http://schemas.microsoft.com/office/drawing/2014/main" id="{7FEA6844-B58A-489E-B22C-54539015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477">
              <a:extLst>
                <a:ext uri="{FF2B5EF4-FFF2-40B4-BE49-F238E27FC236}">
                  <a16:creationId xmlns:a16="http://schemas.microsoft.com/office/drawing/2014/main" id="{73E27B55-A759-4165-9AE4-349017061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3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478">
              <a:extLst>
                <a:ext uri="{FF2B5EF4-FFF2-40B4-BE49-F238E27FC236}">
                  <a16:creationId xmlns:a16="http://schemas.microsoft.com/office/drawing/2014/main" id="{06D96E02-2270-4336-92D7-CC0253A4F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8" y="1588"/>
              <a:ext cx="2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479">
              <a:extLst>
                <a:ext uri="{FF2B5EF4-FFF2-40B4-BE49-F238E27FC236}">
                  <a16:creationId xmlns:a16="http://schemas.microsoft.com/office/drawing/2014/main" id="{4851AC43-F6E3-4FFD-A4C7-4876BBB5F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7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480">
              <a:extLst>
                <a:ext uri="{FF2B5EF4-FFF2-40B4-BE49-F238E27FC236}">
                  <a16:creationId xmlns:a16="http://schemas.microsoft.com/office/drawing/2014/main" id="{3991A946-7FE6-4390-BBED-A077DC2F6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Line 481">
              <a:extLst>
                <a:ext uri="{FF2B5EF4-FFF2-40B4-BE49-F238E27FC236}">
                  <a16:creationId xmlns:a16="http://schemas.microsoft.com/office/drawing/2014/main" id="{46ADF3FE-6CB4-4EB9-9D2E-935D2429F6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1474"/>
              <a:ext cx="0" cy="135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82">
              <a:extLst>
                <a:ext uri="{FF2B5EF4-FFF2-40B4-BE49-F238E27FC236}">
                  <a16:creationId xmlns:a16="http://schemas.microsoft.com/office/drawing/2014/main" id="{8B000B3E-F9A6-4434-B0FF-78F6DE920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" y="2828"/>
              <a:ext cx="40" cy="47"/>
            </a:xfrm>
            <a:custGeom>
              <a:avLst/>
              <a:gdLst>
                <a:gd name="T0" fmla="*/ 145 w 33"/>
                <a:gd name="T1" fmla="*/ 0 h 38"/>
                <a:gd name="T2" fmla="*/ 0 w 33"/>
                <a:gd name="T3" fmla="*/ 2 h 38"/>
                <a:gd name="T4" fmla="*/ 78 w 33"/>
                <a:gd name="T5" fmla="*/ 208 h 38"/>
                <a:gd name="T6" fmla="*/ 152 w 33"/>
                <a:gd name="T7" fmla="*/ 2 h 38"/>
                <a:gd name="T8" fmla="*/ 152 w 33"/>
                <a:gd name="T9" fmla="*/ 2 h 38"/>
                <a:gd name="T10" fmla="*/ 145 w 33"/>
                <a:gd name="T11" fmla="*/ 0 h 3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38"/>
                <a:gd name="T20" fmla="*/ 33 w 33"/>
                <a:gd name="T21" fmla="*/ 38 h 3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38">
                  <a:moveTo>
                    <a:pt x="31" y="0"/>
                  </a:moveTo>
                  <a:lnTo>
                    <a:pt x="0" y="2"/>
                  </a:lnTo>
                  <a:lnTo>
                    <a:pt x="17" y="38"/>
                  </a:lnTo>
                  <a:lnTo>
                    <a:pt x="33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Rectangle 483">
              <a:extLst>
                <a:ext uri="{FF2B5EF4-FFF2-40B4-BE49-F238E27FC236}">
                  <a16:creationId xmlns:a16="http://schemas.microsoft.com/office/drawing/2014/main" id="{F5F6068D-93C2-4C6D-B378-93CFF9381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43"/>
              <a:ext cx="5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484">
              <a:extLst>
                <a:ext uri="{FF2B5EF4-FFF2-40B4-BE49-F238E27FC236}">
                  <a16:creationId xmlns:a16="http://schemas.microsoft.com/office/drawing/2014/main" id="{8E3A9555-C004-481F-BE57-A1F1C3F4A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" y="843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485">
              <a:extLst>
                <a:ext uri="{FF2B5EF4-FFF2-40B4-BE49-F238E27FC236}">
                  <a16:creationId xmlns:a16="http://schemas.microsoft.com/office/drawing/2014/main" id="{D6B67D30-A21E-4704-8598-F54D6635C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486">
              <a:extLst>
                <a:ext uri="{FF2B5EF4-FFF2-40B4-BE49-F238E27FC236}">
                  <a16:creationId xmlns:a16="http://schemas.microsoft.com/office/drawing/2014/main" id="{C3EF6772-5113-41C8-B9E9-801BBB863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843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487">
              <a:extLst>
                <a:ext uri="{FF2B5EF4-FFF2-40B4-BE49-F238E27FC236}">
                  <a16:creationId xmlns:a16="http://schemas.microsoft.com/office/drawing/2014/main" id="{10271325-F65D-49C9-AA3C-C8D603740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843"/>
              <a:ext cx="3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488">
              <a:extLst>
                <a:ext uri="{FF2B5EF4-FFF2-40B4-BE49-F238E27FC236}">
                  <a16:creationId xmlns:a16="http://schemas.microsoft.com/office/drawing/2014/main" id="{5615A260-1E65-4128-8150-2B031C492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843"/>
              <a:ext cx="49" cy="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</a:p>
            <a:p>
              <a:pPr eaLnBrk="0" hangingPunct="0"/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489">
              <a:extLst>
                <a:ext uri="{FF2B5EF4-FFF2-40B4-BE49-F238E27FC236}">
                  <a16:creationId xmlns:a16="http://schemas.microsoft.com/office/drawing/2014/main" id="{D75DAD3F-64BF-454F-BF98-7E2E83C7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843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490">
              <a:extLst>
                <a:ext uri="{FF2B5EF4-FFF2-40B4-BE49-F238E27FC236}">
                  <a16:creationId xmlns:a16="http://schemas.microsoft.com/office/drawing/2014/main" id="{86BC4155-6F9F-478C-A48D-70DD8AC47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84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491">
              <a:extLst>
                <a:ext uri="{FF2B5EF4-FFF2-40B4-BE49-F238E27FC236}">
                  <a16:creationId xmlns:a16="http://schemas.microsoft.com/office/drawing/2014/main" id="{6F491947-C6B6-4CFE-AEA7-368E46DE2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492">
              <a:extLst>
                <a:ext uri="{FF2B5EF4-FFF2-40B4-BE49-F238E27FC236}">
                  <a16:creationId xmlns:a16="http://schemas.microsoft.com/office/drawing/2014/main" id="{7769F246-E633-4F6F-812D-97E2613E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493">
              <a:extLst>
                <a:ext uri="{FF2B5EF4-FFF2-40B4-BE49-F238E27FC236}">
                  <a16:creationId xmlns:a16="http://schemas.microsoft.com/office/drawing/2014/main" id="{33CBCA32-116F-4A00-9E74-C4CDB2800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494">
              <a:extLst>
                <a:ext uri="{FF2B5EF4-FFF2-40B4-BE49-F238E27FC236}">
                  <a16:creationId xmlns:a16="http://schemas.microsoft.com/office/drawing/2014/main" id="{445D5FC6-CCD2-42E9-AE67-FBBBE90CD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97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495">
              <a:extLst>
                <a:ext uri="{FF2B5EF4-FFF2-40B4-BE49-F238E27FC236}">
                  <a16:creationId xmlns:a16="http://schemas.microsoft.com/office/drawing/2014/main" id="{85A25FEE-C3EE-4FC3-A148-58A263BFD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496">
              <a:extLst>
                <a:ext uri="{FF2B5EF4-FFF2-40B4-BE49-F238E27FC236}">
                  <a16:creationId xmlns:a16="http://schemas.microsoft.com/office/drawing/2014/main" id="{FEB0F73A-5589-4BFB-B698-3F67D124A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97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497">
              <a:extLst>
                <a:ext uri="{FF2B5EF4-FFF2-40B4-BE49-F238E27FC236}">
                  <a16:creationId xmlns:a16="http://schemas.microsoft.com/office/drawing/2014/main" id="{28174199-BBEF-4405-AB6D-11049446E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97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498">
              <a:extLst>
                <a:ext uri="{FF2B5EF4-FFF2-40B4-BE49-F238E27FC236}">
                  <a16:creationId xmlns:a16="http://schemas.microsoft.com/office/drawing/2014/main" id="{E1CCFAC6-F875-433A-A9AE-A8DD56ED9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97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499">
              <a:extLst>
                <a:ext uri="{FF2B5EF4-FFF2-40B4-BE49-F238E27FC236}">
                  <a16:creationId xmlns:a16="http://schemas.microsoft.com/office/drawing/2014/main" id="{07218023-B7D7-4458-AD74-13D4561C5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" y="975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500">
              <a:extLst>
                <a:ext uri="{FF2B5EF4-FFF2-40B4-BE49-F238E27FC236}">
                  <a16:creationId xmlns:a16="http://schemas.microsoft.com/office/drawing/2014/main" id="{EE8AE605-3FCC-440F-99A5-F16BE0E3C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975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501">
              <a:extLst>
                <a:ext uri="{FF2B5EF4-FFF2-40B4-BE49-F238E27FC236}">
                  <a16:creationId xmlns:a16="http://schemas.microsoft.com/office/drawing/2014/main" id="{0FC4D67F-12E4-4153-B054-44521DBF8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502">
              <a:extLst>
                <a:ext uri="{FF2B5EF4-FFF2-40B4-BE49-F238E27FC236}">
                  <a16:creationId xmlns:a16="http://schemas.microsoft.com/office/drawing/2014/main" id="{8122F818-84C4-472B-8703-45C891B83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503">
              <a:extLst>
                <a:ext uri="{FF2B5EF4-FFF2-40B4-BE49-F238E27FC236}">
                  <a16:creationId xmlns:a16="http://schemas.microsoft.com/office/drawing/2014/main" id="{9F48FC4E-BF1C-443E-9280-2B361E670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504">
              <a:extLst>
                <a:ext uri="{FF2B5EF4-FFF2-40B4-BE49-F238E27FC236}">
                  <a16:creationId xmlns:a16="http://schemas.microsoft.com/office/drawing/2014/main" id="{4341234B-B261-4739-9A43-BC5AFA996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" y="1104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505">
              <a:extLst>
                <a:ext uri="{FF2B5EF4-FFF2-40B4-BE49-F238E27FC236}">
                  <a16:creationId xmlns:a16="http://schemas.microsoft.com/office/drawing/2014/main" id="{F3F923C0-9F01-453A-9B94-27985FAF2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" y="1104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506">
              <a:extLst>
                <a:ext uri="{FF2B5EF4-FFF2-40B4-BE49-F238E27FC236}">
                  <a16:creationId xmlns:a16="http://schemas.microsoft.com/office/drawing/2014/main" id="{0108261B-72A1-491D-9DC0-3CC72C301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" y="1104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507">
              <a:extLst>
                <a:ext uri="{FF2B5EF4-FFF2-40B4-BE49-F238E27FC236}">
                  <a16:creationId xmlns:a16="http://schemas.microsoft.com/office/drawing/2014/main" id="{5D619DB8-B50E-47A7-8F38-B556EB3B7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508">
              <a:extLst>
                <a:ext uri="{FF2B5EF4-FFF2-40B4-BE49-F238E27FC236}">
                  <a16:creationId xmlns:a16="http://schemas.microsoft.com/office/drawing/2014/main" id="{130494D8-C5CF-4956-A398-BC7109643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509">
              <a:extLst>
                <a:ext uri="{FF2B5EF4-FFF2-40B4-BE49-F238E27FC236}">
                  <a16:creationId xmlns:a16="http://schemas.microsoft.com/office/drawing/2014/main" id="{2617258A-5DC0-4552-8645-1BA25A58F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" y="1235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510">
              <a:extLst>
                <a:ext uri="{FF2B5EF4-FFF2-40B4-BE49-F238E27FC236}">
                  <a16:creationId xmlns:a16="http://schemas.microsoft.com/office/drawing/2014/main" id="{5372E308-1059-49DC-BB53-E5EC721791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511">
              <a:extLst>
                <a:ext uri="{FF2B5EF4-FFF2-40B4-BE49-F238E27FC236}">
                  <a16:creationId xmlns:a16="http://schemas.microsoft.com/office/drawing/2014/main" id="{7EDBC28A-6238-439C-8A55-023E145CF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" y="1235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512">
              <a:extLst>
                <a:ext uri="{FF2B5EF4-FFF2-40B4-BE49-F238E27FC236}">
                  <a16:creationId xmlns:a16="http://schemas.microsoft.com/office/drawing/2014/main" id="{C0B52963-E14E-42CC-AF13-A65DEB14F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513">
              <a:extLst>
                <a:ext uri="{FF2B5EF4-FFF2-40B4-BE49-F238E27FC236}">
                  <a16:creationId xmlns:a16="http://schemas.microsoft.com/office/drawing/2014/main" id="{41D47613-6431-412B-93E0-D43C40889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514">
              <a:extLst>
                <a:ext uri="{FF2B5EF4-FFF2-40B4-BE49-F238E27FC236}">
                  <a16:creationId xmlns:a16="http://schemas.microsoft.com/office/drawing/2014/main" id="{DF7C7CF1-ADBD-4159-8F7C-CA8EFA318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515">
              <a:extLst>
                <a:ext uri="{FF2B5EF4-FFF2-40B4-BE49-F238E27FC236}">
                  <a16:creationId xmlns:a16="http://schemas.microsoft.com/office/drawing/2014/main" id="{36B78819-C2FC-4635-B5BE-B37B81FBA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516">
              <a:extLst>
                <a:ext uri="{FF2B5EF4-FFF2-40B4-BE49-F238E27FC236}">
                  <a16:creationId xmlns:a16="http://schemas.microsoft.com/office/drawing/2014/main" id="{9E593168-67B7-4728-AF27-B940BC926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u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517">
              <a:extLst>
                <a:ext uri="{FF2B5EF4-FFF2-40B4-BE49-F238E27FC236}">
                  <a16:creationId xmlns:a16="http://schemas.microsoft.com/office/drawing/2014/main" id="{44744A4D-3F4F-444A-A33E-1163A6F51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235"/>
              <a:ext cx="4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518">
              <a:extLst>
                <a:ext uri="{FF2B5EF4-FFF2-40B4-BE49-F238E27FC236}">
                  <a16:creationId xmlns:a16="http://schemas.microsoft.com/office/drawing/2014/main" id="{4D87D1CF-AFDD-4937-8F99-31D51A02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" y="1235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519">
              <a:extLst>
                <a:ext uri="{FF2B5EF4-FFF2-40B4-BE49-F238E27FC236}">
                  <a16:creationId xmlns:a16="http://schemas.microsoft.com/office/drawing/2014/main" id="{F019B413-590A-441B-B0B5-6F0E2F60C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1235"/>
              <a:ext cx="2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520">
              <a:extLst>
                <a:ext uri="{FF2B5EF4-FFF2-40B4-BE49-F238E27FC236}">
                  <a16:creationId xmlns:a16="http://schemas.microsoft.com/office/drawing/2014/main" id="{D93DFF87-A470-40B1-968D-8579D6120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521">
              <a:extLst>
                <a:ext uri="{FF2B5EF4-FFF2-40B4-BE49-F238E27FC236}">
                  <a16:creationId xmlns:a16="http://schemas.microsoft.com/office/drawing/2014/main" id="{2E33AC35-6C14-4CA7-B6DD-7D890C69A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" y="1235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522">
              <a:extLst>
                <a:ext uri="{FF2B5EF4-FFF2-40B4-BE49-F238E27FC236}">
                  <a16:creationId xmlns:a16="http://schemas.microsoft.com/office/drawing/2014/main" id="{6A8F000E-F820-4598-8C58-FE71AAB7B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9" y="1235"/>
              <a:ext cx="4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523">
              <a:extLst>
                <a:ext uri="{FF2B5EF4-FFF2-40B4-BE49-F238E27FC236}">
                  <a16:creationId xmlns:a16="http://schemas.microsoft.com/office/drawing/2014/main" id="{D04DA0C2-2A62-4925-A87E-EE58285A0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" y="1235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Line 524">
              <a:extLst>
                <a:ext uri="{FF2B5EF4-FFF2-40B4-BE49-F238E27FC236}">
                  <a16:creationId xmlns:a16="http://schemas.microsoft.com/office/drawing/2014/main" id="{FF6FB2A5-910A-469E-9492-7827255963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3" y="889"/>
              <a:ext cx="3413" cy="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525">
              <a:extLst>
                <a:ext uri="{FF2B5EF4-FFF2-40B4-BE49-F238E27FC236}">
                  <a16:creationId xmlns:a16="http://schemas.microsoft.com/office/drawing/2014/main" id="{478A0CDB-A0EE-451D-B858-073D70069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8" y="866"/>
              <a:ext cx="40" cy="46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526">
              <a:extLst>
                <a:ext uri="{FF2B5EF4-FFF2-40B4-BE49-F238E27FC236}">
                  <a16:creationId xmlns:a16="http://schemas.microsoft.com/office/drawing/2014/main" id="{EBCCD134-8801-4980-90F7-9C07F2F0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527">
              <a:extLst>
                <a:ext uri="{FF2B5EF4-FFF2-40B4-BE49-F238E27FC236}">
                  <a16:creationId xmlns:a16="http://schemas.microsoft.com/office/drawing/2014/main" id="{214C4032-D15F-4909-A860-5F359760E3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1432"/>
              <a:ext cx="74" cy="459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528">
              <a:extLst>
                <a:ext uri="{FF2B5EF4-FFF2-40B4-BE49-F238E27FC236}">
                  <a16:creationId xmlns:a16="http://schemas.microsoft.com/office/drawing/2014/main" id="{D0C055A9-37B4-4B23-8D57-BA8966F86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529">
              <a:extLst>
                <a:ext uri="{FF2B5EF4-FFF2-40B4-BE49-F238E27FC236}">
                  <a16:creationId xmlns:a16="http://schemas.microsoft.com/office/drawing/2014/main" id="{8D1D05EF-019E-41BE-BE94-EB1892CAC5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8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530">
              <a:extLst>
                <a:ext uri="{FF2B5EF4-FFF2-40B4-BE49-F238E27FC236}">
                  <a16:creationId xmlns:a16="http://schemas.microsoft.com/office/drawing/2014/main" id="{A5C3864F-874E-47F5-9493-91053B1CC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531">
              <a:extLst>
                <a:ext uri="{FF2B5EF4-FFF2-40B4-BE49-F238E27FC236}">
                  <a16:creationId xmlns:a16="http://schemas.microsoft.com/office/drawing/2014/main" id="{73078C4A-C43C-4EDD-B733-75CF29112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1432"/>
              <a:ext cx="75" cy="459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532">
              <a:extLst>
                <a:ext uri="{FF2B5EF4-FFF2-40B4-BE49-F238E27FC236}">
                  <a16:creationId xmlns:a16="http://schemas.microsoft.com/office/drawing/2014/main" id="{0E2AFE20-EA19-4E7A-9271-29264C1ED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5" cy="459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533">
              <a:extLst>
                <a:ext uri="{FF2B5EF4-FFF2-40B4-BE49-F238E27FC236}">
                  <a16:creationId xmlns:a16="http://schemas.microsoft.com/office/drawing/2014/main" id="{73DB982A-4658-44C1-828B-A637A59CF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" y="2283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w 126"/>
                <a:gd name="T19" fmla="*/ 0 h 3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6"/>
                <a:gd name="T31" fmla="*/ 0 h 372"/>
                <a:gd name="T32" fmla="*/ 126 w 126"/>
                <a:gd name="T33" fmla="*/ 372 h 37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534">
              <a:extLst>
                <a:ext uri="{FF2B5EF4-FFF2-40B4-BE49-F238E27FC236}">
                  <a16:creationId xmlns:a16="http://schemas.microsoft.com/office/drawing/2014/main" id="{BEF3E6FB-26F9-41A3-B523-5EC15FF4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8" y="2283"/>
              <a:ext cx="153" cy="451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695 h 372"/>
                <a:gd name="T4" fmla="*/ 193 w 126"/>
                <a:gd name="T5" fmla="*/ 873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01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49"/>
                  </a:lnTo>
                  <a:lnTo>
                    <a:pt x="40" y="187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58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Line 535">
              <a:extLst>
                <a:ext uri="{FF2B5EF4-FFF2-40B4-BE49-F238E27FC236}">
                  <a16:creationId xmlns:a16="http://schemas.microsoft.com/office/drawing/2014/main" id="{341838EA-94DA-4C7F-BBAF-7A29D9AE3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9" y="2507"/>
              <a:ext cx="30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Line 536">
              <a:extLst>
                <a:ext uri="{FF2B5EF4-FFF2-40B4-BE49-F238E27FC236}">
                  <a16:creationId xmlns:a16="http://schemas.microsoft.com/office/drawing/2014/main" id="{C9889757-201C-43FD-87CB-44B69AF87C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8" y="2507"/>
              <a:ext cx="275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Line 537">
              <a:extLst>
                <a:ext uri="{FF2B5EF4-FFF2-40B4-BE49-F238E27FC236}">
                  <a16:creationId xmlns:a16="http://schemas.microsoft.com/office/drawing/2014/main" id="{A384F681-0FEB-4E42-B92B-081C56600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1" y="2567"/>
              <a:ext cx="3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538">
              <a:extLst>
                <a:ext uri="{FF2B5EF4-FFF2-40B4-BE49-F238E27FC236}">
                  <a16:creationId xmlns:a16="http://schemas.microsoft.com/office/drawing/2014/main" id="{A7AB1B30-954E-4E4D-8045-545CFFBE6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2" y="2450"/>
              <a:ext cx="49" cy="57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539">
              <a:extLst>
                <a:ext uri="{FF2B5EF4-FFF2-40B4-BE49-F238E27FC236}">
                  <a16:creationId xmlns:a16="http://schemas.microsoft.com/office/drawing/2014/main" id="{87BD48C2-DC67-4E2F-B965-7DDC587FC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0" y="2507"/>
              <a:ext cx="349" cy="172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92 h 141"/>
                <a:gd name="T4" fmla="*/ 1139 w 288"/>
                <a:gd name="T5" fmla="*/ 692 h 141"/>
                <a:gd name="T6" fmla="*/ 1139 w 288"/>
                <a:gd name="T7" fmla="*/ 242 h 141"/>
                <a:gd name="T8" fmla="*/ 1343 w 288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5" y="141"/>
                  </a:lnTo>
                  <a:lnTo>
                    <a:pt x="245" y="49"/>
                  </a:lnTo>
                  <a:lnTo>
                    <a:pt x="288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540">
              <a:extLst>
                <a:ext uri="{FF2B5EF4-FFF2-40B4-BE49-F238E27FC236}">
                  <a16:creationId xmlns:a16="http://schemas.microsoft.com/office/drawing/2014/main" id="{293F2EB7-82FE-4205-BC45-81ACE139A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541">
              <a:extLst>
                <a:ext uri="{FF2B5EF4-FFF2-40B4-BE49-F238E27FC236}">
                  <a16:creationId xmlns:a16="http://schemas.microsoft.com/office/drawing/2014/main" id="{3A0E709C-7D59-4635-BBCC-D6824DA5B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542">
              <a:extLst>
                <a:ext uri="{FF2B5EF4-FFF2-40B4-BE49-F238E27FC236}">
                  <a16:creationId xmlns:a16="http://schemas.microsoft.com/office/drawing/2014/main" id="{F376C058-9B12-46FB-BEAC-15A526BBD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543">
              <a:extLst>
                <a:ext uri="{FF2B5EF4-FFF2-40B4-BE49-F238E27FC236}">
                  <a16:creationId xmlns:a16="http://schemas.microsoft.com/office/drawing/2014/main" id="{9BF86642-8DD4-4999-97A6-E91086B78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544">
              <a:extLst>
                <a:ext uri="{FF2B5EF4-FFF2-40B4-BE49-F238E27FC236}">
                  <a16:creationId xmlns:a16="http://schemas.microsoft.com/office/drawing/2014/main" id="{5D1D7AA5-BF36-431A-8978-B41213B025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" y="2283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545">
              <a:extLst>
                <a:ext uri="{FF2B5EF4-FFF2-40B4-BE49-F238E27FC236}">
                  <a16:creationId xmlns:a16="http://schemas.microsoft.com/office/drawing/2014/main" id="{4195ECEA-602B-4A17-9875-B54CB1DDD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" y="2283"/>
              <a:ext cx="75" cy="455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546">
              <a:extLst>
                <a:ext uri="{FF2B5EF4-FFF2-40B4-BE49-F238E27FC236}">
                  <a16:creationId xmlns:a16="http://schemas.microsoft.com/office/drawing/2014/main" id="{3D8B03F0-DDD5-465A-9E05-F5C809DEE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547">
              <a:extLst>
                <a:ext uri="{FF2B5EF4-FFF2-40B4-BE49-F238E27FC236}">
                  <a16:creationId xmlns:a16="http://schemas.microsoft.com/office/drawing/2014/main" id="{455A41BB-27D6-4240-AE19-711BA5D94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9" y="2283"/>
              <a:ext cx="75" cy="455"/>
            </a:xfrm>
            <a:custGeom>
              <a:avLst/>
              <a:gdLst>
                <a:gd name="T0" fmla="*/ 27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548">
              <a:extLst>
                <a:ext uri="{FF2B5EF4-FFF2-40B4-BE49-F238E27FC236}">
                  <a16:creationId xmlns:a16="http://schemas.microsoft.com/office/drawing/2014/main" id="{70DFFA35-5968-44B0-A991-ADA58330D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5" y="1548"/>
              <a:ext cx="199" cy="228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Line 549">
              <a:extLst>
                <a:ext uri="{FF2B5EF4-FFF2-40B4-BE49-F238E27FC236}">
                  <a16:creationId xmlns:a16="http://schemas.microsoft.com/office/drawing/2014/main" id="{33EF25B2-D794-44BB-8E80-76570396F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4" y="1660"/>
              <a:ext cx="102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Line 550">
              <a:extLst>
                <a:ext uri="{FF2B5EF4-FFF2-40B4-BE49-F238E27FC236}">
                  <a16:creationId xmlns:a16="http://schemas.microsoft.com/office/drawing/2014/main" id="{3B62AC1A-A33B-46B3-95B6-3E0D3E450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6" y="2621"/>
              <a:ext cx="12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Rectangle 551">
              <a:extLst>
                <a:ext uri="{FF2B5EF4-FFF2-40B4-BE49-F238E27FC236}">
                  <a16:creationId xmlns:a16="http://schemas.microsoft.com/office/drawing/2014/main" id="{840FC7D1-1A3B-4582-8461-1E5A53801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2" y="1588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2" name="Rectangle 552">
              <a:extLst>
                <a:ext uri="{FF2B5EF4-FFF2-40B4-BE49-F238E27FC236}">
                  <a16:creationId xmlns:a16="http://schemas.microsoft.com/office/drawing/2014/main" id="{5E234D3A-E805-4649-8B90-D1FB82219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Rectangle 553">
              <a:extLst>
                <a:ext uri="{FF2B5EF4-FFF2-40B4-BE49-F238E27FC236}">
                  <a16:creationId xmlns:a16="http://schemas.microsoft.com/office/drawing/2014/main" id="{1CB2C5C0-AF5C-4857-BF0D-A1ECA94E6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7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554">
              <a:extLst>
                <a:ext uri="{FF2B5EF4-FFF2-40B4-BE49-F238E27FC236}">
                  <a16:creationId xmlns:a16="http://schemas.microsoft.com/office/drawing/2014/main" id="{445B31E9-CD54-4EE1-AF05-ABAEDC941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Rectangle 555">
              <a:extLst>
                <a:ext uri="{FF2B5EF4-FFF2-40B4-BE49-F238E27FC236}">
                  <a16:creationId xmlns:a16="http://schemas.microsoft.com/office/drawing/2014/main" id="{D0BA4196-6F7B-4E65-BC83-70A65CEA3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6" name="Rectangle 556">
              <a:extLst>
                <a:ext uri="{FF2B5EF4-FFF2-40B4-BE49-F238E27FC236}">
                  <a16:creationId xmlns:a16="http://schemas.microsoft.com/office/drawing/2014/main" id="{8774961B-4E51-4962-9F03-E4302F6B9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43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557">
              <a:extLst>
                <a:ext uri="{FF2B5EF4-FFF2-40B4-BE49-F238E27FC236}">
                  <a16:creationId xmlns:a16="http://schemas.microsoft.com/office/drawing/2014/main" id="{B6323EA0-2895-40E5-B03E-15D740101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8" y="2438"/>
              <a:ext cx="73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558">
              <a:extLst>
                <a:ext uri="{FF2B5EF4-FFF2-40B4-BE49-F238E27FC236}">
                  <a16:creationId xmlns:a16="http://schemas.microsoft.com/office/drawing/2014/main" id="{AF2121DE-5304-45CC-A7AF-C5268E7755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4" y="1588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559">
              <a:extLst>
                <a:ext uri="{FF2B5EF4-FFF2-40B4-BE49-F238E27FC236}">
                  <a16:creationId xmlns:a16="http://schemas.microsoft.com/office/drawing/2014/main" id="{BB0CFA58-084B-4490-BDDC-368605EC6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588"/>
              <a:ext cx="7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60">
              <a:extLst>
                <a:ext uri="{FF2B5EF4-FFF2-40B4-BE49-F238E27FC236}">
                  <a16:creationId xmlns:a16="http://schemas.microsoft.com/office/drawing/2014/main" id="{8B2C35C5-2D29-4748-A4EF-CCE21E702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1588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61">
              <a:extLst>
                <a:ext uri="{FF2B5EF4-FFF2-40B4-BE49-F238E27FC236}">
                  <a16:creationId xmlns:a16="http://schemas.microsoft.com/office/drawing/2014/main" id="{A7277BC0-F7C0-4EE5-9A14-8E5087B6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562">
              <a:extLst>
                <a:ext uri="{FF2B5EF4-FFF2-40B4-BE49-F238E27FC236}">
                  <a16:creationId xmlns:a16="http://schemas.microsoft.com/office/drawing/2014/main" id="{FC67A55D-1F15-4DB7-A045-8A660C59D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0" y="158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Freeform 563">
              <a:extLst>
                <a:ext uri="{FF2B5EF4-FFF2-40B4-BE49-F238E27FC236}">
                  <a16:creationId xmlns:a16="http://schemas.microsoft.com/office/drawing/2014/main" id="{F512ADB6-2140-4D05-8870-606FE802A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2395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379 w 84"/>
                <a:gd name="T9" fmla="*/ 86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90"/>
                <a:gd name="T17" fmla="*/ 84 w 84"/>
                <a:gd name="T18" fmla="*/ 190 h 1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564">
              <a:extLst>
                <a:ext uri="{FF2B5EF4-FFF2-40B4-BE49-F238E27FC236}">
                  <a16:creationId xmlns:a16="http://schemas.microsoft.com/office/drawing/2014/main" id="{C77784A4-CE1A-4FE2-B4FC-C063EF6C5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3" y="2395"/>
              <a:ext cx="102" cy="230"/>
            </a:xfrm>
            <a:custGeom>
              <a:avLst/>
              <a:gdLst>
                <a:gd name="T0" fmla="*/ 379 w 84"/>
                <a:gd name="T1" fmla="*/ 868 h 190"/>
                <a:gd name="T2" fmla="*/ 0 w 84"/>
                <a:gd name="T3" fmla="*/ 876 h 190"/>
                <a:gd name="T4" fmla="*/ 0 w 84"/>
                <a:gd name="T5" fmla="*/ 0 h 190"/>
                <a:gd name="T6" fmla="*/ 398 w 84"/>
                <a:gd name="T7" fmla="*/ 0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1" y="188"/>
                  </a:moveTo>
                  <a:lnTo>
                    <a:pt x="0" y="190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Line 565">
              <a:extLst>
                <a:ext uri="{FF2B5EF4-FFF2-40B4-BE49-F238E27FC236}">
                  <a16:creationId xmlns:a16="http://schemas.microsoft.com/office/drawing/2014/main" id="{24FAD010-BAAB-408E-9A36-95DA8FED86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5" y="2395"/>
              <a:ext cx="3" cy="22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566">
              <a:extLst>
                <a:ext uri="{FF2B5EF4-FFF2-40B4-BE49-F238E27FC236}">
                  <a16:creationId xmlns:a16="http://schemas.microsoft.com/office/drawing/2014/main" id="{5A2AF828-7039-4D8B-96E4-E6160DBD65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5" y="239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567">
              <a:extLst>
                <a:ext uri="{FF2B5EF4-FFF2-40B4-BE49-F238E27FC236}">
                  <a16:creationId xmlns:a16="http://schemas.microsoft.com/office/drawing/2014/main" id="{B5F6DCD5-9198-4418-A33D-24390ED121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5" y="2623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568">
              <a:extLst>
                <a:ext uri="{FF2B5EF4-FFF2-40B4-BE49-F238E27FC236}">
                  <a16:creationId xmlns:a16="http://schemas.microsoft.com/office/drawing/2014/main" id="{6C3A6100-3175-4EC8-92DA-E8D512FC8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3" y="2438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569">
              <a:extLst>
                <a:ext uri="{FF2B5EF4-FFF2-40B4-BE49-F238E27FC236}">
                  <a16:creationId xmlns:a16="http://schemas.microsoft.com/office/drawing/2014/main" id="{E6DA8350-4ABD-4738-A314-52B75373E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243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570">
              <a:extLst>
                <a:ext uri="{FF2B5EF4-FFF2-40B4-BE49-F238E27FC236}">
                  <a16:creationId xmlns:a16="http://schemas.microsoft.com/office/drawing/2014/main" id="{6C93449F-C1CF-4A5F-BE18-BC9A27072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5" y="2438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71">
              <a:extLst>
                <a:ext uri="{FF2B5EF4-FFF2-40B4-BE49-F238E27FC236}">
                  <a16:creationId xmlns:a16="http://schemas.microsoft.com/office/drawing/2014/main" id="{F7B0D831-A13E-4C69-8265-51AAD8C36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4" y="2452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572">
              <a:extLst>
                <a:ext uri="{FF2B5EF4-FFF2-40B4-BE49-F238E27FC236}">
                  <a16:creationId xmlns:a16="http://schemas.microsoft.com/office/drawing/2014/main" id="{7A74A65D-213A-4B7B-A149-B70803573D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2" y="2452"/>
              <a:ext cx="7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EB75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573">
              <a:extLst>
                <a:ext uri="{FF2B5EF4-FFF2-40B4-BE49-F238E27FC236}">
                  <a16:creationId xmlns:a16="http://schemas.microsoft.com/office/drawing/2014/main" id="{5EBC757E-C4EB-4DC9-AB3A-A9983E10E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74">
              <a:extLst>
                <a:ext uri="{FF2B5EF4-FFF2-40B4-BE49-F238E27FC236}">
                  <a16:creationId xmlns:a16="http://schemas.microsoft.com/office/drawing/2014/main" id="{0232C69C-407E-4564-A849-9005E161F3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575">
              <a:extLst>
                <a:ext uri="{FF2B5EF4-FFF2-40B4-BE49-F238E27FC236}">
                  <a16:creationId xmlns:a16="http://schemas.microsoft.com/office/drawing/2014/main" id="{15D763A5-1F42-4D3B-A26E-A2D65D0CA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9" y="239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576">
              <a:extLst>
                <a:ext uri="{FF2B5EF4-FFF2-40B4-BE49-F238E27FC236}">
                  <a16:creationId xmlns:a16="http://schemas.microsoft.com/office/drawing/2014/main" id="{64733409-F173-401C-AC46-E2B95292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" y="2391"/>
              <a:ext cx="2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577">
              <a:extLst>
                <a:ext uri="{FF2B5EF4-FFF2-40B4-BE49-F238E27FC236}">
                  <a16:creationId xmlns:a16="http://schemas.microsoft.com/office/drawing/2014/main" id="{37A5E5BE-9839-4905-9450-DF064C8095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239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578">
              <a:extLst>
                <a:ext uri="{FF2B5EF4-FFF2-40B4-BE49-F238E27FC236}">
                  <a16:creationId xmlns:a16="http://schemas.microsoft.com/office/drawing/2014/main" id="{85CFCC94-6F68-406C-A75D-8972CF85D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239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579">
              <a:extLst>
                <a:ext uri="{FF2B5EF4-FFF2-40B4-BE49-F238E27FC236}">
                  <a16:creationId xmlns:a16="http://schemas.microsoft.com/office/drawing/2014/main" id="{0CF49573-D89F-43BE-B7AA-27F6066A61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80">
              <a:extLst>
                <a:ext uri="{FF2B5EF4-FFF2-40B4-BE49-F238E27FC236}">
                  <a16:creationId xmlns:a16="http://schemas.microsoft.com/office/drawing/2014/main" id="{4A4AA777-F493-4A19-9456-CDF048AF9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2391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81">
              <a:extLst>
                <a:ext uri="{FF2B5EF4-FFF2-40B4-BE49-F238E27FC236}">
                  <a16:creationId xmlns:a16="http://schemas.microsoft.com/office/drawing/2014/main" id="{1F1128E7-46B4-4B97-9794-1105DCFA5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0" y="239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82">
              <a:extLst>
                <a:ext uri="{FF2B5EF4-FFF2-40B4-BE49-F238E27FC236}">
                  <a16:creationId xmlns:a16="http://schemas.microsoft.com/office/drawing/2014/main" id="{B7256210-8714-4E6E-B267-A0ABED38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" y="239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583">
              <a:extLst>
                <a:ext uri="{FF2B5EF4-FFF2-40B4-BE49-F238E27FC236}">
                  <a16:creationId xmlns:a16="http://schemas.microsoft.com/office/drawing/2014/main" id="{A75B5DDC-8F2B-484A-828B-CCE5F8B3F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584">
              <a:extLst>
                <a:ext uri="{FF2B5EF4-FFF2-40B4-BE49-F238E27FC236}">
                  <a16:creationId xmlns:a16="http://schemas.microsoft.com/office/drawing/2014/main" id="{8036E71E-3958-4E21-B2E0-6500B7271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2391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585">
              <a:extLst>
                <a:ext uri="{FF2B5EF4-FFF2-40B4-BE49-F238E27FC236}">
                  <a16:creationId xmlns:a16="http://schemas.microsoft.com/office/drawing/2014/main" id="{3708494B-1AE5-40BF-B0A0-DBC6306B40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9" y="2391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586">
              <a:extLst>
                <a:ext uri="{FF2B5EF4-FFF2-40B4-BE49-F238E27FC236}">
                  <a16:creationId xmlns:a16="http://schemas.microsoft.com/office/drawing/2014/main" id="{B0B243C5-144D-40CA-B1D1-6E3B05A7F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" y="2391"/>
              <a:ext cx="50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587">
              <a:extLst>
                <a:ext uri="{FF2B5EF4-FFF2-40B4-BE49-F238E27FC236}">
                  <a16:creationId xmlns:a16="http://schemas.microsoft.com/office/drawing/2014/main" id="{745D5298-89BC-4C71-A795-FAC8BC5C4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" y="239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588">
              <a:extLst>
                <a:ext uri="{FF2B5EF4-FFF2-40B4-BE49-F238E27FC236}">
                  <a16:creationId xmlns:a16="http://schemas.microsoft.com/office/drawing/2014/main" id="{9575485C-8D3B-4202-BF60-29232468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" y="2391"/>
              <a:ext cx="2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589">
              <a:extLst>
                <a:ext uri="{FF2B5EF4-FFF2-40B4-BE49-F238E27FC236}">
                  <a16:creationId xmlns:a16="http://schemas.microsoft.com/office/drawing/2014/main" id="{BB3E889C-7E3E-40D6-A938-FC97B3658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590">
              <a:extLst>
                <a:ext uri="{FF2B5EF4-FFF2-40B4-BE49-F238E27FC236}">
                  <a16:creationId xmlns:a16="http://schemas.microsoft.com/office/drawing/2014/main" id="{C96F4D99-7230-458D-B161-A3815853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1021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591">
              <a:extLst>
                <a:ext uri="{FF2B5EF4-FFF2-40B4-BE49-F238E27FC236}">
                  <a16:creationId xmlns:a16="http://schemas.microsoft.com/office/drawing/2014/main" id="{241F0B34-F156-4ABC-9092-8948BF7FD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" y="102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592">
              <a:extLst>
                <a:ext uri="{FF2B5EF4-FFF2-40B4-BE49-F238E27FC236}">
                  <a16:creationId xmlns:a16="http://schemas.microsoft.com/office/drawing/2014/main" id="{B4440748-E9C8-427E-93FD-38666B7DF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593">
              <a:extLst>
                <a:ext uri="{FF2B5EF4-FFF2-40B4-BE49-F238E27FC236}">
                  <a16:creationId xmlns:a16="http://schemas.microsoft.com/office/drawing/2014/main" id="{697AE6C0-C145-45F6-9CEB-B5397932E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594">
              <a:extLst>
                <a:ext uri="{FF2B5EF4-FFF2-40B4-BE49-F238E27FC236}">
                  <a16:creationId xmlns:a16="http://schemas.microsoft.com/office/drawing/2014/main" id="{264F0911-28AA-4D51-A691-B8379224A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595">
              <a:extLst>
                <a:ext uri="{FF2B5EF4-FFF2-40B4-BE49-F238E27FC236}">
                  <a16:creationId xmlns:a16="http://schemas.microsoft.com/office/drawing/2014/main" id="{25BF11FC-E796-4DA9-BE47-F7FA82BFE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7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596">
              <a:extLst>
                <a:ext uri="{FF2B5EF4-FFF2-40B4-BE49-F238E27FC236}">
                  <a16:creationId xmlns:a16="http://schemas.microsoft.com/office/drawing/2014/main" id="{F1147042-5AB1-42D4-9342-54CD47B6B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597">
              <a:extLst>
                <a:ext uri="{FF2B5EF4-FFF2-40B4-BE49-F238E27FC236}">
                  <a16:creationId xmlns:a16="http://schemas.microsoft.com/office/drawing/2014/main" id="{ADE989BE-1EC3-49ED-A1D8-5E1E8CA9A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598">
              <a:extLst>
                <a:ext uri="{FF2B5EF4-FFF2-40B4-BE49-F238E27FC236}">
                  <a16:creationId xmlns:a16="http://schemas.microsoft.com/office/drawing/2014/main" id="{441BD045-1FC6-40FC-BF16-1AC4F7F8E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2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599">
              <a:extLst>
                <a:ext uri="{FF2B5EF4-FFF2-40B4-BE49-F238E27FC236}">
                  <a16:creationId xmlns:a16="http://schemas.microsoft.com/office/drawing/2014/main" id="{40799043-51B0-4260-A0E6-9105BBA59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600">
              <a:extLst>
                <a:ext uri="{FF2B5EF4-FFF2-40B4-BE49-F238E27FC236}">
                  <a16:creationId xmlns:a16="http://schemas.microsoft.com/office/drawing/2014/main" id="{C98C6021-124A-44D3-9F2F-251A313A4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601">
              <a:extLst>
                <a:ext uri="{FF2B5EF4-FFF2-40B4-BE49-F238E27FC236}">
                  <a16:creationId xmlns:a16="http://schemas.microsoft.com/office/drawing/2014/main" id="{D974B074-A467-4C6A-ABFC-1F5B25E4A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6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Rectangle 602">
              <a:extLst>
                <a:ext uri="{FF2B5EF4-FFF2-40B4-BE49-F238E27FC236}">
                  <a16:creationId xmlns:a16="http://schemas.microsoft.com/office/drawing/2014/main" id="{1E48A67C-8B00-4CC7-9F13-D5A80E3AC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3" name="Rectangle 603">
              <a:extLst>
                <a:ext uri="{FF2B5EF4-FFF2-40B4-BE49-F238E27FC236}">
                  <a16:creationId xmlns:a16="http://schemas.microsoft.com/office/drawing/2014/main" id="{4D22A5FD-807D-4A88-806D-16EEE1D3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102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604">
              <a:extLst>
                <a:ext uri="{FF2B5EF4-FFF2-40B4-BE49-F238E27FC236}">
                  <a16:creationId xmlns:a16="http://schemas.microsoft.com/office/drawing/2014/main" id="{F24514F3-E659-4811-BC8E-372225823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" y="1021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605">
              <a:extLst>
                <a:ext uri="{FF2B5EF4-FFF2-40B4-BE49-F238E27FC236}">
                  <a16:creationId xmlns:a16="http://schemas.microsoft.com/office/drawing/2014/main" id="{1566C57E-0902-4608-8385-401D58CC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0" y="1021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606">
              <a:extLst>
                <a:ext uri="{FF2B5EF4-FFF2-40B4-BE49-F238E27FC236}">
                  <a16:creationId xmlns:a16="http://schemas.microsoft.com/office/drawing/2014/main" id="{C571B0C9-6037-40DA-81CA-60F225920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021"/>
              <a:ext cx="65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607">
              <a:extLst>
                <a:ext uri="{FF2B5EF4-FFF2-40B4-BE49-F238E27FC236}">
                  <a16:creationId xmlns:a16="http://schemas.microsoft.com/office/drawing/2014/main" id="{80C10CAB-9FF9-40D8-9898-177739BC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9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608">
              <a:extLst>
                <a:ext uri="{FF2B5EF4-FFF2-40B4-BE49-F238E27FC236}">
                  <a16:creationId xmlns:a16="http://schemas.microsoft.com/office/drawing/2014/main" id="{BA3310E0-687D-4471-A16D-1A21E6E0E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609">
              <a:extLst>
                <a:ext uri="{FF2B5EF4-FFF2-40B4-BE49-F238E27FC236}">
                  <a16:creationId xmlns:a16="http://schemas.microsoft.com/office/drawing/2014/main" id="{E6038980-AF3F-4432-B6F5-6096C4E4C5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5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610">
              <a:extLst>
                <a:ext uri="{FF2B5EF4-FFF2-40B4-BE49-F238E27FC236}">
                  <a16:creationId xmlns:a16="http://schemas.microsoft.com/office/drawing/2014/main" id="{68DE52A6-3B89-47A7-83BA-2306A399D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4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611">
              <a:extLst>
                <a:ext uri="{FF2B5EF4-FFF2-40B4-BE49-F238E27FC236}">
                  <a16:creationId xmlns:a16="http://schemas.microsoft.com/office/drawing/2014/main" id="{6FA9EA98-9A45-4081-9514-5EA62CEB7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3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612">
              <a:extLst>
                <a:ext uri="{FF2B5EF4-FFF2-40B4-BE49-F238E27FC236}">
                  <a16:creationId xmlns:a16="http://schemas.microsoft.com/office/drawing/2014/main" id="{AFC70BA9-49A0-430A-A49A-8635A05A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613">
              <a:extLst>
                <a:ext uri="{FF2B5EF4-FFF2-40B4-BE49-F238E27FC236}">
                  <a16:creationId xmlns:a16="http://schemas.microsoft.com/office/drawing/2014/main" id="{9D3E3D28-67FD-4719-9FFD-FCCABEB4B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8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614">
              <a:extLst>
                <a:ext uri="{FF2B5EF4-FFF2-40B4-BE49-F238E27FC236}">
                  <a16:creationId xmlns:a16="http://schemas.microsoft.com/office/drawing/2014/main" id="{CA5A7E4D-88AF-468C-B7B0-32B3557FF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7" y="1021"/>
              <a:ext cx="6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615">
              <a:extLst>
                <a:ext uri="{FF2B5EF4-FFF2-40B4-BE49-F238E27FC236}">
                  <a16:creationId xmlns:a16="http://schemas.microsoft.com/office/drawing/2014/main" id="{5167F816-3C98-485B-B936-A6BAF39E3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021"/>
              <a:ext cx="24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616">
              <a:extLst>
                <a:ext uri="{FF2B5EF4-FFF2-40B4-BE49-F238E27FC236}">
                  <a16:creationId xmlns:a16="http://schemas.microsoft.com/office/drawing/2014/main" id="{E1F853E2-C564-48DC-AA6A-431F8C36F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3" y="1021"/>
              <a:ext cx="49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617">
              <a:extLst>
                <a:ext uri="{FF2B5EF4-FFF2-40B4-BE49-F238E27FC236}">
                  <a16:creationId xmlns:a16="http://schemas.microsoft.com/office/drawing/2014/main" id="{92D8728F-DC6A-4D0E-BFD9-59739060B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1021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618">
              <a:extLst>
                <a:ext uri="{FF2B5EF4-FFF2-40B4-BE49-F238E27FC236}">
                  <a16:creationId xmlns:a16="http://schemas.microsoft.com/office/drawing/2014/main" id="{8A2A6F12-AE88-417D-A633-CDF70804B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1" y="1021"/>
              <a:ext cx="65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619">
              <a:extLst>
                <a:ext uri="{FF2B5EF4-FFF2-40B4-BE49-F238E27FC236}">
                  <a16:creationId xmlns:a16="http://schemas.microsoft.com/office/drawing/2014/main" id="{81FD6007-A6EC-487C-8019-EE07866BA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" y="1021"/>
              <a:ext cx="24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620">
              <a:extLst>
                <a:ext uri="{FF2B5EF4-FFF2-40B4-BE49-F238E27FC236}">
                  <a16:creationId xmlns:a16="http://schemas.microsoft.com/office/drawing/2014/main" id="{E144999D-91C3-41B3-8B47-E68EC6867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" y="1021"/>
              <a:ext cx="49" cy="1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Freeform 621">
              <a:extLst>
                <a:ext uri="{FF2B5EF4-FFF2-40B4-BE49-F238E27FC236}">
                  <a16:creationId xmlns:a16="http://schemas.microsoft.com/office/drawing/2014/main" id="{4C2C2F26-212B-4774-A72D-AAB085DC3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6" y="1428"/>
              <a:ext cx="76" cy="459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2" name="Group 622">
              <a:extLst>
                <a:ext uri="{FF2B5EF4-FFF2-40B4-BE49-F238E27FC236}">
                  <a16:creationId xmlns:a16="http://schemas.microsoft.com/office/drawing/2014/main" id="{5274B9EB-B9B9-40DF-B51A-E14B57624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66" y="1997"/>
              <a:ext cx="465" cy="255"/>
              <a:chOff x="3474" y="2602"/>
              <a:chExt cx="426" cy="286"/>
            </a:xfrm>
          </p:grpSpPr>
          <p:sp>
            <p:nvSpPr>
              <p:cNvPr id="247" name="Cloud">
                <a:extLst>
                  <a:ext uri="{FF2B5EF4-FFF2-40B4-BE49-F238E27FC236}">
                    <a16:creationId xmlns:a16="http://schemas.microsoft.com/office/drawing/2014/main" id="{45C5747B-332E-4602-B80A-94DF79812D15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Text Box 624">
                <a:extLst>
                  <a:ext uri="{FF2B5EF4-FFF2-40B4-BE49-F238E27FC236}">
                    <a16:creationId xmlns:a16="http://schemas.microsoft.com/office/drawing/2014/main" id="{C3E9FFE4-9FB4-44AE-B711-CCA2C88967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sp>
          <p:nvSpPr>
            <p:cNvPr id="233" name="Line 625">
              <a:extLst>
                <a:ext uri="{FF2B5EF4-FFF2-40B4-BE49-F238E27FC236}">
                  <a16:creationId xmlns:a16="http://schemas.microsoft.com/office/drawing/2014/main" id="{83027E9D-EF6D-42E2-9544-810D28A04F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1" y="1675"/>
              <a:ext cx="117" cy="716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Line 626">
              <a:extLst>
                <a:ext uri="{FF2B5EF4-FFF2-40B4-BE49-F238E27FC236}">
                  <a16:creationId xmlns:a16="http://schemas.microsoft.com/office/drawing/2014/main" id="{8B12CAEE-8801-47C3-8B56-7C0BEF8CC2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" y="1775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35" name="Group 627">
              <a:extLst>
                <a:ext uri="{FF2B5EF4-FFF2-40B4-BE49-F238E27FC236}">
                  <a16:creationId xmlns:a16="http://schemas.microsoft.com/office/drawing/2014/main" id="{955803BA-4B57-4D2D-AD72-7F4AD4A1C9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5" y="1997"/>
              <a:ext cx="465" cy="255"/>
              <a:chOff x="3474" y="2602"/>
              <a:chExt cx="426" cy="286"/>
            </a:xfrm>
          </p:grpSpPr>
          <p:sp>
            <p:nvSpPr>
              <p:cNvPr id="245" name="Cloud">
                <a:extLst>
                  <a:ext uri="{FF2B5EF4-FFF2-40B4-BE49-F238E27FC236}">
                    <a16:creationId xmlns:a16="http://schemas.microsoft.com/office/drawing/2014/main" id="{AD778305-03EC-4961-B9C6-4061BE65ADAD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Text Box 629">
                <a:extLst>
                  <a:ext uri="{FF2B5EF4-FFF2-40B4-BE49-F238E27FC236}">
                    <a16:creationId xmlns:a16="http://schemas.microsoft.com/office/drawing/2014/main" id="{927789E4-F3A5-41F3-A651-098FDCA07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6" name="Group 630">
              <a:extLst>
                <a:ext uri="{FF2B5EF4-FFF2-40B4-BE49-F238E27FC236}">
                  <a16:creationId xmlns:a16="http://schemas.microsoft.com/office/drawing/2014/main" id="{C0C7F060-0745-4EFF-8BD7-A6FB5AF1B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3" y="1983"/>
              <a:ext cx="465" cy="255"/>
              <a:chOff x="3474" y="2602"/>
              <a:chExt cx="426" cy="286"/>
            </a:xfrm>
          </p:grpSpPr>
          <p:sp>
            <p:nvSpPr>
              <p:cNvPr id="243" name="Cloud">
                <a:extLst>
                  <a:ext uri="{FF2B5EF4-FFF2-40B4-BE49-F238E27FC236}">
                    <a16:creationId xmlns:a16="http://schemas.microsoft.com/office/drawing/2014/main" id="{7908ECC9-D454-4846-BF12-2DD5C92A774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Text Box 632">
                <a:extLst>
                  <a:ext uri="{FF2B5EF4-FFF2-40B4-BE49-F238E27FC236}">
                    <a16:creationId xmlns:a16="http://schemas.microsoft.com/office/drawing/2014/main" id="{ACBC33EF-D0DC-4346-93AA-E245792EB1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7" name="Group 633">
              <a:extLst>
                <a:ext uri="{FF2B5EF4-FFF2-40B4-BE49-F238E27FC236}">
                  <a16:creationId xmlns:a16="http://schemas.microsoft.com/office/drawing/2014/main" id="{582B6546-4C5E-404F-941A-DD1B8C6C16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2" y="1983"/>
              <a:ext cx="465" cy="255"/>
              <a:chOff x="3474" y="2602"/>
              <a:chExt cx="426" cy="286"/>
            </a:xfrm>
          </p:grpSpPr>
          <p:sp>
            <p:nvSpPr>
              <p:cNvPr id="241" name="Cloud">
                <a:extLst>
                  <a:ext uri="{FF2B5EF4-FFF2-40B4-BE49-F238E27FC236}">
                    <a16:creationId xmlns:a16="http://schemas.microsoft.com/office/drawing/2014/main" id="{D2B16A1A-5E1D-42A8-8A10-DA69E477A6A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Text Box 635">
                <a:extLst>
                  <a:ext uri="{FF2B5EF4-FFF2-40B4-BE49-F238E27FC236}">
                    <a16:creationId xmlns:a16="http://schemas.microsoft.com/office/drawing/2014/main" id="{8A15E0DE-7309-4A8D-9676-0CBFFA07BB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38" name="Group 636">
              <a:extLst>
                <a:ext uri="{FF2B5EF4-FFF2-40B4-BE49-F238E27FC236}">
                  <a16:creationId xmlns:a16="http://schemas.microsoft.com/office/drawing/2014/main" id="{B49B3F84-4BF9-43CC-88F2-E41238BF85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1" y="1983"/>
              <a:ext cx="465" cy="255"/>
              <a:chOff x="3474" y="2602"/>
              <a:chExt cx="426" cy="286"/>
            </a:xfrm>
          </p:grpSpPr>
          <p:sp>
            <p:nvSpPr>
              <p:cNvPr id="239" name="Cloud">
                <a:extLst>
                  <a:ext uri="{FF2B5EF4-FFF2-40B4-BE49-F238E27FC236}">
                    <a16:creationId xmlns:a16="http://schemas.microsoft.com/office/drawing/2014/main" id="{38E965C0-6145-4E54-BAD3-68450D2F4AA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0" name="Text Box 638">
                <a:extLst>
                  <a:ext uri="{FF2B5EF4-FFF2-40B4-BE49-F238E27FC236}">
                    <a16:creationId xmlns:a16="http://schemas.microsoft.com/office/drawing/2014/main" id="{C6908C46-2F28-44AB-86E9-2A794EA0E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sp>
        <p:nvSpPr>
          <p:cNvPr id="249" name="Rectangle 640">
            <a:extLst>
              <a:ext uri="{FF2B5EF4-FFF2-40B4-BE49-F238E27FC236}">
                <a16:creationId xmlns:a16="http://schemas.microsoft.com/office/drawing/2014/main" id="{9B86D321-3069-4BAD-ABCB-C1CF22C6F935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4754983"/>
            <a:ext cx="8229600" cy="167005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Wait until the branch decision is known: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Then fetch the correct instruction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Reduced from 3 to </a:t>
            </a:r>
            <a:r>
              <a:rPr lang="en-US" sz="2800" b="1" dirty="0"/>
              <a:t>1 clock cycle delay</a:t>
            </a:r>
            <a:endParaRPr lang="en-US" dirty="0"/>
          </a:p>
        </p:txBody>
      </p:sp>
      <p:sp>
        <p:nvSpPr>
          <p:cNvPr id="251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 dirty="0"/>
              <a:t>Lecture #21: Pipelining II: Hazards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E80F0FE-0673-4F89-9CDF-D9B8BBD0FD16}"/>
                  </a:ext>
                </a:extLst>
              </p14:cNvPr>
              <p14:cNvContentPartPr/>
              <p14:nvPr/>
            </p14:nvContentPartPr>
            <p14:xfrm>
              <a:off x="2462400" y="1918800"/>
              <a:ext cx="9642240" cy="4452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E80F0FE-0673-4F89-9CDF-D9B8BBD0FD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3040" y="1909440"/>
                <a:ext cx="9660960" cy="447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7016616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Early Branch: </a:t>
            </a:r>
            <a:r>
              <a:rPr lang="en-GB" sz="3600" b="1" dirty="0">
                <a:solidFill>
                  <a:srgbClr val="0000FF"/>
                </a:solidFill>
              </a:rPr>
              <a:t>Problems</a:t>
            </a:r>
            <a:r>
              <a:rPr lang="en-GB" sz="3600" dirty="0">
                <a:solidFill>
                  <a:srgbClr val="0000FF"/>
                </a:solidFill>
              </a:rPr>
              <a:t> (1/3)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C0B776E-9079-4AA5-B4D9-ECF6EF4B1FC0}"/>
              </a:ext>
            </a:extLst>
          </p:cNvPr>
          <p:cNvSpPr txBox="1">
            <a:spLocks noChangeArrowheads="1"/>
          </p:cNvSpPr>
          <p:nvPr/>
        </p:nvSpPr>
        <p:spPr>
          <a:xfrm>
            <a:off x="1942642" y="1346417"/>
            <a:ext cx="8229600" cy="13160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However, if the register(s) involved in the comparison is produced by preceding instruction: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Further stall is still needed!</a:t>
            </a:r>
            <a:endParaRPr lang="en-US" dirty="0"/>
          </a:p>
        </p:txBody>
      </p:sp>
      <p:grpSp>
        <p:nvGrpSpPr>
          <p:cNvPr id="9" name="Group 245">
            <a:extLst>
              <a:ext uri="{FF2B5EF4-FFF2-40B4-BE49-F238E27FC236}">
                <a16:creationId xmlns:a16="http://schemas.microsoft.com/office/drawing/2014/main" id="{636C9072-E273-4959-8E6A-CB06175579FF}"/>
              </a:ext>
            </a:extLst>
          </p:cNvPr>
          <p:cNvGrpSpPr>
            <a:grpSpLocks/>
          </p:cNvGrpSpPr>
          <p:nvPr/>
        </p:nvGrpSpPr>
        <p:grpSpPr bwMode="auto">
          <a:xfrm>
            <a:off x="2093454" y="2870417"/>
            <a:ext cx="7926388" cy="3295650"/>
            <a:chOff x="384" y="1200"/>
            <a:chExt cx="4993" cy="2076"/>
          </a:xfrm>
        </p:grpSpPr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52DA79AA-E551-4D1D-B96A-3BBFEEE28E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9" y="2407"/>
              <a:ext cx="96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2487BFB1-DA4A-4028-8913-2006DD010B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302"/>
              <a:ext cx="97" cy="214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D5AB3A56-7092-4762-8AAF-F049A02C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2302"/>
              <a:ext cx="97" cy="214"/>
            </a:xfrm>
            <a:prstGeom prst="rect">
              <a:avLst/>
            </a:prstGeom>
            <a:solidFill>
              <a:srgbClr val="C0C0C0"/>
            </a:solidFill>
            <a:ln w="1117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019FE61D-6203-47FA-818D-77FF51E3D4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0" y="2299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061B9EDB-C551-4B91-BEF1-FF7089BB25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4" y="2302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09A4A19F-07EC-4CD2-82EA-F956D3293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94" y="2516"/>
              <a:ext cx="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7436AB9F-E4B4-4F59-9397-59225B39E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234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9886F2E5-8F2E-4377-ADF2-3B5B5747E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2345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B3B0EC46-5601-4A83-BAA9-F6B3041FE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3" y="2345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C80FEECB-5934-4D3D-9B76-427F0C1C3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2878"/>
              <a:ext cx="125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7D49EFB6-D97F-4A32-A959-0E6E8641C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1" y="2354"/>
              <a:ext cx="12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1AEC6712-3227-40C3-B554-A1C08A4F1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866"/>
              <a:ext cx="98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0552F49D-4CDB-4A0F-9179-04D16B118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2986"/>
              <a:ext cx="29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1DE9092A-E0EF-4D24-93B3-7567BFE46F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2459"/>
              <a:ext cx="29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18">
              <a:extLst>
                <a:ext uri="{FF2B5EF4-FFF2-40B4-BE49-F238E27FC236}">
                  <a16:creationId xmlns:a16="http://schemas.microsoft.com/office/drawing/2014/main" id="{8390CDAB-70B1-4237-82FE-E49D824A5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2" y="2354"/>
              <a:ext cx="10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32193248-2719-4B0A-940C-99B6BC52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1820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610E06C7-35DD-45EA-BA81-5D18BB5C7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" y="1820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D16CC518-4518-4772-86FD-15FEA53909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" y="1816"/>
              <a:ext cx="96" cy="217"/>
            </a:xfrm>
            <a:custGeom>
              <a:avLst/>
              <a:gdLst>
                <a:gd name="T0" fmla="*/ 247 w 84"/>
                <a:gd name="T1" fmla="*/ 0 h 190"/>
                <a:gd name="T2" fmla="*/ 0 w 84"/>
                <a:gd name="T3" fmla="*/ 3 h 190"/>
                <a:gd name="T4" fmla="*/ 0 w 84"/>
                <a:gd name="T5" fmla="*/ 549 h 190"/>
                <a:gd name="T6" fmla="*/ 247 w 84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22">
              <a:extLst>
                <a:ext uri="{FF2B5EF4-FFF2-40B4-BE49-F238E27FC236}">
                  <a16:creationId xmlns:a16="http://schemas.microsoft.com/office/drawing/2014/main" id="{A32AF1BC-1A4C-4BDD-9123-5AD79CCD4A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1858"/>
              <a:ext cx="2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23">
              <a:extLst>
                <a:ext uri="{FF2B5EF4-FFF2-40B4-BE49-F238E27FC236}">
                  <a16:creationId xmlns:a16="http://schemas.microsoft.com/office/drawing/2014/main" id="{904CE5A4-6FAC-46C4-B119-5BD448CA3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1857"/>
              <a:ext cx="6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285032B9-E811-46E5-90A9-1FDF57561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1711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22BE7442-28AA-4992-9EC1-260711F766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1" y="1711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777032E1-53C8-4197-AAB4-CAFB00B461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7" y="1925"/>
              <a:ext cx="2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1EAEB8D1-0B69-4319-8D86-4FA101870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7" y="1808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48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882D0D5-AECD-47A5-B0FF-DD16E87FDC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7" y="1808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9">
              <a:extLst>
                <a:ext uri="{FF2B5EF4-FFF2-40B4-BE49-F238E27FC236}">
                  <a16:creationId xmlns:a16="http://schemas.microsoft.com/office/drawing/2014/main" id="{FACEDD8E-281E-4893-A61A-771DA5024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41" y="1805"/>
              <a:ext cx="2" cy="22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30">
              <a:extLst>
                <a:ext uri="{FF2B5EF4-FFF2-40B4-BE49-F238E27FC236}">
                  <a16:creationId xmlns:a16="http://schemas.microsoft.com/office/drawing/2014/main" id="{5E02FE70-F05E-4B1C-BEEF-B5639D19C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1808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31">
              <a:extLst>
                <a:ext uri="{FF2B5EF4-FFF2-40B4-BE49-F238E27FC236}">
                  <a16:creationId xmlns:a16="http://schemas.microsoft.com/office/drawing/2014/main" id="{8F6588D7-3FB0-4378-85DB-54CB414F5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1" y="2022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2">
              <a:extLst>
                <a:ext uri="{FF2B5EF4-FFF2-40B4-BE49-F238E27FC236}">
                  <a16:creationId xmlns:a16="http://schemas.microsoft.com/office/drawing/2014/main" id="{66F0BF02-16D8-4ACF-B17A-D3906C670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1850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33">
              <a:extLst>
                <a:ext uri="{FF2B5EF4-FFF2-40B4-BE49-F238E27FC236}">
                  <a16:creationId xmlns:a16="http://schemas.microsoft.com/office/drawing/2014/main" id="{965B6199-8F36-470F-B5F6-CFAD36134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" y="1850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Rectangle 34">
              <a:extLst>
                <a:ext uri="{FF2B5EF4-FFF2-40B4-BE49-F238E27FC236}">
                  <a16:creationId xmlns:a16="http://schemas.microsoft.com/office/drawing/2014/main" id="{8ED15F05-C607-4E01-B3C6-E3D8EE385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1850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4" name="Line 35">
              <a:extLst>
                <a:ext uri="{FF2B5EF4-FFF2-40B4-BE49-F238E27FC236}">
                  <a16:creationId xmlns:a16="http://schemas.microsoft.com/office/drawing/2014/main" id="{EA6D4BEA-3C18-4412-8566-C6FE78A1AF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5" y="1862"/>
              <a:ext cx="2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36">
              <a:extLst>
                <a:ext uri="{FF2B5EF4-FFF2-40B4-BE49-F238E27FC236}">
                  <a16:creationId xmlns:a16="http://schemas.microsoft.com/office/drawing/2014/main" id="{24CBB476-939A-4B5F-A04B-A1D72A125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9" y="1925"/>
              <a:ext cx="2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Line 37">
              <a:extLst>
                <a:ext uri="{FF2B5EF4-FFF2-40B4-BE49-F238E27FC236}">
                  <a16:creationId xmlns:a16="http://schemas.microsoft.com/office/drawing/2014/main" id="{4D0439A4-FF63-4A18-8D49-A47EF28AB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1" y="1976"/>
              <a:ext cx="2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20B16AFE-B4D3-4832-8665-F0DF83EF9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7" y="1871"/>
              <a:ext cx="50" cy="54"/>
            </a:xfrm>
            <a:custGeom>
              <a:avLst/>
              <a:gdLst>
                <a:gd name="T0" fmla="*/ 0 w 44"/>
                <a:gd name="T1" fmla="*/ 142 h 47"/>
                <a:gd name="T2" fmla="*/ 0 w 44"/>
                <a:gd name="T3" fmla="*/ 0 h 47"/>
                <a:gd name="T4" fmla="*/ 123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90F64FA5-B4A4-4EF5-BB55-B456F764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2299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9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1BCBFE6A-5B53-420F-978A-4C3ACA7DD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" y="2299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1AD49B38-FED5-4E50-BEA8-6941898F4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7" y="2299"/>
              <a:ext cx="98" cy="215"/>
            </a:xfrm>
            <a:custGeom>
              <a:avLst/>
              <a:gdLst>
                <a:gd name="T0" fmla="*/ 238 w 86"/>
                <a:gd name="T1" fmla="*/ 0 h 188"/>
                <a:gd name="T2" fmla="*/ 0 w 86"/>
                <a:gd name="T3" fmla="*/ 0 h 188"/>
                <a:gd name="T4" fmla="*/ 0 w 86"/>
                <a:gd name="T5" fmla="*/ 549 h 188"/>
                <a:gd name="T6" fmla="*/ 245 w 86"/>
                <a:gd name="T7" fmla="*/ 549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Rectangle 42">
              <a:extLst>
                <a:ext uri="{FF2B5EF4-FFF2-40B4-BE49-F238E27FC236}">
                  <a16:creationId xmlns:a16="http://schemas.microsoft.com/office/drawing/2014/main" id="{942BB4E5-C2CB-47D6-AD6E-D6F3A5555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6" y="2341"/>
              <a:ext cx="2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43">
              <a:extLst>
                <a:ext uri="{FF2B5EF4-FFF2-40B4-BE49-F238E27FC236}">
                  <a16:creationId xmlns:a16="http://schemas.microsoft.com/office/drawing/2014/main" id="{1C305DD8-0222-4631-8EC7-89833DA0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341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0DB3CFAE-2574-4A82-A637-4A7290C2B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4" y="2299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45">
              <a:extLst>
                <a:ext uri="{FF2B5EF4-FFF2-40B4-BE49-F238E27FC236}">
                  <a16:creationId xmlns:a16="http://schemas.microsoft.com/office/drawing/2014/main" id="{7428BBAE-024C-40E2-A308-6E69AEAC16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8" y="2297"/>
              <a:ext cx="1" cy="2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46">
              <a:extLst>
                <a:ext uri="{FF2B5EF4-FFF2-40B4-BE49-F238E27FC236}">
                  <a16:creationId xmlns:a16="http://schemas.microsoft.com/office/drawing/2014/main" id="{398561A6-41FA-4A0F-8FEC-40BA36EE2C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8" y="2299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47">
              <a:extLst>
                <a:ext uri="{FF2B5EF4-FFF2-40B4-BE49-F238E27FC236}">
                  <a16:creationId xmlns:a16="http://schemas.microsoft.com/office/drawing/2014/main" id="{708F878D-7024-4BCB-8CB3-5C0190F42F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8" y="2514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2F374E4E-AD91-4281-91FA-8FB3FB11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3" y="2194"/>
              <a:ext cx="148" cy="425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433 h 372"/>
                <a:gd name="T4" fmla="*/ 123 w 129"/>
                <a:gd name="T5" fmla="*/ 543 h 372"/>
                <a:gd name="T6" fmla="*/ 0 w 129"/>
                <a:gd name="T7" fmla="*/ 644 h 372"/>
                <a:gd name="T8" fmla="*/ 0 w 129"/>
                <a:gd name="T9" fmla="*/ 1080 h 372"/>
                <a:gd name="T10" fmla="*/ 388 w 129"/>
                <a:gd name="T11" fmla="*/ 753 h 372"/>
                <a:gd name="T12" fmla="*/ 388 w 129"/>
                <a:gd name="T13" fmla="*/ 332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49">
              <a:extLst>
                <a:ext uri="{FF2B5EF4-FFF2-40B4-BE49-F238E27FC236}">
                  <a16:creationId xmlns:a16="http://schemas.microsoft.com/office/drawing/2014/main" id="{20E42B8B-C3E2-4FDD-8C63-D55FCEF7C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1" y="2405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50">
              <a:extLst>
                <a:ext uri="{FF2B5EF4-FFF2-40B4-BE49-F238E27FC236}">
                  <a16:creationId xmlns:a16="http://schemas.microsoft.com/office/drawing/2014/main" id="{E3C09EC2-5FA2-4C30-A704-9E8F54177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6" y="2405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D00F5D3A-2AD2-44F5-9AEA-52683A707D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9" y="2354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0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99941C9D-6624-4C37-9480-6DAE07AC4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7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53">
              <a:extLst>
                <a:ext uri="{FF2B5EF4-FFF2-40B4-BE49-F238E27FC236}">
                  <a16:creationId xmlns:a16="http://schemas.microsoft.com/office/drawing/2014/main" id="{E0D67699-D08F-48C8-91DF-20AD82E85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54">
              <a:extLst>
                <a:ext uri="{FF2B5EF4-FFF2-40B4-BE49-F238E27FC236}">
                  <a16:creationId xmlns:a16="http://schemas.microsoft.com/office/drawing/2014/main" id="{B431617A-781A-4D77-BD13-4B8A4E62F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2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5">
              <a:extLst>
                <a:ext uri="{FF2B5EF4-FFF2-40B4-BE49-F238E27FC236}">
                  <a16:creationId xmlns:a16="http://schemas.microsoft.com/office/drawing/2014/main" id="{67CB0E9C-81B1-474E-9FDB-736B855F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8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3D31BD35-F0AB-4707-9D02-F6FC5DB06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9" y="1360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57">
              <a:extLst>
                <a:ext uri="{FF2B5EF4-FFF2-40B4-BE49-F238E27FC236}">
                  <a16:creationId xmlns:a16="http://schemas.microsoft.com/office/drawing/2014/main" id="{6C169DD7-F7C6-4D18-9DCC-381317272D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D1755F39-3689-4B34-B5AC-6125C9CEF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6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59">
              <a:extLst>
                <a:ext uri="{FF2B5EF4-FFF2-40B4-BE49-F238E27FC236}">
                  <a16:creationId xmlns:a16="http://schemas.microsoft.com/office/drawing/2014/main" id="{A67C1B2F-EA1B-42A1-9786-3DBF5FCED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0" y="1360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60">
              <a:extLst>
                <a:ext uri="{FF2B5EF4-FFF2-40B4-BE49-F238E27FC236}">
                  <a16:creationId xmlns:a16="http://schemas.microsoft.com/office/drawing/2014/main" id="{36F266C6-016F-41CE-9081-5C8DA1AB4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61">
              <a:extLst>
                <a:ext uri="{FF2B5EF4-FFF2-40B4-BE49-F238E27FC236}">
                  <a16:creationId xmlns:a16="http://schemas.microsoft.com/office/drawing/2014/main" id="{9C6C2AD8-1677-409F-8B00-0AEBDFBF5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6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62">
              <a:extLst>
                <a:ext uri="{FF2B5EF4-FFF2-40B4-BE49-F238E27FC236}">
                  <a16:creationId xmlns:a16="http://schemas.microsoft.com/office/drawing/2014/main" id="{C2B33E2B-B50E-4ED2-8D56-DA40038DE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7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63">
              <a:extLst>
                <a:ext uri="{FF2B5EF4-FFF2-40B4-BE49-F238E27FC236}">
                  <a16:creationId xmlns:a16="http://schemas.microsoft.com/office/drawing/2014/main" id="{CE7054E9-78E2-42B8-BBCE-D2FEF466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1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64">
              <a:extLst>
                <a:ext uri="{FF2B5EF4-FFF2-40B4-BE49-F238E27FC236}">
                  <a16:creationId xmlns:a16="http://schemas.microsoft.com/office/drawing/2014/main" id="{EB7C9296-3C64-4BBC-A95E-FCBAC411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65">
              <a:extLst>
                <a:ext uri="{FF2B5EF4-FFF2-40B4-BE49-F238E27FC236}">
                  <a16:creationId xmlns:a16="http://schemas.microsoft.com/office/drawing/2014/main" id="{E620AE2E-7785-41F4-A110-D1941E409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66">
              <a:extLst>
                <a:ext uri="{FF2B5EF4-FFF2-40B4-BE49-F238E27FC236}">
                  <a16:creationId xmlns:a16="http://schemas.microsoft.com/office/drawing/2014/main" id="{F3AF81BC-3164-4D62-A4A7-5AC0D35C4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9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67">
              <a:extLst>
                <a:ext uri="{FF2B5EF4-FFF2-40B4-BE49-F238E27FC236}">
                  <a16:creationId xmlns:a16="http://schemas.microsoft.com/office/drawing/2014/main" id="{91A60671-6A18-48A6-B47F-F1606CBA77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68">
              <a:extLst>
                <a:ext uri="{FF2B5EF4-FFF2-40B4-BE49-F238E27FC236}">
                  <a16:creationId xmlns:a16="http://schemas.microsoft.com/office/drawing/2014/main" id="{0663FF3C-1A41-4439-9E70-8D716717A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69">
              <a:extLst>
                <a:ext uri="{FF2B5EF4-FFF2-40B4-BE49-F238E27FC236}">
                  <a16:creationId xmlns:a16="http://schemas.microsoft.com/office/drawing/2014/main" id="{7C71ED6A-4127-4CE9-B3D1-610202FD3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70">
              <a:extLst>
                <a:ext uri="{FF2B5EF4-FFF2-40B4-BE49-F238E27FC236}">
                  <a16:creationId xmlns:a16="http://schemas.microsoft.com/office/drawing/2014/main" id="{7A8B7C3F-93FC-440E-9B33-CEDABB3F3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71">
              <a:extLst>
                <a:ext uri="{FF2B5EF4-FFF2-40B4-BE49-F238E27FC236}">
                  <a16:creationId xmlns:a16="http://schemas.microsoft.com/office/drawing/2014/main" id="{2B24DD00-AA6E-4EAA-A5AD-9C204AB54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5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72">
              <a:extLst>
                <a:ext uri="{FF2B5EF4-FFF2-40B4-BE49-F238E27FC236}">
                  <a16:creationId xmlns:a16="http://schemas.microsoft.com/office/drawing/2014/main" id="{CA327865-59F9-4F7A-B492-519AD7BD4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7" y="1360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73">
              <a:extLst>
                <a:ext uri="{FF2B5EF4-FFF2-40B4-BE49-F238E27FC236}">
                  <a16:creationId xmlns:a16="http://schemas.microsoft.com/office/drawing/2014/main" id="{831A42E5-60F9-40F1-9CA0-2197EC5D0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74">
              <a:extLst>
                <a:ext uri="{FF2B5EF4-FFF2-40B4-BE49-F238E27FC236}">
                  <a16:creationId xmlns:a16="http://schemas.microsoft.com/office/drawing/2014/main" id="{26A6971D-A30B-4CEE-82EC-7943145EB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75">
              <a:extLst>
                <a:ext uri="{FF2B5EF4-FFF2-40B4-BE49-F238E27FC236}">
                  <a16:creationId xmlns:a16="http://schemas.microsoft.com/office/drawing/2014/main" id="{987A7A94-150F-4ED0-9C37-31FD938B2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76">
              <a:extLst>
                <a:ext uri="{FF2B5EF4-FFF2-40B4-BE49-F238E27FC236}">
                  <a16:creationId xmlns:a16="http://schemas.microsoft.com/office/drawing/2014/main" id="{036769AD-B3A9-4272-A602-8A8565ACB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" y="1200"/>
              <a:ext cx="4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77">
              <a:extLst>
                <a:ext uri="{FF2B5EF4-FFF2-40B4-BE49-F238E27FC236}">
                  <a16:creationId xmlns:a16="http://schemas.microsoft.com/office/drawing/2014/main" id="{EB30E2CF-952F-4F2D-884E-D69891B43D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6" y="1200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78">
              <a:extLst>
                <a:ext uri="{FF2B5EF4-FFF2-40B4-BE49-F238E27FC236}">
                  <a16:creationId xmlns:a16="http://schemas.microsoft.com/office/drawing/2014/main" id="{C58214AA-88D0-4465-8A18-F84EC06047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4" y="1200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79">
              <a:extLst>
                <a:ext uri="{FF2B5EF4-FFF2-40B4-BE49-F238E27FC236}">
                  <a16:creationId xmlns:a16="http://schemas.microsoft.com/office/drawing/2014/main" id="{2FA2054F-2B27-476E-B511-795A7D30C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" y="120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80">
              <a:extLst>
                <a:ext uri="{FF2B5EF4-FFF2-40B4-BE49-F238E27FC236}">
                  <a16:creationId xmlns:a16="http://schemas.microsoft.com/office/drawing/2014/main" id="{63707D1E-DAE8-44E8-8286-A3106273B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120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81">
              <a:extLst>
                <a:ext uri="{FF2B5EF4-FFF2-40B4-BE49-F238E27FC236}">
                  <a16:creationId xmlns:a16="http://schemas.microsoft.com/office/drawing/2014/main" id="{102ABED7-3B1F-465B-9D6F-0C248B878A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9" y="1200"/>
              <a:ext cx="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82">
              <a:extLst>
                <a:ext uri="{FF2B5EF4-FFF2-40B4-BE49-F238E27FC236}">
                  <a16:creationId xmlns:a16="http://schemas.microsoft.com/office/drawing/2014/main" id="{9B540A1A-6115-44E6-AF37-6D3CBC7F20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" y="1200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83">
              <a:extLst>
                <a:ext uri="{FF2B5EF4-FFF2-40B4-BE49-F238E27FC236}">
                  <a16:creationId xmlns:a16="http://schemas.microsoft.com/office/drawing/2014/main" id="{8207301D-97D2-4136-B54D-7DEB7D3BE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" y="1200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84">
              <a:extLst>
                <a:ext uri="{FF2B5EF4-FFF2-40B4-BE49-F238E27FC236}">
                  <a16:creationId xmlns:a16="http://schemas.microsoft.com/office/drawing/2014/main" id="{140D3DA6-C9CB-4C46-A365-B456D1FD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5" y="120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85">
              <a:extLst>
                <a:ext uri="{FF2B5EF4-FFF2-40B4-BE49-F238E27FC236}">
                  <a16:creationId xmlns:a16="http://schemas.microsoft.com/office/drawing/2014/main" id="{2F70BD44-7207-43E9-BC65-CABEBFF04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86">
              <a:extLst>
                <a:ext uri="{FF2B5EF4-FFF2-40B4-BE49-F238E27FC236}">
                  <a16:creationId xmlns:a16="http://schemas.microsoft.com/office/drawing/2014/main" id="{464C8241-F2AA-4846-B411-E7AA2973F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2" y="1200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87">
              <a:extLst>
                <a:ext uri="{FF2B5EF4-FFF2-40B4-BE49-F238E27FC236}">
                  <a16:creationId xmlns:a16="http://schemas.microsoft.com/office/drawing/2014/main" id="{54031BF8-2D54-48CB-B1A5-BF6B395336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1" y="120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88">
              <a:extLst>
                <a:ext uri="{FF2B5EF4-FFF2-40B4-BE49-F238E27FC236}">
                  <a16:creationId xmlns:a16="http://schemas.microsoft.com/office/drawing/2014/main" id="{C4B62610-983C-4424-96B7-035C95682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1200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89">
              <a:extLst>
                <a:ext uri="{FF2B5EF4-FFF2-40B4-BE49-F238E27FC236}">
                  <a16:creationId xmlns:a16="http://schemas.microsoft.com/office/drawing/2014/main" id="{B5B44486-0D72-4B20-9F7C-EB511674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2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90">
              <a:extLst>
                <a:ext uri="{FF2B5EF4-FFF2-40B4-BE49-F238E27FC236}">
                  <a16:creationId xmlns:a16="http://schemas.microsoft.com/office/drawing/2014/main" id="{778C1CD8-55FE-4EDC-B99B-663BB1574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5" y="120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91">
              <a:extLst>
                <a:ext uri="{FF2B5EF4-FFF2-40B4-BE49-F238E27FC236}">
                  <a16:creationId xmlns:a16="http://schemas.microsoft.com/office/drawing/2014/main" id="{8178A8B0-6660-43DA-A867-14356AAF3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92">
              <a:extLst>
                <a:ext uri="{FF2B5EF4-FFF2-40B4-BE49-F238E27FC236}">
                  <a16:creationId xmlns:a16="http://schemas.microsoft.com/office/drawing/2014/main" id="{EE73F08F-5BA7-4180-884B-8D9AED39D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93">
              <a:extLst>
                <a:ext uri="{FF2B5EF4-FFF2-40B4-BE49-F238E27FC236}">
                  <a16:creationId xmlns:a16="http://schemas.microsoft.com/office/drawing/2014/main" id="{E8874B0B-BC3A-4B75-A97B-50AABA2F02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5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94">
              <a:extLst>
                <a:ext uri="{FF2B5EF4-FFF2-40B4-BE49-F238E27FC236}">
                  <a16:creationId xmlns:a16="http://schemas.microsoft.com/office/drawing/2014/main" id="{53F2D964-A8B3-4D28-B882-F0A61DF35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8" y="1200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95">
              <a:extLst>
                <a:ext uri="{FF2B5EF4-FFF2-40B4-BE49-F238E27FC236}">
                  <a16:creationId xmlns:a16="http://schemas.microsoft.com/office/drawing/2014/main" id="{51AE14F9-AE59-4256-9A76-D0C87B904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7" y="120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96">
              <a:extLst>
                <a:ext uri="{FF2B5EF4-FFF2-40B4-BE49-F238E27FC236}">
                  <a16:creationId xmlns:a16="http://schemas.microsoft.com/office/drawing/2014/main" id="{71EEC81B-A26F-40E4-A3E1-AD6DE23DD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" y="1200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97">
              <a:extLst>
                <a:ext uri="{FF2B5EF4-FFF2-40B4-BE49-F238E27FC236}">
                  <a16:creationId xmlns:a16="http://schemas.microsoft.com/office/drawing/2014/main" id="{62548271-AB6B-4D49-B5D1-78F996E75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0" y="1200"/>
              <a:ext cx="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Line 98">
              <a:extLst>
                <a:ext uri="{FF2B5EF4-FFF2-40B4-BE49-F238E27FC236}">
                  <a16:creationId xmlns:a16="http://schemas.microsoft.com/office/drawing/2014/main" id="{EAE611EA-EDD8-4A9E-AA08-71CD74BC5B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883"/>
              <a:ext cx="7" cy="139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100">
              <a:extLst>
                <a:ext uri="{FF2B5EF4-FFF2-40B4-BE49-F238E27FC236}">
                  <a16:creationId xmlns:a16="http://schemas.microsoft.com/office/drawing/2014/main" id="{9BF944CC-AC5B-4960-AADD-66DFE248F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33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101">
              <a:extLst>
                <a:ext uri="{FF2B5EF4-FFF2-40B4-BE49-F238E27FC236}">
                  <a16:creationId xmlns:a16="http://schemas.microsoft.com/office/drawing/2014/main" id="{C09D63BF-F31B-492A-AC8C-71A0DADBD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133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102">
              <a:extLst>
                <a:ext uri="{FF2B5EF4-FFF2-40B4-BE49-F238E27FC236}">
                  <a16:creationId xmlns:a16="http://schemas.microsoft.com/office/drawing/2014/main" id="{0EE25D57-5D57-43A3-8CA2-56EF4CC1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" y="133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103">
              <a:extLst>
                <a:ext uri="{FF2B5EF4-FFF2-40B4-BE49-F238E27FC236}">
                  <a16:creationId xmlns:a16="http://schemas.microsoft.com/office/drawing/2014/main" id="{EDAAAC47-ACD7-4DA4-8375-9DC58BF23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" y="133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104">
              <a:extLst>
                <a:ext uri="{FF2B5EF4-FFF2-40B4-BE49-F238E27FC236}">
                  <a16:creationId xmlns:a16="http://schemas.microsoft.com/office/drawing/2014/main" id="{79D96FAA-486C-421C-B1A4-1A19DE5D3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33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105">
              <a:extLst>
                <a:ext uri="{FF2B5EF4-FFF2-40B4-BE49-F238E27FC236}">
                  <a16:creationId xmlns:a16="http://schemas.microsoft.com/office/drawing/2014/main" id="{8D7702BE-C243-4B07-BA9B-5CBC1F888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" y="133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106">
              <a:extLst>
                <a:ext uri="{FF2B5EF4-FFF2-40B4-BE49-F238E27FC236}">
                  <a16:creationId xmlns:a16="http://schemas.microsoft.com/office/drawing/2014/main" id="{E8BDEDE0-1A0E-4794-BDEC-890035613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333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107">
              <a:extLst>
                <a:ext uri="{FF2B5EF4-FFF2-40B4-BE49-F238E27FC236}">
                  <a16:creationId xmlns:a16="http://schemas.microsoft.com/office/drawing/2014/main" id="{527D180F-370F-42AD-AC51-471F4E165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1333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108">
              <a:extLst>
                <a:ext uri="{FF2B5EF4-FFF2-40B4-BE49-F238E27FC236}">
                  <a16:creationId xmlns:a16="http://schemas.microsoft.com/office/drawing/2014/main" id="{E0B948D2-80B5-4C44-BC47-2D5F6EBA9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109">
              <a:extLst>
                <a:ext uri="{FF2B5EF4-FFF2-40B4-BE49-F238E27FC236}">
                  <a16:creationId xmlns:a16="http://schemas.microsoft.com/office/drawing/2014/main" id="{0879FF9F-DD1D-43DD-A1E1-69CB96A46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44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110">
              <a:extLst>
                <a:ext uri="{FF2B5EF4-FFF2-40B4-BE49-F238E27FC236}">
                  <a16:creationId xmlns:a16="http://schemas.microsoft.com/office/drawing/2014/main" id="{BE4E83B9-C9CF-49AD-B4E4-D6488151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111">
              <a:extLst>
                <a:ext uri="{FF2B5EF4-FFF2-40B4-BE49-F238E27FC236}">
                  <a16:creationId xmlns:a16="http://schemas.microsoft.com/office/drawing/2014/main" id="{3B53717E-535E-4B56-B9E4-49409F4BB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144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112">
              <a:extLst>
                <a:ext uri="{FF2B5EF4-FFF2-40B4-BE49-F238E27FC236}">
                  <a16:creationId xmlns:a16="http://schemas.microsoft.com/office/drawing/2014/main" id="{FF440067-EC6F-4A86-B772-532495164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" y="1447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113">
              <a:extLst>
                <a:ext uri="{FF2B5EF4-FFF2-40B4-BE49-F238E27FC236}">
                  <a16:creationId xmlns:a16="http://schemas.microsoft.com/office/drawing/2014/main" id="{E3740D5C-5907-4F38-BAEA-48FBB7623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144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114">
              <a:extLst>
                <a:ext uri="{FF2B5EF4-FFF2-40B4-BE49-F238E27FC236}">
                  <a16:creationId xmlns:a16="http://schemas.microsoft.com/office/drawing/2014/main" id="{79496F12-4265-43B4-9F0C-EE98519B6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44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115">
              <a:extLst>
                <a:ext uri="{FF2B5EF4-FFF2-40B4-BE49-F238E27FC236}">
                  <a16:creationId xmlns:a16="http://schemas.microsoft.com/office/drawing/2014/main" id="{391516AD-5D69-44C9-BB68-7EC87C8F10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116">
              <a:extLst>
                <a:ext uri="{FF2B5EF4-FFF2-40B4-BE49-F238E27FC236}">
                  <a16:creationId xmlns:a16="http://schemas.microsoft.com/office/drawing/2014/main" id="{CAD3DFDA-EE88-491E-B818-3A03C8DEA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5" y="144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117">
              <a:extLst>
                <a:ext uri="{FF2B5EF4-FFF2-40B4-BE49-F238E27FC236}">
                  <a16:creationId xmlns:a16="http://schemas.microsoft.com/office/drawing/2014/main" id="{858AD321-2304-49EF-8535-95FF4DDED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447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118">
              <a:extLst>
                <a:ext uri="{FF2B5EF4-FFF2-40B4-BE49-F238E27FC236}">
                  <a16:creationId xmlns:a16="http://schemas.microsoft.com/office/drawing/2014/main" id="{FFC5BA63-27E7-4CE4-9FA2-03FC42565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5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119">
              <a:extLst>
                <a:ext uri="{FF2B5EF4-FFF2-40B4-BE49-F238E27FC236}">
                  <a16:creationId xmlns:a16="http://schemas.microsoft.com/office/drawing/2014/main" id="{B11EEA2D-BF68-40CD-B978-BBFE9AD2D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5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120">
              <a:extLst>
                <a:ext uri="{FF2B5EF4-FFF2-40B4-BE49-F238E27FC236}">
                  <a16:creationId xmlns:a16="http://schemas.microsoft.com/office/drawing/2014/main" id="{08B46D3A-8A58-4855-AA1A-C917AD195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" y="15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121">
              <a:extLst>
                <a:ext uri="{FF2B5EF4-FFF2-40B4-BE49-F238E27FC236}">
                  <a16:creationId xmlns:a16="http://schemas.microsoft.com/office/drawing/2014/main" id="{957B8725-F519-480A-807A-CF23C7325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" y="15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122">
              <a:extLst>
                <a:ext uri="{FF2B5EF4-FFF2-40B4-BE49-F238E27FC236}">
                  <a16:creationId xmlns:a16="http://schemas.microsoft.com/office/drawing/2014/main" id="{039308AF-AF5C-49EB-B2A6-E511E5C29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" y="15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123">
              <a:extLst>
                <a:ext uri="{FF2B5EF4-FFF2-40B4-BE49-F238E27FC236}">
                  <a16:creationId xmlns:a16="http://schemas.microsoft.com/office/drawing/2014/main" id="{A838499E-5EBA-4BE8-B4C1-0208BFC100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1557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124">
              <a:extLst>
                <a:ext uri="{FF2B5EF4-FFF2-40B4-BE49-F238E27FC236}">
                  <a16:creationId xmlns:a16="http://schemas.microsoft.com/office/drawing/2014/main" id="{F768392F-DA2A-404A-B3EF-FB96D24C5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7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125">
              <a:extLst>
                <a:ext uri="{FF2B5EF4-FFF2-40B4-BE49-F238E27FC236}">
                  <a16:creationId xmlns:a16="http://schemas.microsoft.com/office/drawing/2014/main" id="{4F1F3EFF-F03D-4F65-BE30-1F08E37FA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" y="167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126">
              <a:extLst>
                <a:ext uri="{FF2B5EF4-FFF2-40B4-BE49-F238E27FC236}">
                  <a16:creationId xmlns:a16="http://schemas.microsoft.com/office/drawing/2014/main" id="{062B320E-F9FB-4202-90CD-08F469179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127">
              <a:extLst>
                <a:ext uri="{FF2B5EF4-FFF2-40B4-BE49-F238E27FC236}">
                  <a16:creationId xmlns:a16="http://schemas.microsoft.com/office/drawing/2014/main" id="{C60800F0-78B4-44DA-B1F4-7DFC1DE7E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" y="16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128">
              <a:extLst>
                <a:ext uri="{FF2B5EF4-FFF2-40B4-BE49-F238E27FC236}">
                  <a16:creationId xmlns:a16="http://schemas.microsoft.com/office/drawing/2014/main" id="{F2821F96-7681-4E5E-907A-3539AF399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" y="167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129">
              <a:extLst>
                <a:ext uri="{FF2B5EF4-FFF2-40B4-BE49-F238E27FC236}">
                  <a16:creationId xmlns:a16="http://schemas.microsoft.com/office/drawing/2014/main" id="{41F34DE2-7A03-4ACD-8948-392D9D2B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130">
              <a:extLst>
                <a:ext uri="{FF2B5EF4-FFF2-40B4-BE49-F238E27FC236}">
                  <a16:creationId xmlns:a16="http://schemas.microsoft.com/office/drawing/2014/main" id="{1E9F3A56-B368-4D67-AB5A-BB7FB351D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" y="167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131">
              <a:extLst>
                <a:ext uri="{FF2B5EF4-FFF2-40B4-BE49-F238E27FC236}">
                  <a16:creationId xmlns:a16="http://schemas.microsoft.com/office/drawing/2014/main" id="{11E4CBBB-94C5-4FF9-885F-29B0AE01D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16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Rectangle 132">
              <a:extLst>
                <a:ext uri="{FF2B5EF4-FFF2-40B4-BE49-F238E27FC236}">
                  <a16:creationId xmlns:a16="http://schemas.microsoft.com/office/drawing/2014/main" id="{13709647-A95D-4770-8625-6F7C2937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67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133">
              <a:extLst>
                <a:ext uri="{FF2B5EF4-FFF2-40B4-BE49-F238E27FC236}">
                  <a16:creationId xmlns:a16="http://schemas.microsoft.com/office/drawing/2014/main" id="{1A19B7FC-EE5A-4B7D-8F67-3A470AC32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134">
              <a:extLst>
                <a:ext uri="{FF2B5EF4-FFF2-40B4-BE49-F238E27FC236}">
                  <a16:creationId xmlns:a16="http://schemas.microsoft.com/office/drawing/2014/main" id="{AADBC1DA-E9FC-464A-BC62-16A325067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" y="167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135">
              <a:extLst>
                <a:ext uri="{FF2B5EF4-FFF2-40B4-BE49-F238E27FC236}">
                  <a16:creationId xmlns:a16="http://schemas.microsoft.com/office/drawing/2014/main" id="{0C88A573-A6DE-4600-A7A6-E80F401ED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" y="16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136">
              <a:extLst>
                <a:ext uri="{FF2B5EF4-FFF2-40B4-BE49-F238E27FC236}">
                  <a16:creationId xmlns:a16="http://schemas.microsoft.com/office/drawing/2014/main" id="{D2D9B6E2-B4BA-4FC2-9CC3-DD4BE1FD7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1" y="1673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137">
              <a:extLst>
                <a:ext uri="{FF2B5EF4-FFF2-40B4-BE49-F238E27FC236}">
                  <a16:creationId xmlns:a16="http://schemas.microsoft.com/office/drawing/2014/main" id="{2CF936E8-97D2-4B73-BACE-C5846973C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" y="16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138">
              <a:extLst>
                <a:ext uri="{FF2B5EF4-FFF2-40B4-BE49-F238E27FC236}">
                  <a16:creationId xmlns:a16="http://schemas.microsoft.com/office/drawing/2014/main" id="{C58C477D-0F6A-42E3-AD81-DE6D61243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" y="1673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139">
              <a:extLst>
                <a:ext uri="{FF2B5EF4-FFF2-40B4-BE49-F238E27FC236}">
                  <a16:creationId xmlns:a16="http://schemas.microsoft.com/office/drawing/2014/main" id="{26CADA7E-87D0-4E60-B8EF-B41685A2D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" y="1673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140">
              <a:extLst>
                <a:ext uri="{FF2B5EF4-FFF2-40B4-BE49-F238E27FC236}">
                  <a16:creationId xmlns:a16="http://schemas.microsoft.com/office/drawing/2014/main" id="{8AA3D17D-181E-42A0-ADC4-124490C12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1673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Line 141">
              <a:extLst>
                <a:ext uri="{FF2B5EF4-FFF2-40B4-BE49-F238E27FC236}">
                  <a16:creationId xmlns:a16="http://schemas.microsoft.com/office/drawing/2014/main" id="{1B4142E6-10B3-4C1B-9BF4-6A171E0865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8" y="1263"/>
              <a:ext cx="3270" cy="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42">
              <a:extLst>
                <a:ext uri="{FF2B5EF4-FFF2-40B4-BE49-F238E27FC236}">
                  <a16:creationId xmlns:a16="http://schemas.microsoft.com/office/drawing/2014/main" id="{8EAF7B84-1E08-4C41-A11D-472B2495B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0" y="1246"/>
              <a:ext cx="33" cy="37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82 h 33"/>
                <a:gd name="T4" fmla="*/ 83 w 29"/>
                <a:gd name="T5" fmla="*/ 44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43">
              <a:extLst>
                <a:ext uri="{FF2B5EF4-FFF2-40B4-BE49-F238E27FC236}">
                  <a16:creationId xmlns:a16="http://schemas.microsoft.com/office/drawing/2014/main" id="{C8EC4DEC-FCE9-42AA-952D-F06E08E46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711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179 w 65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4">
              <a:extLst>
                <a:ext uri="{FF2B5EF4-FFF2-40B4-BE49-F238E27FC236}">
                  <a16:creationId xmlns:a16="http://schemas.microsoft.com/office/drawing/2014/main" id="{D1956C42-34CF-4FCA-9ACD-AACB33C7A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" y="1711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45">
              <a:extLst>
                <a:ext uri="{FF2B5EF4-FFF2-40B4-BE49-F238E27FC236}">
                  <a16:creationId xmlns:a16="http://schemas.microsoft.com/office/drawing/2014/main" id="{5DD1BEA1-C279-4855-95AB-F0A11BC5E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1711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46">
              <a:extLst>
                <a:ext uri="{FF2B5EF4-FFF2-40B4-BE49-F238E27FC236}">
                  <a16:creationId xmlns:a16="http://schemas.microsoft.com/office/drawing/2014/main" id="{BCAC0E91-7838-4A42-BECC-E5F3DBEA4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1711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7">
              <a:extLst>
                <a:ext uri="{FF2B5EF4-FFF2-40B4-BE49-F238E27FC236}">
                  <a16:creationId xmlns:a16="http://schemas.microsoft.com/office/drawing/2014/main" id="{294EBAE4-E379-4727-B85A-CF55BFA2D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1711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48">
              <a:extLst>
                <a:ext uri="{FF2B5EF4-FFF2-40B4-BE49-F238E27FC236}">
                  <a16:creationId xmlns:a16="http://schemas.microsoft.com/office/drawing/2014/main" id="{AEB401BB-E73D-4C99-82E7-519C009A4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1711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49">
              <a:extLst>
                <a:ext uri="{FF2B5EF4-FFF2-40B4-BE49-F238E27FC236}">
                  <a16:creationId xmlns:a16="http://schemas.microsoft.com/office/drawing/2014/main" id="{AC146893-3784-4FE5-8DC5-2CBF141FE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1711"/>
              <a:ext cx="73" cy="428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50">
              <a:extLst>
                <a:ext uri="{FF2B5EF4-FFF2-40B4-BE49-F238E27FC236}">
                  <a16:creationId xmlns:a16="http://schemas.microsoft.com/office/drawing/2014/main" id="{6647F200-1AA8-4419-AA24-EC4519F04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94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1">
              <a:extLst>
                <a:ext uri="{FF2B5EF4-FFF2-40B4-BE49-F238E27FC236}">
                  <a16:creationId xmlns:a16="http://schemas.microsoft.com/office/drawing/2014/main" id="{54556086-F272-4CCD-93F8-2693D583A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94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52">
              <a:extLst>
                <a:ext uri="{FF2B5EF4-FFF2-40B4-BE49-F238E27FC236}">
                  <a16:creationId xmlns:a16="http://schemas.microsoft.com/office/drawing/2014/main" id="{D2561240-BC62-4D80-9B7F-838A7DD0F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194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153">
              <a:extLst>
                <a:ext uri="{FF2B5EF4-FFF2-40B4-BE49-F238E27FC236}">
                  <a16:creationId xmlns:a16="http://schemas.microsoft.com/office/drawing/2014/main" id="{13371D4B-21C7-4CD3-9D9F-594160173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" y="2194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54">
              <a:extLst>
                <a:ext uri="{FF2B5EF4-FFF2-40B4-BE49-F238E27FC236}">
                  <a16:creationId xmlns:a16="http://schemas.microsoft.com/office/drawing/2014/main" id="{8F79CA0A-5B26-4AB8-947F-7326259D3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3" y="2194"/>
              <a:ext cx="73" cy="428"/>
            </a:xfrm>
            <a:custGeom>
              <a:avLst/>
              <a:gdLst>
                <a:gd name="T0" fmla="*/ 177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155">
              <a:extLst>
                <a:ext uri="{FF2B5EF4-FFF2-40B4-BE49-F238E27FC236}">
                  <a16:creationId xmlns:a16="http://schemas.microsoft.com/office/drawing/2014/main" id="{D23A135B-C307-4539-A64D-A8E38E146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2194"/>
              <a:ext cx="73" cy="428"/>
            </a:xfrm>
            <a:custGeom>
              <a:avLst/>
              <a:gdLst>
                <a:gd name="T0" fmla="*/ 182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156">
              <a:extLst>
                <a:ext uri="{FF2B5EF4-FFF2-40B4-BE49-F238E27FC236}">
                  <a16:creationId xmlns:a16="http://schemas.microsoft.com/office/drawing/2014/main" id="{9D850724-DA37-4101-933E-0A48CE096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2813"/>
              <a:ext cx="96" cy="21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157">
              <a:extLst>
                <a:ext uri="{FF2B5EF4-FFF2-40B4-BE49-F238E27FC236}">
                  <a16:creationId xmlns:a16="http://schemas.microsoft.com/office/drawing/2014/main" id="{68C2AEE7-A10E-4BE2-88AF-47BE473B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7" y="2813"/>
              <a:ext cx="96" cy="21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158">
              <a:extLst>
                <a:ext uri="{FF2B5EF4-FFF2-40B4-BE49-F238E27FC236}">
                  <a16:creationId xmlns:a16="http://schemas.microsoft.com/office/drawing/2014/main" id="{6058A6F8-0866-42F5-B166-DEF31428C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9" y="2809"/>
              <a:ext cx="2" cy="2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159">
              <a:extLst>
                <a:ext uri="{FF2B5EF4-FFF2-40B4-BE49-F238E27FC236}">
                  <a16:creationId xmlns:a16="http://schemas.microsoft.com/office/drawing/2014/main" id="{985BB2C7-B760-45BB-982D-84B9786FEE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2813"/>
              <a:ext cx="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160">
              <a:extLst>
                <a:ext uri="{FF2B5EF4-FFF2-40B4-BE49-F238E27FC236}">
                  <a16:creationId xmlns:a16="http://schemas.microsoft.com/office/drawing/2014/main" id="{56B9635E-EF29-42C6-B982-657DE0C42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3026"/>
              <a:ext cx="9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61">
              <a:extLst>
                <a:ext uri="{FF2B5EF4-FFF2-40B4-BE49-F238E27FC236}">
                  <a16:creationId xmlns:a16="http://schemas.microsoft.com/office/drawing/2014/main" id="{7B9C8464-3316-4419-B7D4-EBF1FFE33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" y="2813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162">
              <a:extLst>
                <a:ext uri="{FF2B5EF4-FFF2-40B4-BE49-F238E27FC236}">
                  <a16:creationId xmlns:a16="http://schemas.microsoft.com/office/drawing/2014/main" id="{A4B226E2-945A-4C49-8E38-33AFD2224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" y="2813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63">
              <a:extLst>
                <a:ext uri="{FF2B5EF4-FFF2-40B4-BE49-F238E27FC236}">
                  <a16:creationId xmlns:a16="http://schemas.microsoft.com/office/drawing/2014/main" id="{646142FD-C157-4013-B10A-A8C0F0D3A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" y="2813"/>
              <a:ext cx="98" cy="213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Rectangle 164">
              <a:extLst>
                <a:ext uri="{FF2B5EF4-FFF2-40B4-BE49-F238E27FC236}">
                  <a16:creationId xmlns:a16="http://schemas.microsoft.com/office/drawing/2014/main" id="{CCD0A4AD-5A9D-405E-B5D4-1F4249732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7" y="285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165">
              <a:extLst>
                <a:ext uri="{FF2B5EF4-FFF2-40B4-BE49-F238E27FC236}">
                  <a16:creationId xmlns:a16="http://schemas.microsoft.com/office/drawing/2014/main" id="{4A431363-F5C5-437B-89E1-926612D13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0" y="2855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Freeform 166">
              <a:extLst>
                <a:ext uri="{FF2B5EF4-FFF2-40B4-BE49-F238E27FC236}">
                  <a16:creationId xmlns:a16="http://schemas.microsoft.com/office/drawing/2014/main" id="{D6293CD7-87D1-4200-9126-7B9F3C071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" y="2813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167">
              <a:extLst>
                <a:ext uri="{FF2B5EF4-FFF2-40B4-BE49-F238E27FC236}">
                  <a16:creationId xmlns:a16="http://schemas.microsoft.com/office/drawing/2014/main" id="{9BF95960-6BD4-40C9-BA17-E68CBD080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5" y="2813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168">
              <a:extLst>
                <a:ext uri="{FF2B5EF4-FFF2-40B4-BE49-F238E27FC236}">
                  <a16:creationId xmlns:a16="http://schemas.microsoft.com/office/drawing/2014/main" id="{B9B0226D-D625-43F1-BC5E-0B36277501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9" y="2810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169">
              <a:extLst>
                <a:ext uri="{FF2B5EF4-FFF2-40B4-BE49-F238E27FC236}">
                  <a16:creationId xmlns:a16="http://schemas.microsoft.com/office/drawing/2014/main" id="{6BA0B0FB-015C-4578-9113-635715A706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2813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170">
              <a:extLst>
                <a:ext uri="{FF2B5EF4-FFF2-40B4-BE49-F238E27FC236}">
                  <a16:creationId xmlns:a16="http://schemas.microsoft.com/office/drawing/2014/main" id="{B1EF20F6-37B1-4183-99E7-7D30E0C48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" y="3026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Rectangle 171">
              <a:extLst>
                <a:ext uri="{FF2B5EF4-FFF2-40B4-BE49-F238E27FC236}">
                  <a16:creationId xmlns:a16="http://schemas.microsoft.com/office/drawing/2014/main" id="{42A063D8-1B3B-4A10-93E5-F64664D5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28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172">
              <a:extLst>
                <a:ext uri="{FF2B5EF4-FFF2-40B4-BE49-F238E27FC236}">
                  <a16:creationId xmlns:a16="http://schemas.microsoft.com/office/drawing/2014/main" id="{B2F843A2-1EF1-450D-9ABE-56C4D546B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285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173">
              <a:extLst>
                <a:ext uri="{FF2B5EF4-FFF2-40B4-BE49-F238E27FC236}">
                  <a16:creationId xmlns:a16="http://schemas.microsoft.com/office/drawing/2014/main" id="{291FC370-116B-44F4-A188-96B928268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4" y="2855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Freeform 174">
              <a:extLst>
                <a:ext uri="{FF2B5EF4-FFF2-40B4-BE49-F238E27FC236}">
                  <a16:creationId xmlns:a16="http://schemas.microsoft.com/office/drawing/2014/main" id="{9D0EBC2C-1D93-4974-8982-CA0B999D5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4" y="2707"/>
              <a:ext cx="149" cy="426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175">
              <a:extLst>
                <a:ext uri="{FF2B5EF4-FFF2-40B4-BE49-F238E27FC236}">
                  <a16:creationId xmlns:a16="http://schemas.microsoft.com/office/drawing/2014/main" id="{ECA7A4C8-22F4-4509-ABB7-613FDE456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5" y="2813"/>
              <a:ext cx="195" cy="213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" name="Rectangle 176">
              <a:extLst>
                <a:ext uri="{FF2B5EF4-FFF2-40B4-BE49-F238E27FC236}">
                  <a16:creationId xmlns:a16="http://schemas.microsoft.com/office/drawing/2014/main" id="{9E2F4F3C-476B-418D-864F-BF13920A3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28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177">
              <a:extLst>
                <a:ext uri="{FF2B5EF4-FFF2-40B4-BE49-F238E27FC236}">
                  <a16:creationId xmlns:a16="http://schemas.microsoft.com/office/drawing/2014/main" id="{D0B4FF80-DF5D-457E-A534-D37A54C16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9" y="2855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178">
              <a:extLst>
                <a:ext uri="{FF2B5EF4-FFF2-40B4-BE49-F238E27FC236}">
                  <a16:creationId xmlns:a16="http://schemas.microsoft.com/office/drawing/2014/main" id="{E2A15CA1-6DA5-4147-AB0E-19E3D9BD9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" y="285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179">
              <a:extLst>
                <a:ext uri="{FF2B5EF4-FFF2-40B4-BE49-F238E27FC236}">
                  <a16:creationId xmlns:a16="http://schemas.microsoft.com/office/drawing/2014/main" id="{A38A438F-2968-4BE9-B5DB-E195C9D82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3" y="285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180">
              <a:extLst>
                <a:ext uri="{FF2B5EF4-FFF2-40B4-BE49-F238E27FC236}">
                  <a16:creationId xmlns:a16="http://schemas.microsoft.com/office/drawing/2014/main" id="{6FA97623-0CC2-4BF0-B2B7-8ED527D13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285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Line 181">
              <a:extLst>
                <a:ext uri="{FF2B5EF4-FFF2-40B4-BE49-F238E27FC236}">
                  <a16:creationId xmlns:a16="http://schemas.microsoft.com/office/drawing/2014/main" id="{43F5F89D-B846-4316-910B-4CF36E62C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2" y="2918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182">
              <a:extLst>
                <a:ext uri="{FF2B5EF4-FFF2-40B4-BE49-F238E27FC236}">
                  <a16:creationId xmlns:a16="http://schemas.microsoft.com/office/drawing/2014/main" id="{CCEC4C2A-F3B3-48AE-9041-E3C6B46D7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7" y="2918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183">
              <a:extLst>
                <a:ext uri="{FF2B5EF4-FFF2-40B4-BE49-F238E27FC236}">
                  <a16:creationId xmlns:a16="http://schemas.microsoft.com/office/drawing/2014/main" id="{1B52BB03-EFF1-4E51-AC70-229AD251D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0" y="2867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184">
              <a:extLst>
                <a:ext uri="{FF2B5EF4-FFF2-40B4-BE49-F238E27FC236}">
                  <a16:creationId xmlns:a16="http://schemas.microsoft.com/office/drawing/2014/main" id="{2FFC1FA8-9A33-4DD2-AE5E-D67BF195F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4" y="2918"/>
              <a:ext cx="342" cy="1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185">
              <a:extLst>
                <a:ext uri="{FF2B5EF4-FFF2-40B4-BE49-F238E27FC236}">
                  <a16:creationId xmlns:a16="http://schemas.microsoft.com/office/drawing/2014/main" id="{25DF2B62-0FAB-46BE-A162-ED413C087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2707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186">
              <a:extLst>
                <a:ext uri="{FF2B5EF4-FFF2-40B4-BE49-F238E27FC236}">
                  <a16:creationId xmlns:a16="http://schemas.microsoft.com/office/drawing/2014/main" id="{786FFD9F-F2A3-446B-BCAA-FEF911341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2707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187">
              <a:extLst>
                <a:ext uri="{FF2B5EF4-FFF2-40B4-BE49-F238E27FC236}">
                  <a16:creationId xmlns:a16="http://schemas.microsoft.com/office/drawing/2014/main" id="{F1EAFB54-C293-46AE-B867-7B8BCC0946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2707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188">
              <a:extLst>
                <a:ext uri="{FF2B5EF4-FFF2-40B4-BE49-F238E27FC236}">
                  <a16:creationId xmlns:a16="http://schemas.microsoft.com/office/drawing/2014/main" id="{BD1B2D94-D847-433A-B0B3-810AFF2885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3" y="2707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189">
              <a:extLst>
                <a:ext uri="{FF2B5EF4-FFF2-40B4-BE49-F238E27FC236}">
                  <a16:creationId xmlns:a16="http://schemas.microsoft.com/office/drawing/2014/main" id="{E979C8A5-6ACC-4059-A47C-9640FEA13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" y="2707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190">
              <a:extLst>
                <a:ext uri="{FF2B5EF4-FFF2-40B4-BE49-F238E27FC236}">
                  <a16:creationId xmlns:a16="http://schemas.microsoft.com/office/drawing/2014/main" id="{391F5DA0-042E-4445-88CE-E4FCB97BA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2707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191">
              <a:extLst>
                <a:ext uri="{FF2B5EF4-FFF2-40B4-BE49-F238E27FC236}">
                  <a16:creationId xmlns:a16="http://schemas.microsoft.com/office/drawing/2014/main" id="{F99478C6-25A2-46CA-AB73-7A80ED38C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6" y="2707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Rectangle 192">
              <a:extLst>
                <a:ext uri="{FF2B5EF4-FFF2-40B4-BE49-F238E27FC236}">
                  <a16:creationId xmlns:a16="http://schemas.microsoft.com/office/drawing/2014/main" id="{6FDFDB9E-E192-4517-8974-11A96B858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193">
              <a:extLst>
                <a:ext uri="{FF2B5EF4-FFF2-40B4-BE49-F238E27FC236}">
                  <a16:creationId xmlns:a16="http://schemas.microsoft.com/office/drawing/2014/main" id="{B4A015E4-431E-4A45-A0B0-03EE12C38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194">
              <a:extLst>
                <a:ext uri="{FF2B5EF4-FFF2-40B4-BE49-F238E27FC236}">
                  <a16:creationId xmlns:a16="http://schemas.microsoft.com/office/drawing/2014/main" id="{3FB1F86C-F07B-4359-A0A0-C23AC8151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4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195">
              <a:extLst>
                <a:ext uri="{FF2B5EF4-FFF2-40B4-BE49-F238E27FC236}">
                  <a16:creationId xmlns:a16="http://schemas.microsoft.com/office/drawing/2014/main" id="{46C3E05F-628E-497F-A01D-711C3C9FC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6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196">
              <a:extLst>
                <a:ext uri="{FF2B5EF4-FFF2-40B4-BE49-F238E27FC236}">
                  <a16:creationId xmlns:a16="http://schemas.microsoft.com/office/drawing/2014/main" id="{B637E85A-282A-47F8-9A60-D96329613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1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197">
              <a:extLst>
                <a:ext uri="{FF2B5EF4-FFF2-40B4-BE49-F238E27FC236}">
                  <a16:creationId xmlns:a16="http://schemas.microsoft.com/office/drawing/2014/main" id="{83DFE60E-3621-4976-87F4-F6DE23D67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198">
              <a:extLst>
                <a:ext uri="{FF2B5EF4-FFF2-40B4-BE49-F238E27FC236}">
                  <a16:creationId xmlns:a16="http://schemas.microsoft.com/office/drawing/2014/main" id="{194F4DBE-61C0-44E8-9F7D-904AB8546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4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199">
              <a:extLst>
                <a:ext uri="{FF2B5EF4-FFF2-40B4-BE49-F238E27FC236}">
                  <a16:creationId xmlns:a16="http://schemas.microsoft.com/office/drawing/2014/main" id="{CE92CD3A-B616-4C3A-A6C9-459360E1C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1" y="1360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200">
              <a:extLst>
                <a:ext uri="{FF2B5EF4-FFF2-40B4-BE49-F238E27FC236}">
                  <a16:creationId xmlns:a16="http://schemas.microsoft.com/office/drawing/2014/main" id="{BB7FF25E-6A5F-4840-B70A-09CCBDF1B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3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201">
              <a:extLst>
                <a:ext uri="{FF2B5EF4-FFF2-40B4-BE49-F238E27FC236}">
                  <a16:creationId xmlns:a16="http://schemas.microsoft.com/office/drawing/2014/main" id="{F7562A2E-1D73-463F-AC32-4DE808B53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5" y="1360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202">
              <a:extLst>
                <a:ext uri="{FF2B5EF4-FFF2-40B4-BE49-F238E27FC236}">
                  <a16:creationId xmlns:a16="http://schemas.microsoft.com/office/drawing/2014/main" id="{6B10E447-388D-442E-A12C-E6A5402C7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7" y="1360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203">
              <a:extLst>
                <a:ext uri="{FF2B5EF4-FFF2-40B4-BE49-F238E27FC236}">
                  <a16:creationId xmlns:a16="http://schemas.microsoft.com/office/drawing/2014/main" id="{423DBD09-5E20-436D-8D09-289B54390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" y="1360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Freeform 204">
              <a:extLst>
                <a:ext uri="{FF2B5EF4-FFF2-40B4-BE49-F238E27FC236}">
                  <a16:creationId xmlns:a16="http://schemas.microsoft.com/office/drawing/2014/main" id="{E15C8660-EC6A-4152-BCFB-167426F72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820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205">
              <a:extLst>
                <a:ext uri="{FF2B5EF4-FFF2-40B4-BE49-F238E27FC236}">
                  <a16:creationId xmlns:a16="http://schemas.microsoft.com/office/drawing/2014/main" id="{224713DD-1AD1-4A3E-9674-9FBF47263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1820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206">
              <a:extLst>
                <a:ext uri="{FF2B5EF4-FFF2-40B4-BE49-F238E27FC236}">
                  <a16:creationId xmlns:a16="http://schemas.microsoft.com/office/drawing/2014/main" id="{B1E30A89-70A3-46B0-849A-5D861D414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" y="1816"/>
              <a:ext cx="100" cy="217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Rectangle 207">
              <a:extLst>
                <a:ext uri="{FF2B5EF4-FFF2-40B4-BE49-F238E27FC236}">
                  <a16:creationId xmlns:a16="http://schemas.microsoft.com/office/drawing/2014/main" id="{24F5B0F8-BC01-47D1-92DA-87A15D193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4" y="1859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208">
              <a:extLst>
                <a:ext uri="{FF2B5EF4-FFF2-40B4-BE49-F238E27FC236}">
                  <a16:creationId xmlns:a16="http://schemas.microsoft.com/office/drawing/2014/main" id="{9486F21B-BCC0-42F5-9533-BD8C749F0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" y="1859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Line 209">
              <a:extLst>
                <a:ext uri="{FF2B5EF4-FFF2-40B4-BE49-F238E27FC236}">
                  <a16:creationId xmlns:a16="http://schemas.microsoft.com/office/drawing/2014/main" id="{9B81E1C5-71B1-4CF3-856F-52FC5112E7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" y="1925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Line 210">
              <a:extLst>
                <a:ext uri="{FF2B5EF4-FFF2-40B4-BE49-F238E27FC236}">
                  <a16:creationId xmlns:a16="http://schemas.microsoft.com/office/drawing/2014/main" id="{3B6C534B-9E19-4099-850D-F41C938BC4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8" y="1925"/>
              <a:ext cx="94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211">
              <a:extLst>
                <a:ext uri="{FF2B5EF4-FFF2-40B4-BE49-F238E27FC236}">
                  <a16:creationId xmlns:a16="http://schemas.microsoft.com/office/drawing/2014/main" id="{35D0B696-A86E-408F-8874-0BF32A5CF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1820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212">
              <a:extLst>
                <a:ext uri="{FF2B5EF4-FFF2-40B4-BE49-F238E27FC236}">
                  <a16:creationId xmlns:a16="http://schemas.microsoft.com/office/drawing/2014/main" id="{719D18E8-028F-4060-B389-799CAD8A3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1820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Line 213">
              <a:extLst>
                <a:ext uri="{FF2B5EF4-FFF2-40B4-BE49-F238E27FC236}">
                  <a16:creationId xmlns:a16="http://schemas.microsoft.com/office/drawing/2014/main" id="{672AF09D-6427-4E19-B5BD-99A9201950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6" y="1814"/>
              <a:ext cx="1" cy="2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Line 214">
              <a:extLst>
                <a:ext uri="{FF2B5EF4-FFF2-40B4-BE49-F238E27FC236}">
                  <a16:creationId xmlns:a16="http://schemas.microsoft.com/office/drawing/2014/main" id="{90C847C4-07BB-43FF-BA97-1525AC1F0C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1816"/>
              <a:ext cx="96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Line 215">
              <a:extLst>
                <a:ext uri="{FF2B5EF4-FFF2-40B4-BE49-F238E27FC236}">
                  <a16:creationId xmlns:a16="http://schemas.microsoft.com/office/drawing/2014/main" id="{C04DA1FF-B866-48D3-A5A4-0C6E4DA01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30" y="2031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Rectangle 216">
              <a:extLst>
                <a:ext uri="{FF2B5EF4-FFF2-40B4-BE49-F238E27FC236}">
                  <a16:creationId xmlns:a16="http://schemas.microsoft.com/office/drawing/2014/main" id="{96FFEDFA-1F94-4AF3-8346-CF9C623F8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1859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217">
              <a:extLst>
                <a:ext uri="{FF2B5EF4-FFF2-40B4-BE49-F238E27FC236}">
                  <a16:creationId xmlns:a16="http://schemas.microsoft.com/office/drawing/2014/main" id="{0AF425D5-855A-4163-BE6F-CB6D597113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0" y="1859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218">
              <a:extLst>
                <a:ext uri="{FF2B5EF4-FFF2-40B4-BE49-F238E27FC236}">
                  <a16:creationId xmlns:a16="http://schemas.microsoft.com/office/drawing/2014/main" id="{5C962A84-0CEE-4E51-8C70-EA056000F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6" y="1859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219">
              <a:extLst>
                <a:ext uri="{FF2B5EF4-FFF2-40B4-BE49-F238E27FC236}">
                  <a16:creationId xmlns:a16="http://schemas.microsoft.com/office/drawing/2014/main" id="{D5ADA2AA-F8BE-4E49-9974-305E400D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4" y="2341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220">
              <a:extLst>
                <a:ext uri="{FF2B5EF4-FFF2-40B4-BE49-F238E27FC236}">
                  <a16:creationId xmlns:a16="http://schemas.microsoft.com/office/drawing/2014/main" id="{BE9F7D3A-4B87-4265-A08B-F454ADD5C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34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221">
              <a:extLst>
                <a:ext uri="{FF2B5EF4-FFF2-40B4-BE49-F238E27FC236}">
                  <a16:creationId xmlns:a16="http://schemas.microsoft.com/office/drawing/2014/main" id="{7AECBE0A-494D-4392-9E26-D29BFDCE5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3" y="234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Freeform 222">
              <a:extLst>
                <a:ext uri="{FF2B5EF4-FFF2-40B4-BE49-F238E27FC236}">
                  <a16:creationId xmlns:a16="http://schemas.microsoft.com/office/drawing/2014/main" id="{7372FE7E-FF5C-4ADF-9C46-DC86A7F71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0" y="2194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223">
              <a:extLst>
                <a:ext uri="{FF2B5EF4-FFF2-40B4-BE49-F238E27FC236}">
                  <a16:creationId xmlns:a16="http://schemas.microsoft.com/office/drawing/2014/main" id="{67559C33-8EA6-4745-AA75-315DC5E96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" y="1711"/>
              <a:ext cx="72" cy="428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224">
              <a:extLst>
                <a:ext uri="{FF2B5EF4-FFF2-40B4-BE49-F238E27FC236}">
                  <a16:creationId xmlns:a16="http://schemas.microsoft.com/office/drawing/2014/main" id="{DF67655E-151D-42E1-9E8A-78F1503D5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0" y="2194"/>
              <a:ext cx="72" cy="428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225">
              <a:extLst>
                <a:ext uri="{FF2B5EF4-FFF2-40B4-BE49-F238E27FC236}">
                  <a16:creationId xmlns:a16="http://schemas.microsoft.com/office/drawing/2014/main" id="{5F796578-9DF5-4AF1-8079-3D60DC1A8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2707"/>
              <a:ext cx="147" cy="426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226">
              <a:extLst>
                <a:ext uri="{FF2B5EF4-FFF2-40B4-BE49-F238E27FC236}">
                  <a16:creationId xmlns:a16="http://schemas.microsoft.com/office/drawing/2014/main" id="{3E5D150F-11E6-4D3E-80BE-D71A8BC8B5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2707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227">
              <a:extLst>
                <a:ext uri="{FF2B5EF4-FFF2-40B4-BE49-F238E27FC236}">
                  <a16:creationId xmlns:a16="http://schemas.microsoft.com/office/drawing/2014/main" id="{3DA92F09-E419-4EC7-B235-306FBC564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0" y="1925"/>
              <a:ext cx="343" cy="16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Line 228">
              <a:extLst>
                <a:ext uri="{FF2B5EF4-FFF2-40B4-BE49-F238E27FC236}">
                  <a16:creationId xmlns:a16="http://schemas.microsoft.com/office/drawing/2014/main" id="{CF37FD47-5730-49A1-BF5C-54972D144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1" y="2405"/>
              <a:ext cx="116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Line 229">
              <a:extLst>
                <a:ext uri="{FF2B5EF4-FFF2-40B4-BE49-F238E27FC236}">
                  <a16:creationId xmlns:a16="http://schemas.microsoft.com/office/drawing/2014/main" id="{E9030CB6-6E3D-4BAA-8452-AD4FA596D5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2" y="2405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230">
              <a:extLst>
                <a:ext uri="{FF2B5EF4-FFF2-40B4-BE49-F238E27FC236}">
                  <a16:creationId xmlns:a16="http://schemas.microsoft.com/office/drawing/2014/main" id="{4DE68068-9CFF-4699-BBA0-76BEB25B8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3" y="2918"/>
              <a:ext cx="11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Line 231">
              <a:extLst>
                <a:ext uri="{FF2B5EF4-FFF2-40B4-BE49-F238E27FC236}">
                  <a16:creationId xmlns:a16="http://schemas.microsoft.com/office/drawing/2014/main" id="{83964998-DE72-444E-823F-1A442DCC46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45" y="2918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232">
              <a:extLst>
                <a:ext uri="{FF2B5EF4-FFF2-40B4-BE49-F238E27FC236}">
                  <a16:creationId xmlns:a16="http://schemas.microsoft.com/office/drawing/2014/main" id="{430C25D4-6673-4EF0-9C21-FBD9735D1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" y="2405"/>
              <a:ext cx="343" cy="162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Rectangle 233">
              <a:extLst>
                <a:ext uri="{FF2B5EF4-FFF2-40B4-BE49-F238E27FC236}">
                  <a16:creationId xmlns:a16="http://schemas.microsoft.com/office/drawing/2014/main" id="{FEA138B4-BB1A-45C7-A4FB-81072F856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" y="2341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234">
              <a:extLst>
                <a:ext uri="{FF2B5EF4-FFF2-40B4-BE49-F238E27FC236}">
                  <a16:creationId xmlns:a16="http://schemas.microsoft.com/office/drawing/2014/main" id="{304E11E2-4280-4B1D-8562-1C927C63E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2341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Freeform 235">
              <a:extLst>
                <a:ext uri="{FF2B5EF4-FFF2-40B4-BE49-F238E27FC236}">
                  <a16:creationId xmlns:a16="http://schemas.microsoft.com/office/drawing/2014/main" id="{8CE5A0AC-2D14-4E74-843C-6E5C8BC70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2" y="2299"/>
              <a:ext cx="194" cy="215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236">
              <a:extLst>
                <a:ext uri="{FF2B5EF4-FFF2-40B4-BE49-F238E27FC236}">
                  <a16:creationId xmlns:a16="http://schemas.microsoft.com/office/drawing/2014/main" id="{224E070A-BB6E-4782-A9B9-8C64099DEB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4" y="2194"/>
              <a:ext cx="75" cy="428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Text Box 238">
              <a:extLst>
                <a:ext uri="{FF2B5EF4-FFF2-40B4-BE49-F238E27FC236}">
                  <a16:creationId xmlns:a16="http://schemas.microsoft.com/office/drawing/2014/main" id="{7D011BF8-D09F-487F-B75E-9BD06E29A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" y="1859"/>
              <a:ext cx="932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add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$s1, $s2</a:t>
              </a:r>
            </a:p>
          </p:txBody>
        </p:sp>
        <p:sp>
          <p:nvSpPr>
            <p:cNvPr id="246" name="Text Box 239">
              <a:extLst>
                <a:ext uri="{FF2B5EF4-FFF2-40B4-BE49-F238E27FC236}">
                  <a16:creationId xmlns:a16="http://schemas.microsoft.com/office/drawing/2014/main" id="{681970FC-0EC5-4567-AD8A-88EC24031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" y="2328"/>
              <a:ext cx="980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beq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$s3, Exit</a:t>
              </a:r>
            </a:p>
          </p:txBody>
        </p:sp>
        <p:grpSp>
          <p:nvGrpSpPr>
            <p:cNvPr id="247" name="Group 241">
              <a:extLst>
                <a:ext uri="{FF2B5EF4-FFF2-40B4-BE49-F238E27FC236}">
                  <a16:creationId xmlns:a16="http://schemas.microsoft.com/office/drawing/2014/main" id="{912E689C-FE51-472A-AFDA-5AC4CB35CE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7" y="2790"/>
              <a:ext cx="465" cy="255"/>
              <a:chOff x="3474" y="2602"/>
              <a:chExt cx="426" cy="286"/>
            </a:xfrm>
          </p:grpSpPr>
          <p:sp>
            <p:nvSpPr>
              <p:cNvPr id="248" name="Cloud">
                <a:extLst>
                  <a:ext uri="{FF2B5EF4-FFF2-40B4-BE49-F238E27FC236}">
                    <a16:creationId xmlns:a16="http://schemas.microsoft.com/office/drawing/2014/main" id="{CB731032-C97F-4592-93E2-3D600CBE740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Text Box 243">
                <a:extLst>
                  <a:ext uri="{FF2B5EF4-FFF2-40B4-BE49-F238E27FC236}">
                    <a16:creationId xmlns:a16="http://schemas.microsoft.com/office/drawing/2014/main" id="{2C335567-6F39-4DAC-A0BC-D6E5DDBE8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grpSp>
        <p:nvGrpSpPr>
          <p:cNvPr id="250" name="Group 246">
            <a:extLst>
              <a:ext uri="{FF2B5EF4-FFF2-40B4-BE49-F238E27FC236}">
                <a16:creationId xmlns:a16="http://schemas.microsoft.com/office/drawing/2014/main" id="{6FBD52BB-2B3D-4908-BE1F-FA6A40863E43}"/>
              </a:ext>
            </a:extLst>
          </p:cNvPr>
          <p:cNvGrpSpPr>
            <a:grpSpLocks/>
          </p:cNvGrpSpPr>
          <p:nvPr/>
        </p:nvGrpSpPr>
        <p:grpSpPr bwMode="auto">
          <a:xfrm>
            <a:off x="2826880" y="4013417"/>
            <a:ext cx="2849562" cy="703262"/>
            <a:chOff x="845" y="1911"/>
            <a:chExt cx="1795" cy="443"/>
          </a:xfrm>
        </p:grpSpPr>
        <p:sp>
          <p:nvSpPr>
            <p:cNvPr id="251" name="Line 237">
              <a:extLst>
                <a:ext uri="{FF2B5EF4-FFF2-40B4-BE49-F238E27FC236}">
                  <a16:creationId xmlns:a16="http://schemas.microsoft.com/office/drawing/2014/main" id="{BFA7CD06-69F5-4C83-889C-C38B4652C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1911"/>
              <a:ext cx="96" cy="432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2" name="Line 240">
              <a:extLst>
                <a:ext uri="{FF2B5EF4-FFF2-40B4-BE49-F238E27FC236}">
                  <a16:creationId xmlns:a16="http://schemas.microsoft.com/office/drawing/2014/main" id="{B964EEE4-C65E-4A59-9333-9F48DF381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" y="2023"/>
              <a:ext cx="0" cy="331"/>
            </a:xfrm>
            <a:prstGeom prst="line">
              <a:avLst/>
            </a:prstGeom>
            <a:noFill/>
            <a:ln w="28575">
              <a:solidFill>
                <a:srgbClr val="FF9933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53" name="Rounded Rectangle 250">
            <a:extLst>
              <a:ext uri="{FF2B5EF4-FFF2-40B4-BE49-F238E27FC236}">
                <a16:creationId xmlns:a16="http://schemas.microsoft.com/office/drawing/2014/main" id="{353CC5EF-9256-4F88-A1DD-56125B03D478}"/>
              </a:ext>
            </a:extLst>
          </p:cNvPr>
          <p:cNvSpPr/>
          <p:nvPr/>
        </p:nvSpPr>
        <p:spPr>
          <a:xfrm>
            <a:off x="8419642" y="3632417"/>
            <a:ext cx="1905000" cy="10668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 </a:t>
            </a:r>
            <a:r>
              <a:rPr lang="en-US" b="1" dirty="0">
                <a:solidFill>
                  <a:prstClr val="black"/>
                </a:solidFill>
              </a:rPr>
              <a:t>is needed before it is produced!</a:t>
            </a:r>
            <a:endParaRPr lang="en-SG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C6F9423-6B53-4AFC-932E-F35E940E09DC}"/>
                  </a:ext>
                </a:extLst>
              </p14:cNvPr>
              <p14:cNvContentPartPr/>
              <p14:nvPr/>
            </p14:nvContentPartPr>
            <p14:xfrm>
              <a:off x="1984320" y="433800"/>
              <a:ext cx="5270040" cy="490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C6F9423-6B53-4AFC-932E-F35E940E09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4960" y="424440"/>
                <a:ext cx="5288760" cy="492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186471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Early Branch: </a:t>
            </a:r>
            <a:r>
              <a:rPr lang="en-GB" sz="3600" b="1" dirty="0">
                <a:solidFill>
                  <a:srgbClr val="0000FF"/>
                </a:solidFill>
              </a:rPr>
              <a:t>Problems</a:t>
            </a:r>
            <a:r>
              <a:rPr lang="en-GB" sz="3600" dirty="0">
                <a:solidFill>
                  <a:srgbClr val="0000FF"/>
                </a:solidFill>
              </a:rPr>
              <a:t> (2/3)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68916AD-20B1-4270-B9E4-1BA3B388085C}"/>
              </a:ext>
            </a:extLst>
          </p:cNvPr>
          <p:cNvSpPr txBox="1">
            <a:spLocks noChangeArrowheads="1"/>
          </p:cNvSpPr>
          <p:nvPr/>
        </p:nvSpPr>
        <p:spPr>
          <a:xfrm>
            <a:off x="1970088" y="1233904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Solution: 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Add forwarding path from ALU to ID stage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One clock cycle delay </a:t>
            </a:r>
            <a:r>
              <a:rPr lang="en-US" sz="2400" dirty="0"/>
              <a:t>is still needed</a:t>
            </a:r>
            <a:endParaRPr lang="en-US" b="1" dirty="0"/>
          </a:p>
        </p:txBody>
      </p:sp>
      <p:grpSp>
        <p:nvGrpSpPr>
          <p:cNvPr id="10" name="Group 493">
            <a:extLst>
              <a:ext uri="{FF2B5EF4-FFF2-40B4-BE49-F238E27FC236}">
                <a16:creationId xmlns:a16="http://schemas.microsoft.com/office/drawing/2014/main" id="{10AEEBA6-C474-4570-BB8C-1EFF71318F8B}"/>
              </a:ext>
            </a:extLst>
          </p:cNvPr>
          <p:cNvGrpSpPr>
            <a:grpSpLocks/>
          </p:cNvGrpSpPr>
          <p:nvPr/>
        </p:nvGrpSpPr>
        <p:grpSpPr bwMode="auto">
          <a:xfrm>
            <a:off x="2100263" y="2873375"/>
            <a:ext cx="7969250" cy="3090863"/>
            <a:chOff x="382" y="1125"/>
            <a:chExt cx="5020" cy="1947"/>
          </a:xfrm>
        </p:grpSpPr>
        <p:sp>
          <p:nvSpPr>
            <p:cNvPr id="11" name="Line 246">
              <a:extLst>
                <a:ext uri="{FF2B5EF4-FFF2-40B4-BE49-F238E27FC236}">
                  <a16:creationId xmlns:a16="http://schemas.microsoft.com/office/drawing/2014/main" id="{4240849F-E702-4358-BC69-79EBEC982C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3" y="2338"/>
              <a:ext cx="96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Rectangle 247">
              <a:extLst>
                <a:ext uri="{FF2B5EF4-FFF2-40B4-BE49-F238E27FC236}">
                  <a16:creationId xmlns:a16="http://schemas.microsoft.com/office/drawing/2014/main" id="{F1966A7D-6F3F-4621-B224-AF5B9D054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233"/>
              <a:ext cx="97" cy="214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Rectangle 248">
              <a:extLst>
                <a:ext uri="{FF2B5EF4-FFF2-40B4-BE49-F238E27FC236}">
                  <a16:creationId xmlns:a16="http://schemas.microsoft.com/office/drawing/2014/main" id="{1177B313-E7C1-4BAF-AB98-F4EDEA0D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" y="2233"/>
              <a:ext cx="97" cy="214"/>
            </a:xfrm>
            <a:prstGeom prst="rect">
              <a:avLst/>
            </a:prstGeom>
            <a:solidFill>
              <a:srgbClr val="C0C0C0"/>
            </a:solidFill>
            <a:ln w="1117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249">
              <a:extLst>
                <a:ext uri="{FF2B5EF4-FFF2-40B4-BE49-F238E27FC236}">
                  <a16:creationId xmlns:a16="http://schemas.microsoft.com/office/drawing/2014/main" id="{C2F9EBA5-9F45-419A-A1C7-63ABDC508A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44" y="2230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250">
              <a:extLst>
                <a:ext uri="{FF2B5EF4-FFF2-40B4-BE49-F238E27FC236}">
                  <a16:creationId xmlns:a16="http://schemas.microsoft.com/office/drawing/2014/main" id="{F8E62DDA-0BD9-4455-97DC-EE063E7B7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8" y="2233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251">
              <a:extLst>
                <a:ext uri="{FF2B5EF4-FFF2-40B4-BE49-F238E27FC236}">
                  <a16:creationId xmlns:a16="http://schemas.microsoft.com/office/drawing/2014/main" id="{D580BC6D-7CD9-4EDB-BC07-75420D1E49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8" y="2447"/>
              <a:ext cx="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252">
              <a:extLst>
                <a:ext uri="{FF2B5EF4-FFF2-40B4-BE49-F238E27FC236}">
                  <a16:creationId xmlns:a16="http://schemas.microsoft.com/office/drawing/2014/main" id="{3F412F1E-A1B1-400A-9977-EED5632E9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5" y="2276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253">
              <a:extLst>
                <a:ext uri="{FF2B5EF4-FFF2-40B4-BE49-F238E27FC236}">
                  <a16:creationId xmlns:a16="http://schemas.microsoft.com/office/drawing/2014/main" id="{8D6CBFF7-2844-49A8-94B4-14D856DB18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7" y="2276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Rectangle 254">
              <a:extLst>
                <a:ext uri="{FF2B5EF4-FFF2-40B4-BE49-F238E27FC236}">
                  <a16:creationId xmlns:a16="http://schemas.microsoft.com/office/drawing/2014/main" id="{6D71B794-611A-4140-A22F-B88054E5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276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" name="Line 255">
              <a:extLst>
                <a:ext uri="{FF2B5EF4-FFF2-40B4-BE49-F238E27FC236}">
                  <a16:creationId xmlns:a16="http://schemas.microsoft.com/office/drawing/2014/main" id="{4DA91F10-A9D1-48E4-A363-D022EF38F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3" y="2800"/>
              <a:ext cx="125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256">
              <a:extLst>
                <a:ext uri="{FF2B5EF4-FFF2-40B4-BE49-F238E27FC236}">
                  <a16:creationId xmlns:a16="http://schemas.microsoft.com/office/drawing/2014/main" id="{459BDBEF-D1B6-4767-9256-432E0FF32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285"/>
              <a:ext cx="12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257">
              <a:extLst>
                <a:ext uri="{FF2B5EF4-FFF2-40B4-BE49-F238E27FC236}">
                  <a16:creationId xmlns:a16="http://schemas.microsoft.com/office/drawing/2014/main" id="{6A9E2780-9747-4BEE-BEBB-EE1D73407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788"/>
              <a:ext cx="98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258">
              <a:extLst>
                <a:ext uri="{FF2B5EF4-FFF2-40B4-BE49-F238E27FC236}">
                  <a16:creationId xmlns:a16="http://schemas.microsoft.com/office/drawing/2014/main" id="{58CA8332-A2CF-4CF1-9054-E12291579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6" y="2908"/>
              <a:ext cx="29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59">
              <a:extLst>
                <a:ext uri="{FF2B5EF4-FFF2-40B4-BE49-F238E27FC236}">
                  <a16:creationId xmlns:a16="http://schemas.microsoft.com/office/drawing/2014/main" id="{9B37B537-8D26-4057-9AB7-95A6F1AD2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390"/>
              <a:ext cx="29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260">
              <a:extLst>
                <a:ext uri="{FF2B5EF4-FFF2-40B4-BE49-F238E27FC236}">
                  <a16:creationId xmlns:a16="http://schemas.microsoft.com/office/drawing/2014/main" id="{13FDF477-7FAD-4B36-9C83-34E396598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285"/>
              <a:ext cx="10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61">
              <a:extLst>
                <a:ext uri="{FF2B5EF4-FFF2-40B4-BE49-F238E27FC236}">
                  <a16:creationId xmlns:a16="http://schemas.microsoft.com/office/drawing/2014/main" id="{6C89C8F8-F000-4337-97A6-2B4692BB3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1745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62">
              <a:extLst>
                <a:ext uri="{FF2B5EF4-FFF2-40B4-BE49-F238E27FC236}">
                  <a16:creationId xmlns:a16="http://schemas.microsoft.com/office/drawing/2014/main" id="{8D9D3614-98AF-468A-BF22-876E8A804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9" y="1745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263">
              <a:extLst>
                <a:ext uri="{FF2B5EF4-FFF2-40B4-BE49-F238E27FC236}">
                  <a16:creationId xmlns:a16="http://schemas.microsoft.com/office/drawing/2014/main" id="{3C529540-495F-4694-A77A-2C5A6BE54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1741"/>
              <a:ext cx="96" cy="217"/>
            </a:xfrm>
            <a:custGeom>
              <a:avLst/>
              <a:gdLst>
                <a:gd name="T0" fmla="*/ 247 w 84"/>
                <a:gd name="T1" fmla="*/ 0 h 190"/>
                <a:gd name="T2" fmla="*/ 0 w 84"/>
                <a:gd name="T3" fmla="*/ 3 h 190"/>
                <a:gd name="T4" fmla="*/ 0 w 84"/>
                <a:gd name="T5" fmla="*/ 549 h 190"/>
                <a:gd name="T6" fmla="*/ 247 w 84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264">
              <a:extLst>
                <a:ext uri="{FF2B5EF4-FFF2-40B4-BE49-F238E27FC236}">
                  <a16:creationId xmlns:a16="http://schemas.microsoft.com/office/drawing/2014/main" id="{FF8AC65E-0600-4382-8B2A-B43523DED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1783"/>
              <a:ext cx="2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65">
              <a:extLst>
                <a:ext uri="{FF2B5EF4-FFF2-40B4-BE49-F238E27FC236}">
                  <a16:creationId xmlns:a16="http://schemas.microsoft.com/office/drawing/2014/main" id="{65AB261E-DC41-4C8B-A054-E8BC07833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" y="1782"/>
              <a:ext cx="6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2" name="Freeform 266">
              <a:extLst>
                <a:ext uri="{FF2B5EF4-FFF2-40B4-BE49-F238E27FC236}">
                  <a16:creationId xmlns:a16="http://schemas.microsoft.com/office/drawing/2014/main" id="{DD299D6A-938F-422D-9E2D-DCA7B4674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1636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267">
              <a:extLst>
                <a:ext uri="{FF2B5EF4-FFF2-40B4-BE49-F238E27FC236}">
                  <a16:creationId xmlns:a16="http://schemas.microsoft.com/office/drawing/2014/main" id="{53FE7EA3-7E9F-4E94-937E-9D2A5383D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9" y="1636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Line 268">
              <a:extLst>
                <a:ext uri="{FF2B5EF4-FFF2-40B4-BE49-F238E27FC236}">
                  <a16:creationId xmlns:a16="http://schemas.microsoft.com/office/drawing/2014/main" id="{0C1287C1-CEA5-4087-A356-12F2EBAA06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5" y="1850"/>
              <a:ext cx="2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69">
              <a:extLst>
                <a:ext uri="{FF2B5EF4-FFF2-40B4-BE49-F238E27FC236}">
                  <a16:creationId xmlns:a16="http://schemas.microsoft.com/office/drawing/2014/main" id="{EB9FFC8F-3BB7-4053-A25D-B71897B4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" y="1733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48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70">
              <a:extLst>
                <a:ext uri="{FF2B5EF4-FFF2-40B4-BE49-F238E27FC236}">
                  <a16:creationId xmlns:a16="http://schemas.microsoft.com/office/drawing/2014/main" id="{4154AD25-0C61-4E75-8047-5F87B0D86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5" y="1733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71">
              <a:extLst>
                <a:ext uri="{FF2B5EF4-FFF2-40B4-BE49-F238E27FC236}">
                  <a16:creationId xmlns:a16="http://schemas.microsoft.com/office/drawing/2014/main" id="{CA457D26-2C9C-4534-8065-4E2D3DEA0A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39" y="1730"/>
              <a:ext cx="2" cy="22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72">
              <a:extLst>
                <a:ext uri="{FF2B5EF4-FFF2-40B4-BE49-F238E27FC236}">
                  <a16:creationId xmlns:a16="http://schemas.microsoft.com/office/drawing/2014/main" id="{3BA51B0A-44FE-4422-8F5D-6923908D2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1733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273">
              <a:extLst>
                <a:ext uri="{FF2B5EF4-FFF2-40B4-BE49-F238E27FC236}">
                  <a16:creationId xmlns:a16="http://schemas.microsoft.com/office/drawing/2014/main" id="{B1601F48-12B6-40A3-B20C-3FBCE74BC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9" y="1947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Rectangle 274">
              <a:extLst>
                <a:ext uri="{FF2B5EF4-FFF2-40B4-BE49-F238E27FC236}">
                  <a16:creationId xmlns:a16="http://schemas.microsoft.com/office/drawing/2014/main" id="{6655D1EE-0659-4710-AAD3-A26D70544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177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275">
              <a:extLst>
                <a:ext uri="{FF2B5EF4-FFF2-40B4-BE49-F238E27FC236}">
                  <a16:creationId xmlns:a16="http://schemas.microsoft.com/office/drawing/2014/main" id="{B6E8B915-21AF-418F-9526-8E8CA0E12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7" y="1775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Rectangle 276">
              <a:extLst>
                <a:ext uri="{FF2B5EF4-FFF2-40B4-BE49-F238E27FC236}">
                  <a16:creationId xmlns:a16="http://schemas.microsoft.com/office/drawing/2014/main" id="{A4000399-D19E-4C2F-9EF2-B7A65FD9A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775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3" name="Line 277">
              <a:extLst>
                <a:ext uri="{FF2B5EF4-FFF2-40B4-BE49-F238E27FC236}">
                  <a16:creationId xmlns:a16="http://schemas.microsoft.com/office/drawing/2014/main" id="{CCB70EBD-9F09-444C-81E8-F4DC26708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3" y="1787"/>
              <a:ext cx="2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78">
              <a:extLst>
                <a:ext uri="{FF2B5EF4-FFF2-40B4-BE49-F238E27FC236}">
                  <a16:creationId xmlns:a16="http://schemas.microsoft.com/office/drawing/2014/main" id="{A44D8059-56D4-48AD-A609-8B0F19E6D7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7" y="1850"/>
              <a:ext cx="2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Line 279">
              <a:extLst>
                <a:ext uri="{FF2B5EF4-FFF2-40B4-BE49-F238E27FC236}">
                  <a16:creationId xmlns:a16="http://schemas.microsoft.com/office/drawing/2014/main" id="{BC93D686-8663-46BE-A2BE-F3504313ED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9" y="1901"/>
              <a:ext cx="2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80">
              <a:extLst>
                <a:ext uri="{FF2B5EF4-FFF2-40B4-BE49-F238E27FC236}">
                  <a16:creationId xmlns:a16="http://schemas.microsoft.com/office/drawing/2014/main" id="{62FE6B06-FE1F-41F5-B507-8337F660D3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5" y="1796"/>
              <a:ext cx="50" cy="54"/>
            </a:xfrm>
            <a:custGeom>
              <a:avLst/>
              <a:gdLst>
                <a:gd name="T0" fmla="*/ 0 w 44"/>
                <a:gd name="T1" fmla="*/ 142 h 47"/>
                <a:gd name="T2" fmla="*/ 0 w 44"/>
                <a:gd name="T3" fmla="*/ 0 h 47"/>
                <a:gd name="T4" fmla="*/ 123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81">
              <a:extLst>
                <a:ext uri="{FF2B5EF4-FFF2-40B4-BE49-F238E27FC236}">
                  <a16:creationId xmlns:a16="http://schemas.microsoft.com/office/drawing/2014/main" id="{A1CD9DD5-E75F-4558-81F0-F208973BC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" y="2224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9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82">
              <a:extLst>
                <a:ext uri="{FF2B5EF4-FFF2-40B4-BE49-F238E27FC236}">
                  <a16:creationId xmlns:a16="http://schemas.microsoft.com/office/drawing/2014/main" id="{72575F79-1C50-4282-95A7-A2ED8E403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" y="2224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283">
              <a:extLst>
                <a:ext uri="{FF2B5EF4-FFF2-40B4-BE49-F238E27FC236}">
                  <a16:creationId xmlns:a16="http://schemas.microsoft.com/office/drawing/2014/main" id="{2B167977-758B-4A9D-8691-0E4CFAC891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5" y="2224"/>
              <a:ext cx="98" cy="215"/>
            </a:xfrm>
            <a:custGeom>
              <a:avLst/>
              <a:gdLst>
                <a:gd name="T0" fmla="*/ 238 w 86"/>
                <a:gd name="T1" fmla="*/ 0 h 188"/>
                <a:gd name="T2" fmla="*/ 0 w 86"/>
                <a:gd name="T3" fmla="*/ 0 h 188"/>
                <a:gd name="T4" fmla="*/ 0 w 86"/>
                <a:gd name="T5" fmla="*/ 549 h 188"/>
                <a:gd name="T6" fmla="*/ 245 w 86"/>
                <a:gd name="T7" fmla="*/ 549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Rectangle 284">
              <a:extLst>
                <a:ext uri="{FF2B5EF4-FFF2-40B4-BE49-F238E27FC236}">
                  <a16:creationId xmlns:a16="http://schemas.microsoft.com/office/drawing/2014/main" id="{0B45E965-0399-48F8-BB1F-02D3D1BE2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4" y="2266"/>
              <a:ext cx="2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285">
              <a:extLst>
                <a:ext uri="{FF2B5EF4-FFF2-40B4-BE49-F238E27FC236}">
                  <a16:creationId xmlns:a16="http://schemas.microsoft.com/office/drawing/2014/main" id="{6F936FA1-C787-44D7-A5BF-5E5E8DA50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7" y="2266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Freeform 286">
              <a:extLst>
                <a:ext uri="{FF2B5EF4-FFF2-40B4-BE49-F238E27FC236}">
                  <a16:creationId xmlns:a16="http://schemas.microsoft.com/office/drawing/2014/main" id="{AF5DA819-FD45-4459-9AF6-0F37DBE94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2230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287">
              <a:extLst>
                <a:ext uri="{FF2B5EF4-FFF2-40B4-BE49-F238E27FC236}">
                  <a16:creationId xmlns:a16="http://schemas.microsoft.com/office/drawing/2014/main" id="{DF796FD1-94C7-4438-AABA-A31410B1AB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62" y="2228"/>
              <a:ext cx="1" cy="2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288">
              <a:extLst>
                <a:ext uri="{FF2B5EF4-FFF2-40B4-BE49-F238E27FC236}">
                  <a16:creationId xmlns:a16="http://schemas.microsoft.com/office/drawing/2014/main" id="{6649A2BF-8BCC-4B39-99F2-771834B4E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2230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289">
              <a:extLst>
                <a:ext uri="{FF2B5EF4-FFF2-40B4-BE49-F238E27FC236}">
                  <a16:creationId xmlns:a16="http://schemas.microsoft.com/office/drawing/2014/main" id="{D32C3182-DBCB-45C7-98D4-56F47DFC7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2" y="2445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290">
              <a:extLst>
                <a:ext uri="{FF2B5EF4-FFF2-40B4-BE49-F238E27FC236}">
                  <a16:creationId xmlns:a16="http://schemas.microsoft.com/office/drawing/2014/main" id="{B27773F5-6E95-4BEF-801B-2FC75BB747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125"/>
              <a:ext cx="148" cy="425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433 h 372"/>
                <a:gd name="T4" fmla="*/ 123 w 129"/>
                <a:gd name="T5" fmla="*/ 543 h 372"/>
                <a:gd name="T6" fmla="*/ 0 w 129"/>
                <a:gd name="T7" fmla="*/ 644 h 372"/>
                <a:gd name="T8" fmla="*/ 0 w 129"/>
                <a:gd name="T9" fmla="*/ 1080 h 372"/>
                <a:gd name="T10" fmla="*/ 388 w 129"/>
                <a:gd name="T11" fmla="*/ 753 h 372"/>
                <a:gd name="T12" fmla="*/ 388 w 129"/>
                <a:gd name="T13" fmla="*/ 332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Line 291">
              <a:extLst>
                <a:ext uri="{FF2B5EF4-FFF2-40B4-BE49-F238E27FC236}">
                  <a16:creationId xmlns:a16="http://schemas.microsoft.com/office/drawing/2014/main" id="{1F1B92BD-0E64-4D01-AF81-4626A96C71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2334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292">
              <a:extLst>
                <a:ext uri="{FF2B5EF4-FFF2-40B4-BE49-F238E27FC236}">
                  <a16:creationId xmlns:a16="http://schemas.microsoft.com/office/drawing/2014/main" id="{ED450DE2-574C-42B5-BA30-AD5B42C0C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0" y="2336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293">
              <a:extLst>
                <a:ext uri="{FF2B5EF4-FFF2-40B4-BE49-F238E27FC236}">
                  <a16:creationId xmlns:a16="http://schemas.microsoft.com/office/drawing/2014/main" id="{32ADC613-5E30-4060-AA90-61AE045D1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3" y="2285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0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Rectangle 294">
              <a:extLst>
                <a:ext uri="{FF2B5EF4-FFF2-40B4-BE49-F238E27FC236}">
                  <a16:creationId xmlns:a16="http://schemas.microsoft.com/office/drawing/2014/main" id="{26442651-C558-4AE3-BA76-339953A4E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295">
              <a:extLst>
                <a:ext uri="{FF2B5EF4-FFF2-40B4-BE49-F238E27FC236}">
                  <a16:creationId xmlns:a16="http://schemas.microsoft.com/office/drawing/2014/main" id="{205E2175-9E93-40CC-9620-67CDFF895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296">
              <a:extLst>
                <a:ext uri="{FF2B5EF4-FFF2-40B4-BE49-F238E27FC236}">
                  <a16:creationId xmlns:a16="http://schemas.microsoft.com/office/drawing/2014/main" id="{5D410FC5-1347-4B4E-9E2E-20CEC3047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297">
              <a:extLst>
                <a:ext uri="{FF2B5EF4-FFF2-40B4-BE49-F238E27FC236}">
                  <a16:creationId xmlns:a16="http://schemas.microsoft.com/office/drawing/2014/main" id="{9608A7DF-72AE-406F-8E04-B8F247FB6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298">
              <a:extLst>
                <a:ext uri="{FF2B5EF4-FFF2-40B4-BE49-F238E27FC236}">
                  <a16:creationId xmlns:a16="http://schemas.microsoft.com/office/drawing/2014/main" id="{4036A55E-0141-4DD4-9D1F-3FD1703EA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1285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299">
              <a:extLst>
                <a:ext uri="{FF2B5EF4-FFF2-40B4-BE49-F238E27FC236}">
                  <a16:creationId xmlns:a16="http://schemas.microsoft.com/office/drawing/2014/main" id="{C0FC1381-2E49-4765-BC50-62546E183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2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00">
              <a:extLst>
                <a:ext uri="{FF2B5EF4-FFF2-40B4-BE49-F238E27FC236}">
                  <a16:creationId xmlns:a16="http://schemas.microsoft.com/office/drawing/2014/main" id="{1FA047F1-A2FB-49B8-8FAA-E084DA9F9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4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01">
              <a:extLst>
                <a:ext uri="{FF2B5EF4-FFF2-40B4-BE49-F238E27FC236}">
                  <a16:creationId xmlns:a16="http://schemas.microsoft.com/office/drawing/2014/main" id="{55F8B9E3-61E7-4F16-B9F0-BF9DFFC1B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" y="1285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02">
              <a:extLst>
                <a:ext uri="{FF2B5EF4-FFF2-40B4-BE49-F238E27FC236}">
                  <a16:creationId xmlns:a16="http://schemas.microsoft.com/office/drawing/2014/main" id="{05577BFF-FB24-49EC-84D9-3C33EF842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03">
              <a:extLst>
                <a:ext uri="{FF2B5EF4-FFF2-40B4-BE49-F238E27FC236}">
                  <a16:creationId xmlns:a16="http://schemas.microsoft.com/office/drawing/2014/main" id="{E53F32B3-82FB-4DF2-B1DE-6654BD573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04">
              <a:extLst>
                <a:ext uri="{FF2B5EF4-FFF2-40B4-BE49-F238E27FC236}">
                  <a16:creationId xmlns:a16="http://schemas.microsoft.com/office/drawing/2014/main" id="{CA03CF0F-4193-4C1F-9A5B-F1FA7106F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5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05">
              <a:extLst>
                <a:ext uri="{FF2B5EF4-FFF2-40B4-BE49-F238E27FC236}">
                  <a16:creationId xmlns:a16="http://schemas.microsoft.com/office/drawing/2014/main" id="{07185F8C-6956-49C0-9E27-68EC00B76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06">
              <a:extLst>
                <a:ext uri="{FF2B5EF4-FFF2-40B4-BE49-F238E27FC236}">
                  <a16:creationId xmlns:a16="http://schemas.microsoft.com/office/drawing/2014/main" id="{10DD43A2-3F37-4647-A07B-451618CC7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07">
              <a:extLst>
                <a:ext uri="{FF2B5EF4-FFF2-40B4-BE49-F238E27FC236}">
                  <a16:creationId xmlns:a16="http://schemas.microsoft.com/office/drawing/2014/main" id="{0EC117D7-CF7B-4162-8659-BDAC5FC3A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08">
              <a:extLst>
                <a:ext uri="{FF2B5EF4-FFF2-40B4-BE49-F238E27FC236}">
                  <a16:creationId xmlns:a16="http://schemas.microsoft.com/office/drawing/2014/main" id="{D10AE951-7BD6-4AD0-8A5D-663AFF599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09">
              <a:extLst>
                <a:ext uri="{FF2B5EF4-FFF2-40B4-BE49-F238E27FC236}">
                  <a16:creationId xmlns:a16="http://schemas.microsoft.com/office/drawing/2014/main" id="{E3DFEC5C-B47D-4BCA-97E5-46CDAE74D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1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10">
              <a:extLst>
                <a:ext uri="{FF2B5EF4-FFF2-40B4-BE49-F238E27FC236}">
                  <a16:creationId xmlns:a16="http://schemas.microsoft.com/office/drawing/2014/main" id="{B2254BBE-AFF9-4801-8E3B-9857FE6C35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4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11">
              <a:extLst>
                <a:ext uri="{FF2B5EF4-FFF2-40B4-BE49-F238E27FC236}">
                  <a16:creationId xmlns:a16="http://schemas.microsoft.com/office/drawing/2014/main" id="{8A1E2329-41CF-46A0-AF35-A4A3D1BA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12">
              <a:extLst>
                <a:ext uri="{FF2B5EF4-FFF2-40B4-BE49-F238E27FC236}">
                  <a16:creationId xmlns:a16="http://schemas.microsoft.com/office/drawing/2014/main" id="{9F08BE1F-CA47-4AD7-AED6-C8DBB6D11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9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13">
              <a:extLst>
                <a:ext uri="{FF2B5EF4-FFF2-40B4-BE49-F238E27FC236}">
                  <a16:creationId xmlns:a16="http://schemas.microsoft.com/office/drawing/2014/main" id="{51077E3B-5FA5-4F74-981B-B6F6859E0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3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14">
              <a:extLst>
                <a:ext uri="{FF2B5EF4-FFF2-40B4-BE49-F238E27FC236}">
                  <a16:creationId xmlns:a16="http://schemas.microsoft.com/office/drawing/2014/main" id="{E2CA824A-8DE3-4984-A5A3-B5B37ED8C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5" y="1285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15">
              <a:extLst>
                <a:ext uri="{FF2B5EF4-FFF2-40B4-BE49-F238E27FC236}">
                  <a16:creationId xmlns:a16="http://schemas.microsoft.com/office/drawing/2014/main" id="{253E36AA-3581-401C-8F62-DA74B1B6A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16">
              <a:extLst>
                <a:ext uri="{FF2B5EF4-FFF2-40B4-BE49-F238E27FC236}">
                  <a16:creationId xmlns:a16="http://schemas.microsoft.com/office/drawing/2014/main" id="{D2B40BC1-E344-4DB5-8F57-A51B886AF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17">
              <a:extLst>
                <a:ext uri="{FF2B5EF4-FFF2-40B4-BE49-F238E27FC236}">
                  <a16:creationId xmlns:a16="http://schemas.microsoft.com/office/drawing/2014/main" id="{E4BFB0A6-9F6C-455F-85D7-73503D964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18">
              <a:extLst>
                <a:ext uri="{FF2B5EF4-FFF2-40B4-BE49-F238E27FC236}">
                  <a16:creationId xmlns:a16="http://schemas.microsoft.com/office/drawing/2014/main" id="{C78082D1-D5BF-4787-94DD-23A8D41C1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1125"/>
              <a:ext cx="4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19">
              <a:extLst>
                <a:ext uri="{FF2B5EF4-FFF2-40B4-BE49-F238E27FC236}">
                  <a16:creationId xmlns:a16="http://schemas.microsoft.com/office/drawing/2014/main" id="{779C54FB-2E74-4798-8D7A-734E5C265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20">
              <a:extLst>
                <a:ext uri="{FF2B5EF4-FFF2-40B4-BE49-F238E27FC236}">
                  <a16:creationId xmlns:a16="http://schemas.microsoft.com/office/drawing/2014/main" id="{44C7DCD4-62D1-41D9-AEAB-04789EBD3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2" y="1125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321">
              <a:extLst>
                <a:ext uri="{FF2B5EF4-FFF2-40B4-BE49-F238E27FC236}">
                  <a16:creationId xmlns:a16="http://schemas.microsoft.com/office/drawing/2014/main" id="{7C08BD43-B391-4A44-A7A4-600747497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5" y="112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322">
              <a:extLst>
                <a:ext uri="{FF2B5EF4-FFF2-40B4-BE49-F238E27FC236}">
                  <a16:creationId xmlns:a16="http://schemas.microsoft.com/office/drawing/2014/main" id="{CBEBC945-9E34-4890-BD90-C725D0749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112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323">
              <a:extLst>
                <a:ext uri="{FF2B5EF4-FFF2-40B4-BE49-F238E27FC236}">
                  <a16:creationId xmlns:a16="http://schemas.microsoft.com/office/drawing/2014/main" id="{9AB89C10-EC2F-4567-B154-9576575D5A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125"/>
              <a:ext cx="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324">
              <a:extLst>
                <a:ext uri="{FF2B5EF4-FFF2-40B4-BE49-F238E27FC236}">
                  <a16:creationId xmlns:a16="http://schemas.microsoft.com/office/drawing/2014/main" id="{68236DE0-14B4-4758-A586-94AF5DE86C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6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25">
              <a:extLst>
                <a:ext uri="{FF2B5EF4-FFF2-40B4-BE49-F238E27FC236}">
                  <a16:creationId xmlns:a16="http://schemas.microsoft.com/office/drawing/2014/main" id="{5838EA25-902B-40E9-81B1-31A707A0A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125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26">
              <a:extLst>
                <a:ext uri="{FF2B5EF4-FFF2-40B4-BE49-F238E27FC236}">
                  <a16:creationId xmlns:a16="http://schemas.microsoft.com/office/drawing/2014/main" id="{E760346A-5B3D-4BD2-BA62-C9E5F367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" y="112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327">
              <a:extLst>
                <a:ext uri="{FF2B5EF4-FFF2-40B4-BE49-F238E27FC236}">
                  <a16:creationId xmlns:a16="http://schemas.microsoft.com/office/drawing/2014/main" id="{94F60626-C9B0-4CF9-8176-53B8F6E0F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328">
              <a:extLst>
                <a:ext uri="{FF2B5EF4-FFF2-40B4-BE49-F238E27FC236}">
                  <a16:creationId xmlns:a16="http://schemas.microsoft.com/office/drawing/2014/main" id="{B1945255-E871-4153-9832-089B864B5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" y="1125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329">
              <a:extLst>
                <a:ext uri="{FF2B5EF4-FFF2-40B4-BE49-F238E27FC236}">
                  <a16:creationId xmlns:a16="http://schemas.microsoft.com/office/drawing/2014/main" id="{D69494FF-B578-4AE4-9039-2DE0426B0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9" y="112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330">
              <a:extLst>
                <a:ext uri="{FF2B5EF4-FFF2-40B4-BE49-F238E27FC236}">
                  <a16:creationId xmlns:a16="http://schemas.microsoft.com/office/drawing/2014/main" id="{8751FEDF-6BD0-40D9-AED1-491676446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6" y="1125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331">
              <a:extLst>
                <a:ext uri="{FF2B5EF4-FFF2-40B4-BE49-F238E27FC236}">
                  <a16:creationId xmlns:a16="http://schemas.microsoft.com/office/drawing/2014/main" id="{7BD1C878-0FD6-423B-BBCA-D9F56AEED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0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332">
              <a:extLst>
                <a:ext uri="{FF2B5EF4-FFF2-40B4-BE49-F238E27FC236}">
                  <a16:creationId xmlns:a16="http://schemas.microsoft.com/office/drawing/2014/main" id="{B884196E-2491-4FA1-A83C-5602141E5A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3" y="112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333">
              <a:extLst>
                <a:ext uri="{FF2B5EF4-FFF2-40B4-BE49-F238E27FC236}">
                  <a16:creationId xmlns:a16="http://schemas.microsoft.com/office/drawing/2014/main" id="{353D0D59-E8EF-4DF4-ADB0-23142AF26A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334">
              <a:extLst>
                <a:ext uri="{FF2B5EF4-FFF2-40B4-BE49-F238E27FC236}">
                  <a16:creationId xmlns:a16="http://schemas.microsoft.com/office/drawing/2014/main" id="{8F5A7C3D-50D4-4D52-9B8C-D4F05BABA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1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335">
              <a:extLst>
                <a:ext uri="{FF2B5EF4-FFF2-40B4-BE49-F238E27FC236}">
                  <a16:creationId xmlns:a16="http://schemas.microsoft.com/office/drawing/2014/main" id="{C90AB48A-5E0D-455B-97EA-0932BF29F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3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336">
              <a:extLst>
                <a:ext uri="{FF2B5EF4-FFF2-40B4-BE49-F238E27FC236}">
                  <a16:creationId xmlns:a16="http://schemas.microsoft.com/office/drawing/2014/main" id="{0EC84B73-D63B-4DFA-8540-701680188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125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337">
              <a:extLst>
                <a:ext uri="{FF2B5EF4-FFF2-40B4-BE49-F238E27FC236}">
                  <a16:creationId xmlns:a16="http://schemas.microsoft.com/office/drawing/2014/main" id="{5B79045D-A23C-4037-8ADE-E05DD0A31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5" y="112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338">
              <a:extLst>
                <a:ext uri="{FF2B5EF4-FFF2-40B4-BE49-F238E27FC236}">
                  <a16:creationId xmlns:a16="http://schemas.microsoft.com/office/drawing/2014/main" id="{6F9A1F12-E9EB-45A1-B0C3-91B242508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4" y="1125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339">
              <a:extLst>
                <a:ext uri="{FF2B5EF4-FFF2-40B4-BE49-F238E27FC236}">
                  <a16:creationId xmlns:a16="http://schemas.microsoft.com/office/drawing/2014/main" id="{CA27ACF3-8A27-425D-BF47-1B643628A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125"/>
              <a:ext cx="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Line 340">
              <a:extLst>
                <a:ext uri="{FF2B5EF4-FFF2-40B4-BE49-F238E27FC236}">
                  <a16:creationId xmlns:a16="http://schemas.microsoft.com/office/drawing/2014/main" id="{39F69765-81C0-4B15-A8C8-0D69444DA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808"/>
              <a:ext cx="5" cy="1264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Rectangle 342">
              <a:extLst>
                <a:ext uri="{FF2B5EF4-FFF2-40B4-BE49-F238E27FC236}">
                  <a16:creationId xmlns:a16="http://schemas.microsoft.com/office/drawing/2014/main" id="{48B7102C-D3F9-464B-964B-1A6DCF22E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258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343">
              <a:extLst>
                <a:ext uri="{FF2B5EF4-FFF2-40B4-BE49-F238E27FC236}">
                  <a16:creationId xmlns:a16="http://schemas.microsoft.com/office/drawing/2014/main" id="{743F3B2D-CA42-47A8-8418-60CB8DA28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125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344">
              <a:extLst>
                <a:ext uri="{FF2B5EF4-FFF2-40B4-BE49-F238E27FC236}">
                  <a16:creationId xmlns:a16="http://schemas.microsoft.com/office/drawing/2014/main" id="{F660BDD7-03EC-42DE-92B3-11C7DEB14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" y="125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345">
              <a:extLst>
                <a:ext uri="{FF2B5EF4-FFF2-40B4-BE49-F238E27FC236}">
                  <a16:creationId xmlns:a16="http://schemas.microsoft.com/office/drawing/2014/main" id="{F305EDEE-CEE3-4F36-96A3-16529F706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" y="125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346">
              <a:extLst>
                <a:ext uri="{FF2B5EF4-FFF2-40B4-BE49-F238E27FC236}">
                  <a16:creationId xmlns:a16="http://schemas.microsoft.com/office/drawing/2014/main" id="{05939C9D-EFE9-43A8-8887-3FAC5F88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25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347">
              <a:extLst>
                <a:ext uri="{FF2B5EF4-FFF2-40B4-BE49-F238E27FC236}">
                  <a16:creationId xmlns:a16="http://schemas.microsoft.com/office/drawing/2014/main" id="{3FDC0B60-B85E-4434-B7F0-7A9015393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" y="125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348">
              <a:extLst>
                <a:ext uri="{FF2B5EF4-FFF2-40B4-BE49-F238E27FC236}">
                  <a16:creationId xmlns:a16="http://schemas.microsoft.com/office/drawing/2014/main" id="{7EAAADA9-7D7E-4F44-AE52-0ED6CD3AB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1258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349">
              <a:extLst>
                <a:ext uri="{FF2B5EF4-FFF2-40B4-BE49-F238E27FC236}">
                  <a16:creationId xmlns:a16="http://schemas.microsoft.com/office/drawing/2014/main" id="{C232E531-BDB3-47BB-B070-87430B6B4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258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350">
              <a:extLst>
                <a:ext uri="{FF2B5EF4-FFF2-40B4-BE49-F238E27FC236}">
                  <a16:creationId xmlns:a16="http://schemas.microsoft.com/office/drawing/2014/main" id="{60BEAFE2-7ED3-4834-AB9E-EFE2E62E7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351">
              <a:extLst>
                <a:ext uri="{FF2B5EF4-FFF2-40B4-BE49-F238E27FC236}">
                  <a16:creationId xmlns:a16="http://schemas.microsoft.com/office/drawing/2014/main" id="{556D296C-33CC-416F-A618-50623332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37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352">
              <a:extLst>
                <a:ext uri="{FF2B5EF4-FFF2-40B4-BE49-F238E27FC236}">
                  <a16:creationId xmlns:a16="http://schemas.microsoft.com/office/drawing/2014/main" id="{DD40C929-9C5A-4DE9-8DBD-54C814A0D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353">
              <a:extLst>
                <a:ext uri="{FF2B5EF4-FFF2-40B4-BE49-F238E27FC236}">
                  <a16:creationId xmlns:a16="http://schemas.microsoft.com/office/drawing/2014/main" id="{CEC57184-05E1-4283-9F10-19347194B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372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354">
              <a:extLst>
                <a:ext uri="{FF2B5EF4-FFF2-40B4-BE49-F238E27FC236}">
                  <a16:creationId xmlns:a16="http://schemas.microsoft.com/office/drawing/2014/main" id="{9659363C-1663-4767-91D5-D3F4D9A91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" y="1372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355">
              <a:extLst>
                <a:ext uri="{FF2B5EF4-FFF2-40B4-BE49-F238E27FC236}">
                  <a16:creationId xmlns:a16="http://schemas.microsoft.com/office/drawing/2014/main" id="{2AD02604-2C2D-4FA5-AEA3-4C9FC2072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372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356">
              <a:extLst>
                <a:ext uri="{FF2B5EF4-FFF2-40B4-BE49-F238E27FC236}">
                  <a16:creationId xmlns:a16="http://schemas.microsoft.com/office/drawing/2014/main" id="{DBED91AD-044F-4913-AD70-CB24A716ED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372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357">
              <a:extLst>
                <a:ext uri="{FF2B5EF4-FFF2-40B4-BE49-F238E27FC236}">
                  <a16:creationId xmlns:a16="http://schemas.microsoft.com/office/drawing/2014/main" id="{2D1C6B81-88FF-429C-97CF-B7BE2AC73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358">
              <a:extLst>
                <a:ext uri="{FF2B5EF4-FFF2-40B4-BE49-F238E27FC236}">
                  <a16:creationId xmlns:a16="http://schemas.microsoft.com/office/drawing/2014/main" id="{300A91F4-1616-41E2-B5E2-450B2DD1E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3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359">
              <a:extLst>
                <a:ext uri="{FF2B5EF4-FFF2-40B4-BE49-F238E27FC236}">
                  <a16:creationId xmlns:a16="http://schemas.microsoft.com/office/drawing/2014/main" id="{9D094C4C-17DD-493B-ABB9-29F1C5C61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" y="1372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360">
              <a:extLst>
                <a:ext uri="{FF2B5EF4-FFF2-40B4-BE49-F238E27FC236}">
                  <a16:creationId xmlns:a16="http://schemas.microsoft.com/office/drawing/2014/main" id="{D03CA2D1-74F4-41A8-9B21-970AFBDDB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48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361">
              <a:extLst>
                <a:ext uri="{FF2B5EF4-FFF2-40B4-BE49-F238E27FC236}">
                  <a16:creationId xmlns:a16="http://schemas.microsoft.com/office/drawing/2014/main" id="{4A5A546A-08E0-4468-B52B-56A395728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48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362">
              <a:extLst>
                <a:ext uri="{FF2B5EF4-FFF2-40B4-BE49-F238E27FC236}">
                  <a16:creationId xmlns:a16="http://schemas.microsoft.com/office/drawing/2014/main" id="{E3FB007F-54C2-45F6-8D58-46CB2E403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148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363">
              <a:extLst>
                <a:ext uri="{FF2B5EF4-FFF2-40B4-BE49-F238E27FC236}">
                  <a16:creationId xmlns:a16="http://schemas.microsoft.com/office/drawing/2014/main" id="{546D3F4D-7146-4EEE-B7C1-AFD57C387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" y="148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364">
              <a:extLst>
                <a:ext uri="{FF2B5EF4-FFF2-40B4-BE49-F238E27FC236}">
                  <a16:creationId xmlns:a16="http://schemas.microsoft.com/office/drawing/2014/main" id="{0F81E046-4AE7-48D8-BD16-91A9F3CA5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482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365">
              <a:extLst>
                <a:ext uri="{FF2B5EF4-FFF2-40B4-BE49-F238E27FC236}">
                  <a16:creationId xmlns:a16="http://schemas.microsoft.com/office/drawing/2014/main" id="{0C2D89E9-A276-4AFC-898D-FC12F316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" y="1482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366">
              <a:extLst>
                <a:ext uri="{FF2B5EF4-FFF2-40B4-BE49-F238E27FC236}">
                  <a16:creationId xmlns:a16="http://schemas.microsoft.com/office/drawing/2014/main" id="{10E5D66E-AF31-49B4-8190-79515AA2D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" y="159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367">
              <a:extLst>
                <a:ext uri="{FF2B5EF4-FFF2-40B4-BE49-F238E27FC236}">
                  <a16:creationId xmlns:a16="http://schemas.microsoft.com/office/drawing/2014/main" id="{4A28D95E-7902-4531-A356-073EEA9AC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368">
              <a:extLst>
                <a:ext uri="{FF2B5EF4-FFF2-40B4-BE49-F238E27FC236}">
                  <a16:creationId xmlns:a16="http://schemas.microsoft.com/office/drawing/2014/main" id="{10A7837E-5536-4862-9F2D-498A63F8F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369">
              <a:extLst>
                <a:ext uri="{FF2B5EF4-FFF2-40B4-BE49-F238E27FC236}">
                  <a16:creationId xmlns:a16="http://schemas.microsoft.com/office/drawing/2014/main" id="{1F7F5949-0B32-4997-AA05-579E9291E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" y="159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370">
              <a:extLst>
                <a:ext uri="{FF2B5EF4-FFF2-40B4-BE49-F238E27FC236}">
                  <a16:creationId xmlns:a16="http://schemas.microsoft.com/office/drawing/2014/main" id="{80DFDC0C-569A-4D11-9F65-F5A40FFB8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371">
              <a:extLst>
                <a:ext uri="{FF2B5EF4-FFF2-40B4-BE49-F238E27FC236}">
                  <a16:creationId xmlns:a16="http://schemas.microsoft.com/office/drawing/2014/main" id="{B6841D92-3C69-40C8-82CF-24B13279E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372">
              <a:extLst>
                <a:ext uri="{FF2B5EF4-FFF2-40B4-BE49-F238E27FC236}">
                  <a16:creationId xmlns:a16="http://schemas.microsoft.com/office/drawing/2014/main" id="{BA71578E-B09E-4F71-90DB-7449347E5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" y="159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373">
              <a:extLst>
                <a:ext uri="{FF2B5EF4-FFF2-40B4-BE49-F238E27FC236}">
                  <a16:creationId xmlns:a16="http://schemas.microsoft.com/office/drawing/2014/main" id="{F1D3F4BB-640F-40AE-AB49-D66AA8FDC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159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374">
              <a:extLst>
                <a:ext uri="{FF2B5EF4-FFF2-40B4-BE49-F238E27FC236}">
                  <a16:creationId xmlns:a16="http://schemas.microsoft.com/office/drawing/2014/main" id="{7E7FB528-76D6-4528-9D46-B17A79E4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" y="159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Rectangle 375">
              <a:extLst>
                <a:ext uri="{FF2B5EF4-FFF2-40B4-BE49-F238E27FC236}">
                  <a16:creationId xmlns:a16="http://schemas.microsoft.com/office/drawing/2014/main" id="{40B992B7-E8BE-47A1-9464-8790C7BF9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376">
              <a:extLst>
                <a:ext uri="{FF2B5EF4-FFF2-40B4-BE49-F238E27FC236}">
                  <a16:creationId xmlns:a16="http://schemas.microsoft.com/office/drawing/2014/main" id="{50351DDC-5DED-4777-A794-6F5B59727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" y="159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377">
              <a:extLst>
                <a:ext uri="{FF2B5EF4-FFF2-40B4-BE49-F238E27FC236}">
                  <a16:creationId xmlns:a16="http://schemas.microsoft.com/office/drawing/2014/main" id="{F7F62FAC-EC77-494D-B5E0-869D355E2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1598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378">
              <a:extLst>
                <a:ext uri="{FF2B5EF4-FFF2-40B4-BE49-F238E27FC236}">
                  <a16:creationId xmlns:a16="http://schemas.microsoft.com/office/drawing/2014/main" id="{39D4D0CA-0930-4403-B95F-D0FB91644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1598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379">
              <a:extLst>
                <a:ext uri="{FF2B5EF4-FFF2-40B4-BE49-F238E27FC236}">
                  <a16:creationId xmlns:a16="http://schemas.microsoft.com/office/drawing/2014/main" id="{54CAEB12-82C2-4CB8-91F4-F905D0D3C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" y="1598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380">
              <a:extLst>
                <a:ext uri="{FF2B5EF4-FFF2-40B4-BE49-F238E27FC236}">
                  <a16:creationId xmlns:a16="http://schemas.microsoft.com/office/drawing/2014/main" id="{6861A311-D0B3-4369-BB1C-DDC9EC5DC7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598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381">
              <a:extLst>
                <a:ext uri="{FF2B5EF4-FFF2-40B4-BE49-F238E27FC236}">
                  <a16:creationId xmlns:a16="http://schemas.microsoft.com/office/drawing/2014/main" id="{4312CF36-782B-44BE-8855-9724DD979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" y="1598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382">
              <a:extLst>
                <a:ext uri="{FF2B5EF4-FFF2-40B4-BE49-F238E27FC236}">
                  <a16:creationId xmlns:a16="http://schemas.microsoft.com/office/drawing/2014/main" id="{8544D000-B370-4AAE-988B-A26B82D4E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0" y="1598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Line 383">
              <a:extLst>
                <a:ext uri="{FF2B5EF4-FFF2-40B4-BE49-F238E27FC236}">
                  <a16:creationId xmlns:a16="http://schemas.microsoft.com/office/drawing/2014/main" id="{F6627FFF-C890-47C9-B375-99761FA05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1188"/>
              <a:ext cx="3270" cy="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384">
              <a:extLst>
                <a:ext uri="{FF2B5EF4-FFF2-40B4-BE49-F238E27FC236}">
                  <a16:creationId xmlns:a16="http://schemas.microsoft.com/office/drawing/2014/main" id="{07B2475D-1BDB-4DE4-A82A-E6EF6870D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" y="1171"/>
              <a:ext cx="33" cy="37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82 h 33"/>
                <a:gd name="T4" fmla="*/ 83 w 29"/>
                <a:gd name="T5" fmla="*/ 44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385">
              <a:extLst>
                <a:ext uri="{FF2B5EF4-FFF2-40B4-BE49-F238E27FC236}">
                  <a16:creationId xmlns:a16="http://schemas.microsoft.com/office/drawing/2014/main" id="{A1A1BB13-6311-4708-B5AF-5C4DBA6D25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1636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179 w 65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386">
              <a:extLst>
                <a:ext uri="{FF2B5EF4-FFF2-40B4-BE49-F238E27FC236}">
                  <a16:creationId xmlns:a16="http://schemas.microsoft.com/office/drawing/2014/main" id="{28DCD39C-407B-49C5-9590-0BB791699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" y="1636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387">
              <a:extLst>
                <a:ext uri="{FF2B5EF4-FFF2-40B4-BE49-F238E27FC236}">
                  <a16:creationId xmlns:a16="http://schemas.microsoft.com/office/drawing/2014/main" id="{F09DB37F-92B7-46B8-AB63-CA150D28B6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1636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388">
              <a:extLst>
                <a:ext uri="{FF2B5EF4-FFF2-40B4-BE49-F238E27FC236}">
                  <a16:creationId xmlns:a16="http://schemas.microsoft.com/office/drawing/2014/main" id="{13C35824-CC47-47B1-ADCF-31E83E8A2D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1636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389">
              <a:extLst>
                <a:ext uri="{FF2B5EF4-FFF2-40B4-BE49-F238E27FC236}">
                  <a16:creationId xmlns:a16="http://schemas.microsoft.com/office/drawing/2014/main" id="{4F41979C-CC4F-45D9-8D69-A172BB32E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636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390">
              <a:extLst>
                <a:ext uri="{FF2B5EF4-FFF2-40B4-BE49-F238E27FC236}">
                  <a16:creationId xmlns:a16="http://schemas.microsoft.com/office/drawing/2014/main" id="{7EB84E7E-BAD2-491D-B375-CFF2F2F37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" y="1636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391">
              <a:extLst>
                <a:ext uri="{FF2B5EF4-FFF2-40B4-BE49-F238E27FC236}">
                  <a16:creationId xmlns:a16="http://schemas.microsoft.com/office/drawing/2014/main" id="{2D261B64-E36F-4D7C-8E52-66907177E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1636"/>
              <a:ext cx="73" cy="428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92">
              <a:extLst>
                <a:ext uri="{FF2B5EF4-FFF2-40B4-BE49-F238E27FC236}">
                  <a16:creationId xmlns:a16="http://schemas.microsoft.com/office/drawing/2014/main" id="{33C8BF48-423F-470A-9E68-171321B80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393">
              <a:extLst>
                <a:ext uri="{FF2B5EF4-FFF2-40B4-BE49-F238E27FC236}">
                  <a16:creationId xmlns:a16="http://schemas.microsoft.com/office/drawing/2014/main" id="{A7185C00-0316-4287-AC2F-8F9A116589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7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394">
              <a:extLst>
                <a:ext uri="{FF2B5EF4-FFF2-40B4-BE49-F238E27FC236}">
                  <a16:creationId xmlns:a16="http://schemas.microsoft.com/office/drawing/2014/main" id="{C31EA145-1445-4AA0-A8F2-92BB0E1FB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2125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395">
              <a:extLst>
                <a:ext uri="{FF2B5EF4-FFF2-40B4-BE49-F238E27FC236}">
                  <a16:creationId xmlns:a16="http://schemas.microsoft.com/office/drawing/2014/main" id="{20F7FB30-4465-4D7B-8900-B7FFD48A9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6" y="2125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396">
              <a:extLst>
                <a:ext uri="{FF2B5EF4-FFF2-40B4-BE49-F238E27FC236}">
                  <a16:creationId xmlns:a16="http://schemas.microsoft.com/office/drawing/2014/main" id="{38100939-D6CB-4122-8E70-E3F34BBA0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7" y="2125"/>
              <a:ext cx="73" cy="428"/>
            </a:xfrm>
            <a:custGeom>
              <a:avLst/>
              <a:gdLst>
                <a:gd name="T0" fmla="*/ 177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397">
              <a:extLst>
                <a:ext uri="{FF2B5EF4-FFF2-40B4-BE49-F238E27FC236}">
                  <a16:creationId xmlns:a16="http://schemas.microsoft.com/office/drawing/2014/main" id="{A6B809A6-A8BB-4ACF-8CB1-E030ABF17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2125"/>
              <a:ext cx="73" cy="428"/>
            </a:xfrm>
            <a:custGeom>
              <a:avLst/>
              <a:gdLst>
                <a:gd name="T0" fmla="*/ 182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Rectangle 398">
              <a:extLst>
                <a:ext uri="{FF2B5EF4-FFF2-40B4-BE49-F238E27FC236}">
                  <a16:creationId xmlns:a16="http://schemas.microsoft.com/office/drawing/2014/main" id="{A3448DC1-C9A3-4A51-88D4-1CE4BF1F0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" y="2735"/>
              <a:ext cx="96" cy="21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399">
              <a:extLst>
                <a:ext uri="{FF2B5EF4-FFF2-40B4-BE49-F238E27FC236}">
                  <a16:creationId xmlns:a16="http://schemas.microsoft.com/office/drawing/2014/main" id="{82C90F09-0E0A-4997-BCD4-C860B11FC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8" y="2735"/>
              <a:ext cx="96" cy="21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Line 400">
              <a:extLst>
                <a:ext uri="{FF2B5EF4-FFF2-40B4-BE49-F238E27FC236}">
                  <a16:creationId xmlns:a16="http://schemas.microsoft.com/office/drawing/2014/main" id="{0EB98CB3-FF15-49FD-9E51-48AE5A64E8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0" y="2731"/>
              <a:ext cx="2" cy="2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401">
              <a:extLst>
                <a:ext uri="{FF2B5EF4-FFF2-40B4-BE49-F238E27FC236}">
                  <a16:creationId xmlns:a16="http://schemas.microsoft.com/office/drawing/2014/main" id="{12DECBB5-E940-4D2D-96EE-4E225BD4B1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1" y="2735"/>
              <a:ext cx="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402">
              <a:extLst>
                <a:ext uri="{FF2B5EF4-FFF2-40B4-BE49-F238E27FC236}">
                  <a16:creationId xmlns:a16="http://schemas.microsoft.com/office/drawing/2014/main" id="{4C118016-7122-426F-B49D-40F97A421E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01" y="2948"/>
              <a:ext cx="9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403">
              <a:extLst>
                <a:ext uri="{FF2B5EF4-FFF2-40B4-BE49-F238E27FC236}">
                  <a16:creationId xmlns:a16="http://schemas.microsoft.com/office/drawing/2014/main" id="{C5B30FBE-E9EF-467E-BE7F-13BCBE483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2735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404">
              <a:extLst>
                <a:ext uri="{FF2B5EF4-FFF2-40B4-BE49-F238E27FC236}">
                  <a16:creationId xmlns:a16="http://schemas.microsoft.com/office/drawing/2014/main" id="{2E5F1B99-9893-477C-8925-9BB1B47FB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5" y="2735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405">
              <a:extLst>
                <a:ext uri="{FF2B5EF4-FFF2-40B4-BE49-F238E27FC236}">
                  <a16:creationId xmlns:a16="http://schemas.microsoft.com/office/drawing/2014/main" id="{B92A8E33-702A-42B8-8D6F-9E6C432A8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9" y="2735"/>
              <a:ext cx="98" cy="213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Rectangle 406">
              <a:extLst>
                <a:ext uri="{FF2B5EF4-FFF2-40B4-BE49-F238E27FC236}">
                  <a16:creationId xmlns:a16="http://schemas.microsoft.com/office/drawing/2014/main" id="{188E1720-C3A8-44B2-96F7-957D5D687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7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407">
              <a:extLst>
                <a:ext uri="{FF2B5EF4-FFF2-40B4-BE49-F238E27FC236}">
                  <a16:creationId xmlns:a16="http://schemas.microsoft.com/office/drawing/2014/main" id="{264ECCB4-4984-41AF-A973-706539CDF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2777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Freeform 408">
              <a:extLst>
                <a:ext uri="{FF2B5EF4-FFF2-40B4-BE49-F238E27FC236}">
                  <a16:creationId xmlns:a16="http://schemas.microsoft.com/office/drawing/2014/main" id="{DF7BE928-F37A-4088-8B16-58C1F402C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2735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409">
              <a:extLst>
                <a:ext uri="{FF2B5EF4-FFF2-40B4-BE49-F238E27FC236}">
                  <a16:creationId xmlns:a16="http://schemas.microsoft.com/office/drawing/2014/main" id="{D424EE63-91EA-441D-9076-3927857BB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6" y="2735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Line 410">
              <a:extLst>
                <a:ext uri="{FF2B5EF4-FFF2-40B4-BE49-F238E27FC236}">
                  <a16:creationId xmlns:a16="http://schemas.microsoft.com/office/drawing/2014/main" id="{37FDCCF2-7866-47AB-A973-2C649F21C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0" y="2732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411">
              <a:extLst>
                <a:ext uri="{FF2B5EF4-FFF2-40B4-BE49-F238E27FC236}">
                  <a16:creationId xmlns:a16="http://schemas.microsoft.com/office/drawing/2014/main" id="{FAFA7D16-703E-46B7-8E5D-2FF667164A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735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412">
              <a:extLst>
                <a:ext uri="{FF2B5EF4-FFF2-40B4-BE49-F238E27FC236}">
                  <a16:creationId xmlns:a16="http://schemas.microsoft.com/office/drawing/2014/main" id="{0D9C0543-B9E0-47DD-A029-11D7754720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0" y="2948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413">
              <a:extLst>
                <a:ext uri="{FF2B5EF4-FFF2-40B4-BE49-F238E27FC236}">
                  <a16:creationId xmlns:a16="http://schemas.microsoft.com/office/drawing/2014/main" id="{E11AE2AE-FAD8-4920-A0F6-1FCACE35E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7" y="2777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414">
              <a:extLst>
                <a:ext uri="{FF2B5EF4-FFF2-40B4-BE49-F238E27FC236}">
                  <a16:creationId xmlns:a16="http://schemas.microsoft.com/office/drawing/2014/main" id="{97768242-33EB-44E7-847C-0651A23997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77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415">
              <a:extLst>
                <a:ext uri="{FF2B5EF4-FFF2-40B4-BE49-F238E27FC236}">
                  <a16:creationId xmlns:a16="http://schemas.microsoft.com/office/drawing/2014/main" id="{2A7154E2-070F-4142-8E66-A7BF77AC7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5" y="2777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Freeform 416">
              <a:extLst>
                <a:ext uri="{FF2B5EF4-FFF2-40B4-BE49-F238E27FC236}">
                  <a16:creationId xmlns:a16="http://schemas.microsoft.com/office/drawing/2014/main" id="{EB14C3C8-122F-48A7-B690-3BCAA7779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" y="2629"/>
              <a:ext cx="149" cy="426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417">
              <a:extLst>
                <a:ext uri="{FF2B5EF4-FFF2-40B4-BE49-F238E27FC236}">
                  <a16:creationId xmlns:a16="http://schemas.microsoft.com/office/drawing/2014/main" id="{B848BC9E-7CEC-46E1-B848-CE580623C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6" y="2735"/>
              <a:ext cx="195" cy="213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Rectangle 418">
              <a:extLst>
                <a:ext uri="{FF2B5EF4-FFF2-40B4-BE49-F238E27FC236}">
                  <a16:creationId xmlns:a16="http://schemas.microsoft.com/office/drawing/2014/main" id="{D949A70A-CC00-4C94-BBB5-98E28A31C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7" y="2777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419">
              <a:extLst>
                <a:ext uri="{FF2B5EF4-FFF2-40B4-BE49-F238E27FC236}">
                  <a16:creationId xmlns:a16="http://schemas.microsoft.com/office/drawing/2014/main" id="{2315B4FC-DD92-4CB5-8693-BD72F7196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0" y="2777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420">
              <a:extLst>
                <a:ext uri="{FF2B5EF4-FFF2-40B4-BE49-F238E27FC236}">
                  <a16:creationId xmlns:a16="http://schemas.microsoft.com/office/drawing/2014/main" id="{179D4BE6-72F3-48FF-A4C8-2EFE52485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2777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421">
              <a:extLst>
                <a:ext uri="{FF2B5EF4-FFF2-40B4-BE49-F238E27FC236}">
                  <a16:creationId xmlns:a16="http://schemas.microsoft.com/office/drawing/2014/main" id="{D78F0014-F2CC-4444-A1D7-5CA1E59C3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4" y="277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422">
              <a:extLst>
                <a:ext uri="{FF2B5EF4-FFF2-40B4-BE49-F238E27FC236}">
                  <a16:creationId xmlns:a16="http://schemas.microsoft.com/office/drawing/2014/main" id="{445F1125-7351-4411-8650-3A307F5BF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3" y="277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Line 423">
              <a:extLst>
                <a:ext uri="{FF2B5EF4-FFF2-40B4-BE49-F238E27FC236}">
                  <a16:creationId xmlns:a16="http://schemas.microsoft.com/office/drawing/2014/main" id="{4B61F888-0FCC-4BAC-B0EC-11642C1F30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3" y="2840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9" name="Line 424">
              <a:extLst>
                <a:ext uri="{FF2B5EF4-FFF2-40B4-BE49-F238E27FC236}">
                  <a16:creationId xmlns:a16="http://schemas.microsoft.com/office/drawing/2014/main" id="{5B91CEB9-AB27-4EE7-9AF0-044D8B8BB4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8" y="2840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425">
              <a:extLst>
                <a:ext uri="{FF2B5EF4-FFF2-40B4-BE49-F238E27FC236}">
                  <a16:creationId xmlns:a16="http://schemas.microsoft.com/office/drawing/2014/main" id="{A4DA681C-6806-4E34-AA88-64819C11A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1" y="2789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426">
              <a:extLst>
                <a:ext uri="{FF2B5EF4-FFF2-40B4-BE49-F238E27FC236}">
                  <a16:creationId xmlns:a16="http://schemas.microsoft.com/office/drawing/2014/main" id="{A58B8021-BDFE-42E4-A299-07A18F88A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5" y="2840"/>
              <a:ext cx="342" cy="1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427">
              <a:extLst>
                <a:ext uri="{FF2B5EF4-FFF2-40B4-BE49-F238E27FC236}">
                  <a16:creationId xmlns:a16="http://schemas.microsoft.com/office/drawing/2014/main" id="{6BFE1FD2-318E-403E-9AE8-AABB8379C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" y="2629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428">
              <a:extLst>
                <a:ext uri="{FF2B5EF4-FFF2-40B4-BE49-F238E27FC236}">
                  <a16:creationId xmlns:a16="http://schemas.microsoft.com/office/drawing/2014/main" id="{9072CA3E-67BE-40B0-BE7B-AC11D0ECC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3" y="2629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429">
              <a:extLst>
                <a:ext uri="{FF2B5EF4-FFF2-40B4-BE49-F238E27FC236}">
                  <a16:creationId xmlns:a16="http://schemas.microsoft.com/office/drawing/2014/main" id="{980AA68E-96B9-4692-A151-0C2A7EDA23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2629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430">
              <a:extLst>
                <a:ext uri="{FF2B5EF4-FFF2-40B4-BE49-F238E27FC236}">
                  <a16:creationId xmlns:a16="http://schemas.microsoft.com/office/drawing/2014/main" id="{35D87E95-65C8-49CA-A93B-11800B560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4" y="2629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431">
              <a:extLst>
                <a:ext uri="{FF2B5EF4-FFF2-40B4-BE49-F238E27FC236}">
                  <a16:creationId xmlns:a16="http://schemas.microsoft.com/office/drawing/2014/main" id="{6FC0D3F0-E0D1-4FD6-A225-B6702FC67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5" y="2629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432">
              <a:extLst>
                <a:ext uri="{FF2B5EF4-FFF2-40B4-BE49-F238E27FC236}">
                  <a16:creationId xmlns:a16="http://schemas.microsoft.com/office/drawing/2014/main" id="{A7D40325-0D9F-48EB-BAA1-8FD8E6D77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2629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433">
              <a:extLst>
                <a:ext uri="{FF2B5EF4-FFF2-40B4-BE49-F238E27FC236}">
                  <a16:creationId xmlns:a16="http://schemas.microsoft.com/office/drawing/2014/main" id="{AD10541B-E237-4F25-9E31-1EA1F963D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7" y="2629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Rectangle 434">
              <a:extLst>
                <a:ext uri="{FF2B5EF4-FFF2-40B4-BE49-F238E27FC236}">
                  <a16:creationId xmlns:a16="http://schemas.microsoft.com/office/drawing/2014/main" id="{29F013B7-DF38-42E4-B5BB-25249DF8B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435">
              <a:extLst>
                <a:ext uri="{FF2B5EF4-FFF2-40B4-BE49-F238E27FC236}">
                  <a16:creationId xmlns:a16="http://schemas.microsoft.com/office/drawing/2014/main" id="{E38065FA-94FE-4BDD-93D0-9467B5481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8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436">
              <a:extLst>
                <a:ext uri="{FF2B5EF4-FFF2-40B4-BE49-F238E27FC236}">
                  <a16:creationId xmlns:a16="http://schemas.microsoft.com/office/drawing/2014/main" id="{5A446BF7-9ACD-4CC7-A24D-E52E98911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2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437">
              <a:extLst>
                <a:ext uri="{FF2B5EF4-FFF2-40B4-BE49-F238E27FC236}">
                  <a16:creationId xmlns:a16="http://schemas.microsoft.com/office/drawing/2014/main" id="{9997B1AF-9C0E-45D9-B307-16FF70FDD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4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438">
              <a:extLst>
                <a:ext uri="{FF2B5EF4-FFF2-40B4-BE49-F238E27FC236}">
                  <a16:creationId xmlns:a16="http://schemas.microsoft.com/office/drawing/2014/main" id="{E935E273-002C-4A33-B42B-1B5E89A38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9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439">
              <a:extLst>
                <a:ext uri="{FF2B5EF4-FFF2-40B4-BE49-F238E27FC236}">
                  <a16:creationId xmlns:a16="http://schemas.microsoft.com/office/drawing/2014/main" id="{B55EF3CC-3D2F-48DF-8330-EA03DFCD2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440">
              <a:extLst>
                <a:ext uri="{FF2B5EF4-FFF2-40B4-BE49-F238E27FC236}">
                  <a16:creationId xmlns:a16="http://schemas.microsoft.com/office/drawing/2014/main" id="{0F117552-4F17-41E8-90E7-05107D8A7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2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441">
              <a:extLst>
                <a:ext uri="{FF2B5EF4-FFF2-40B4-BE49-F238E27FC236}">
                  <a16:creationId xmlns:a16="http://schemas.microsoft.com/office/drawing/2014/main" id="{68D520EA-0A36-47A0-A5EA-8D551E46B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9" y="128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442">
              <a:extLst>
                <a:ext uri="{FF2B5EF4-FFF2-40B4-BE49-F238E27FC236}">
                  <a16:creationId xmlns:a16="http://schemas.microsoft.com/office/drawing/2014/main" id="{DC6F8F82-A7C8-4C55-B82C-943EF3B6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443">
              <a:extLst>
                <a:ext uri="{FF2B5EF4-FFF2-40B4-BE49-F238E27FC236}">
                  <a16:creationId xmlns:a16="http://schemas.microsoft.com/office/drawing/2014/main" id="{C1330647-B88F-489D-8B2D-15F3D2C75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3" y="128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444">
              <a:extLst>
                <a:ext uri="{FF2B5EF4-FFF2-40B4-BE49-F238E27FC236}">
                  <a16:creationId xmlns:a16="http://schemas.microsoft.com/office/drawing/2014/main" id="{73EAE8D1-5193-4B78-B241-D241A2AF6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" y="1285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445">
              <a:extLst>
                <a:ext uri="{FF2B5EF4-FFF2-40B4-BE49-F238E27FC236}">
                  <a16:creationId xmlns:a16="http://schemas.microsoft.com/office/drawing/2014/main" id="{141E5D98-4399-48C5-A886-F2130BFDA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0" y="1285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Freeform 446">
              <a:extLst>
                <a:ext uri="{FF2B5EF4-FFF2-40B4-BE49-F238E27FC236}">
                  <a16:creationId xmlns:a16="http://schemas.microsoft.com/office/drawing/2014/main" id="{43E97A5C-6389-4D74-9E85-7813721C4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745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447">
              <a:extLst>
                <a:ext uri="{FF2B5EF4-FFF2-40B4-BE49-F238E27FC236}">
                  <a16:creationId xmlns:a16="http://schemas.microsoft.com/office/drawing/2014/main" id="{E6B7DBA1-C74C-4F25-BD94-376DEDDBE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745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448">
              <a:extLst>
                <a:ext uri="{FF2B5EF4-FFF2-40B4-BE49-F238E27FC236}">
                  <a16:creationId xmlns:a16="http://schemas.microsoft.com/office/drawing/2014/main" id="{0AEF9830-9C60-4C82-AE5D-6A578CF9D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" y="1741"/>
              <a:ext cx="100" cy="217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Rectangle 449">
              <a:extLst>
                <a:ext uri="{FF2B5EF4-FFF2-40B4-BE49-F238E27FC236}">
                  <a16:creationId xmlns:a16="http://schemas.microsoft.com/office/drawing/2014/main" id="{5DC4B16D-A412-4FD3-9F4F-4E447885A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2" y="1784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450">
              <a:extLst>
                <a:ext uri="{FF2B5EF4-FFF2-40B4-BE49-F238E27FC236}">
                  <a16:creationId xmlns:a16="http://schemas.microsoft.com/office/drawing/2014/main" id="{DF24817E-D96B-47E8-9493-5B1C04184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1784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Line 451">
              <a:extLst>
                <a:ext uri="{FF2B5EF4-FFF2-40B4-BE49-F238E27FC236}">
                  <a16:creationId xmlns:a16="http://schemas.microsoft.com/office/drawing/2014/main" id="{83C2B40E-26BE-4CFA-88FE-1B9039C5D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3" y="1850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7" name="Line 452">
              <a:extLst>
                <a:ext uri="{FF2B5EF4-FFF2-40B4-BE49-F238E27FC236}">
                  <a16:creationId xmlns:a16="http://schemas.microsoft.com/office/drawing/2014/main" id="{5B0F61DA-57F5-42F6-917F-DBEDD9E122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850"/>
              <a:ext cx="94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453">
              <a:extLst>
                <a:ext uri="{FF2B5EF4-FFF2-40B4-BE49-F238E27FC236}">
                  <a16:creationId xmlns:a16="http://schemas.microsoft.com/office/drawing/2014/main" id="{FB599A98-2857-4F53-AC58-AF2921735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1745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454">
              <a:extLst>
                <a:ext uri="{FF2B5EF4-FFF2-40B4-BE49-F238E27FC236}">
                  <a16:creationId xmlns:a16="http://schemas.microsoft.com/office/drawing/2014/main" id="{98BD8CBE-EC87-4CDB-BE01-23C7547906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0" y="1745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Line 455">
              <a:extLst>
                <a:ext uri="{FF2B5EF4-FFF2-40B4-BE49-F238E27FC236}">
                  <a16:creationId xmlns:a16="http://schemas.microsoft.com/office/drawing/2014/main" id="{A98C4364-A0DA-4669-81CB-0F03B947AC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24" y="1739"/>
              <a:ext cx="1" cy="2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Line 456">
              <a:extLst>
                <a:ext uri="{FF2B5EF4-FFF2-40B4-BE49-F238E27FC236}">
                  <a16:creationId xmlns:a16="http://schemas.microsoft.com/office/drawing/2014/main" id="{6C8F01CF-1F9A-41C0-B5A7-2AC30A590A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1741"/>
              <a:ext cx="96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Line 457">
              <a:extLst>
                <a:ext uri="{FF2B5EF4-FFF2-40B4-BE49-F238E27FC236}">
                  <a16:creationId xmlns:a16="http://schemas.microsoft.com/office/drawing/2014/main" id="{C021E102-CA22-413C-8048-207680BF35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28" y="1956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Rectangle 458">
              <a:extLst>
                <a:ext uri="{FF2B5EF4-FFF2-40B4-BE49-F238E27FC236}">
                  <a16:creationId xmlns:a16="http://schemas.microsoft.com/office/drawing/2014/main" id="{CD160634-D9CB-429C-B86D-D6CB3ABAE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" y="1784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459">
              <a:extLst>
                <a:ext uri="{FF2B5EF4-FFF2-40B4-BE49-F238E27FC236}">
                  <a16:creationId xmlns:a16="http://schemas.microsoft.com/office/drawing/2014/main" id="{55397C5A-D99F-45F5-A1C6-52329A909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8" y="1784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460">
              <a:extLst>
                <a:ext uri="{FF2B5EF4-FFF2-40B4-BE49-F238E27FC236}">
                  <a16:creationId xmlns:a16="http://schemas.microsoft.com/office/drawing/2014/main" id="{BFA9F152-9BDF-42B0-ACB6-50B3A89C0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784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461">
              <a:extLst>
                <a:ext uri="{FF2B5EF4-FFF2-40B4-BE49-F238E27FC236}">
                  <a16:creationId xmlns:a16="http://schemas.microsoft.com/office/drawing/2014/main" id="{05F27895-00BD-41CB-BDED-69BA48126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" y="2272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462">
              <a:extLst>
                <a:ext uri="{FF2B5EF4-FFF2-40B4-BE49-F238E27FC236}">
                  <a16:creationId xmlns:a16="http://schemas.microsoft.com/office/drawing/2014/main" id="{67521454-E970-4F28-A8CE-2564F62B35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22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463">
              <a:extLst>
                <a:ext uri="{FF2B5EF4-FFF2-40B4-BE49-F238E27FC236}">
                  <a16:creationId xmlns:a16="http://schemas.microsoft.com/office/drawing/2014/main" id="{6EE5AA31-7216-4F7D-8DC7-2C1B12A16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7" y="2272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Freeform 464">
              <a:extLst>
                <a:ext uri="{FF2B5EF4-FFF2-40B4-BE49-F238E27FC236}">
                  <a16:creationId xmlns:a16="http://schemas.microsoft.com/office/drawing/2014/main" id="{C4CF6C8E-2BDB-41B1-A8A7-F1BF99A7D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4" y="2125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465">
              <a:extLst>
                <a:ext uri="{FF2B5EF4-FFF2-40B4-BE49-F238E27FC236}">
                  <a16:creationId xmlns:a16="http://schemas.microsoft.com/office/drawing/2014/main" id="{03CB0DD0-C545-421C-A4EC-D9E722079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8" y="1636"/>
              <a:ext cx="72" cy="428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466">
              <a:extLst>
                <a:ext uri="{FF2B5EF4-FFF2-40B4-BE49-F238E27FC236}">
                  <a16:creationId xmlns:a16="http://schemas.microsoft.com/office/drawing/2014/main" id="{3EB76162-AEBB-4E90-85C4-F591B00D7C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125"/>
              <a:ext cx="72" cy="428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467">
              <a:extLst>
                <a:ext uri="{FF2B5EF4-FFF2-40B4-BE49-F238E27FC236}">
                  <a16:creationId xmlns:a16="http://schemas.microsoft.com/office/drawing/2014/main" id="{188D8198-51B8-4E2E-9504-573E1B07AD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3" y="2629"/>
              <a:ext cx="147" cy="426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468">
              <a:extLst>
                <a:ext uri="{FF2B5EF4-FFF2-40B4-BE49-F238E27FC236}">
                  <a16:creationId xmlns:a16="http://schemas.microsoft.com/office/drawing/2014/main" id="{AA3D7396-E559-41A4-A6AC-7AD79EADD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2629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469">
              <a:extLst>
                <a:ext uri="{FF2B5EF4-FFF2-40B4-BE49-F238E27FC236}">
                  <a16:creationId xmlns:a16="http://schemas.microsoft.com/office/drawing/2014/main" id="{461088BE-10B5-4C6B-96BE-0B523593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8" y="1850"/>
              <a:ext cx="343" cy="16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Line 470">
              <a:extLst>
                <a:ext uri="{FF2B5EF4-FFF2-40B4-BE49-F238E27FC236}">
                  <a16:creationId xmlns:a16="http://schemas.microsoft.com/office/drawing/2014/main" id="{51C80BE7-5628-4B37-BFAB-46BA72354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5" y="2336"/>
              <a:ext cx="116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Line 471">
              <a:extLst>
                <a:ext uri="{FF2B5EF4-FFF2-40B4-BE49-F238E27FC236}">
                  <a16:creationId xmlns:a16="http://schemas.microsoft.com/office/drawing/2014/main" id="{9D9A7345-DF1F-4D28-8849-DBBF1DDE8E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6" y="2336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Line 472">
              <a:extLst>
                <a:ext uri="{FF2B5EF4-FFF2-40B4-BE49-F238E27FC236}">
                  <a16:creationId xmlns:a16="http://schemas.microsoft.com/office/drawing/2014/main" id="{9E9CDBA5-73AB-488D-BB31-9148DD21E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54" y="2840"/>
              <a:ext cx="11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473">
              <a:extLst>
                <a:ext uri="{FF2B5EF4-FFF2-40B4-BE49-F238E27FC236}">
                  <a16:creationId xmlns:a16="http://schemas.microsoft.com/office/drawing/2014/main" id="{23780BF4-4038-4AD4-AF48-3470792DA4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6" y="2840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474">
              <a:extLst>
                <a:ext uri="{FF2B5EF4-FFF2-40B4-BE49-F238E27FC236}">
                  <a16:creationId xmlns:a16="http://schemas.microsoft.com/office/drawing/2014/main" id="{EA0AE7FC-8A30-4CD1-AA73-A6DCF4C84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5" y="2336"/>
              <a:ext cx="343" cy="162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Rectangle 475">
              <a:extLst>
                <a:ext uri="{FF2B5EF4-FFF2-40B4-BE49-F238E27FC236}">
                  <a16:creationId xmlns:a16="http://schemas.microsoft.com/office/drawing/2014/main" id="{032D7014-AE4F-4C38-9842-34F80B0907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2272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1" name="Rectangle 476">
              <a:extLst>
                <a:ext uri="{FF2B5EF4-FFF2-40B4-BE49-F238E27FC236}">
                  <a16:creationId xmlns:a16="http://schemas.microsoft.com/office/drawing/2014/main" id="{80DD54D3-7B1B-456F-AB4A-8C6723D54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" y="2272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Freeform 477">
              <a:extLst>
                <a:ext uri="{FF2B5EF4-FFF2-40B4-BE49-F238E27FC236}">
                  <a16:creationId xmlns:a16="http://schemas.microsoft.com/office/drawing/2014/main" id="{0C94A59C-34D8-463D-B7A9-5989F3839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6" y="2230"/>
              <a:ext cx="194" cy="215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478">
              <a:extLst>
                <a:ext uri="{FF2B5EF4-FFF2-40B4-BE49-F238E27FC236}">
                  <a16:creationId xmlns:a16="http://schemas.microsoft.com/office/drawing/2014/main" id="{FE216FC7-1F84-471D-A426-513DE9A5A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8" y="2125"/>
              <a:ext cx="75" cy="428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Text Box 479">
              <a:extLst>
                <a:ext uri="{FF2B5EF4-FFF2-40B4-BE49-F238E27FC236}">
                  <a16:creationId xmlns:a16="http://schemas.microsoft.com/office/drawing/2014/main" id="{DBA97B1E-949C-47DF-86AE-672931623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" y="1784"/>
              <a:ext cx="932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add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$s1, $s2</a:t>
              </a:r>
            </a:p>
          </p:txBody>
        </p:sp>
        <p:sp>
          <p:nvSpPr>
            <p:cNvPr id="245" name="Text Box 480">
              <a:extLst>
                <a:ext uri="{FF2B5EF4-FFF2-40B4-BE49-F238E27FC236}">
                  <a16:creationId xmlns:a16="http://schemas.microsoft.com/office/drawing/2014/main" id="{22B864A3-381C-4A79-9294-68959678C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" y="2253"/>
              <a:ext cx="980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beq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$s3, Exit</a:t>
              </a:r>
            </a:p>
          </p:txBody>
        </p:sp>
        <p:sp>
          <p:nvSpPr>
            <p:cNvPr id="246" name="Freeform 482">
              <a:extLst>
                <a:ext uri="{FF2B5EF4-FFF2-40B4-BE49-F238E27FC236}">
                  <a16:creationId xmlns:a16="http://schemas.microsoft.com/office/drawing/2014/main" id="{9AD7D226-2432-493C-8955-A93A0C89E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483">
              <a:extLst>
                <a:ext uri="{FF2B5EF4-FFF2-40B4-BE49-F238E27FC236}">
                  <a16:creationId xmlns:a16="http://schemas.microsoft.com/office/drawing/2014/main" id="{C0586ACA-FA32-4B58-863B-F1309AFCE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" y="2119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8" name="Line 484">
              <a:extLst>
                <a:ext uri="{FF2B5EF4-FFF2-40B4-BE49-F238E27FC236}">
                  <a16:creationId xmlns:a16="http://schemas.microsoft.com/office/drawing/2014/main" id="{A796C250-F3BC-43DC-84C1-40F0B91AD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0" y="2341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49" name="Group 485">
              <a:extLst>
                <a:ext uri="{FF2B5EF4-FFF2-40B4-BE49-F238E27FC236}">
                  <a16:creationId xmlns:a16="http://schemas.microsoft.com/office/drawing/2014/main" id="{79657200-4B6A-44CE-BC46-80C5CD698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9" y="2213"/>
              <a:ext cx="465" cy="255"/>
              <a:chOff x="3474" y="2602"/>
              <a:chExt cx="426" cy="286"/>
            </a:xfrm>
          </p:grpSpPr>
          <p:sp>
            <p:nvSpPr>
              <p:cNvPr id="253" name="Cloud">
                <a:extLst>
                  <a:ext uri="{FF2B5EF4-FFF2-40B4-BE49-F238E27FC236}">
                    <a16:creationId xmlns:a16="http://schemas.microsoft.com/office/drawing/2014/main" id="{96759F93-8E65-4A47-87E1-5B3A7B6FB4B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Text Box 487">
                <a:extLst>
                  <a:ext uri="{FF2B5EF4-FFF2-40B4-BE49-F238E27FC236}">
                    <a16:creationId xmlns:a16="http://schemas.microsoft.com/office/drawing/2014/main" id="{A1B6EDD1-AA3A-4701-80F0-4D0291D71D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50" name="Group 489">
              <a:extLst>
                <a:ext uri="{FF2B5EF4-FFF2-40B4-BE49-F238E27FC236}">
                  <a16:creationId xmlns:a16="http://schemas.microsoft.com/office/drawing/2014/main" id="{55BFE510-AB6E-4647-AD75-2EDB34E17E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8" y="2715"/>
              <a:ext cx="465" cy="255"/>
              <a:chOff x="3474" y="2602"/>
              <a:chExt cx="426" cy="286"/>
            </a:xfrm>
          </p:grpSpPr>
          <p:sp>
            <p:nvSpPr>
              <p:cNvPr id="251" name="Cloud">
                <a:extLst>
                  <a:ext uri="{FF2B5EF4-FFF2-40B4-BE49-F238E27FC236}">
                    <a16:creationId xmlns:a16="http://schemas.microsoft.com/office/drawing/2014/main" id="{F90FB4F4-F8F1-4680-8406-BF1B3C3B80D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2" name="Text Box 491">
                <a:extLst>
                  <a:ext uri="{FF2B5EF4-FFF2-40B4-BE49-F238E27FC236}">
                    <a16:creationId xmlns:a16="http://schemas.microsoft.com/office/drawing/2014/main" id="{9FF2E5AB-CA34-4690-A75D-CC0E12C55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grpSp>
        <p:nvGrpSpPr>
          <p:cNvPr id="255" name="Group 494">
            <a:extLst>
              <a:ext uri="{FF2B5EF4-FFF2-40B4-BE49-F238E27FC236}">
                <a16:creationId xmlns:a16="http://schemas.microsoft.com/office/drawing/2014/main" id="{F23CBC75-BB82-4640-9573-6B073248E13C}"/>
              </a:ext>
            </a:extLst>
          </p:cNvPr>
          <p:cNvGrpSpPr>
            <a:grpSpLocks/>
          </p:cNvGrpSpPr>
          <p:nvPr/>
        </p:nvGrpSpPr>
        <p:grpSpPr bwMode="auto">
          <a:xfrm>
            <a:off x="2811465" y="3988593"/>
            <a:ext cx="3495675" cy="690563"/>
            <a:chOff x="843" y="1858"/>
            <a:chExt cx="2202" cy="435"/>
          </a:xfrm>
        </p:grpSpPr>
        <p:sp>
          <p:nvSpPr>
            <p:cNvPr id="256" name="Line 481">
              <a:extLst>
                <a:ext uri="{FF2B5EF4-FFF2-40B4-BE49-F238E27FC236}">
                  <a16:creationId xmlns:a16="http://schemas.microsoft.com/office/drawing/2014/main" id="{1AD2CA70-4E14-489D-B041-E5512FA135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3" y="1948"/>
              <a:ext cx="0" cy="33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257" name="Line 488">
              <a:extLst>
                <a:ext uri="{FF2B5EF4-FFF2-40B4-BE49-F238E27FC236}">
                  <a16:creationId xmlns:a16="http://schemas.microsoft.com/office/drawing/2014/main" id="{E94F91CF-E70B-4445-8AC6-C346C7E315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8" y="1858"/>
              <a:ext cx="297" cy="435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5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2CA9289-9B8D-445D-8D49-9F84DE6E6B33}"/>
                  </a:ext>
                </a:extLst>
              </p14:cNvPr>
              <p14:cNvContentPartPr/>
              <p14:nvPr/>
            </p14:nvContentPartPr>
            <p14:xfrm>
              <a:off x="2365920" y="1590480"/>
              <a:ext cx="9517320" cy="4839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2CA9289-9B8D-445D-8D49-9F84DE6E6B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6560" y="1581120"/>
                <a:ext cx="9536040" cy="4858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92760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6.1 Early Branch: </a:t>
            </a:r>
            <a:r>
              <a:rPr lang="en-GB" sz="3600" b="1" dirty="0">
                <a:solidFill>
                  <a:srgbClr val="0000FF"/>
                </a:solidFill>
              </a:rPr>
              <a:t>Problems</a:t>
            </a:r>
            <a:r>
              <a:rPr lang="en-GB" sz="3600" dirty="0">
                <a:solidFill>
                  <a:srgbClr val="0000FF"/>
                </a:solidFill>
              </a:rPr>
              <a:t> (3/3)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DFD4193-A7B9-4AD7-92E0-7A9AD5EC44F5}"/>
              </a:ext>
            </a:extLst>
          </p:cNvPr>
          <p:cNvSpPr txBox="1">
            <a:spLocks noChangeArrowheads="1"/>
          </p:cNvSpPr>
          <p:nvPr/>
        </p:nvSpPr>
        <p:spPr>
          <a:xfrm>
            <a:off x="2019758" y="1262279"/>
            <a:ext cx="8229600" cy="20452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Problem is worse with</a:t>
            </a:r>
            <a:r>
              <a:rPr lang="en-US" b="1" dirty="0"/>
              <a:t> load </a:t>
            </a:r>
            <a:r>
              <a:rPr lang="en-US" dirty="0"/>
              <a:t>followed by </a:t>
            </a:r>
            <a:r>
              <a:rPr lang="en-US" b="1" dirty="0"/>
              <a:t>branch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Solution: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 to ID forwarding and 2 more stall cycles!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this case, we ended up with 3 total stall cycles 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 no improvement!</a:t>
            </a:r>
            <a:endParaRPr lang="en-US" dirty="0"/>
          </a:p>
        </p:txBody>
      </p:sp>
      <p:grpSp>
        <p:nvGrpSpPr>
          <p:cNvPr id="9" name="Group 503">
            <a:extLst>
              <a:ext uri="{FF2B5EF4-FFF2-40B4-BE49-F238E27FC236}">
                <a16:creationId xmlns:a16="http://schemas.microsoft.com/office/drawing/2014/main" id="{3D005F6A-8366-4FEE-90BF-092B5181007A}"/>
              </a:ext>
            </a:extLst>
          </p:cNvPr>
          <p:cNvGrpSpPr>
            <a:grpSpLocks/>
          </p:cNvGrpSpPr>
          <p:nvPr/>
        </p:nvGrpSpPr>
        <p:grpSpPr bwMode="auto">
          <a:xfrm>
            <a:off x="1774825" y="3375743"/>
            <a:ext cx="8642350" cy="3062288"/>
            <a:chOff x="270" y="1124"/>
            <a:chExt cx="5444" cy="1929"/>
          </a:xfrm>
        </p:grpSpPr>
        <p:sp>
          <p:nvSpPr>
            <p:cNvPr id="10" name="Line 253">
              <a:extLst>
                <a:ext uri="{FF2B5EF4-FFF2-40B4-BE49-F238E27FC236}">
                  <a16:creationId xmlns:a16="http://schemas.microsoft.com/office/drawing/2014/main" id="{C67A85C4-2790-4A9F-8F8B-32B286308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1" y="2331"/>
              <a:ext cx="96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Rectangle 254">
              <a:extLst>
                <a:ext uri="{FF2B5EF4-FFF2-40B4-BE49-F238E27FC236}">
                  <a16:creationId xmlns:a16="http://schemas.microsoft.com/office/drawing/2014/main" id="{F01F762C-D169-4826-8878-3E7EAB1F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26"/>
              <a:ext cx="97" cy="214"/>
            </a:xfrm>
            <a:prstGeom prst="rect">
              <a:avLst/>
            </a:prstGeom>
            <a:solidFill>
              <a:srgbClr val="FBE2C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Rectangle 255">
              <a:extLst>
                <a:ext uri="{FF2B5EF4-FFF2-40B4-BE49-F238E27FC236}">
                  <a16:creationId xmlns:a16="http://schemas.microsoft.com/office/drawing/2014/main" id="{8C2D8551-E838-4A55-BB90-038A417B1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9" y="2226"/>
              <a:ext cx="97" cy="214"/>
            </a:xfrm>
            <a:prstGeom prst="rect">
              <a:avLst/>
            </a:prstGeom>
            <a:solidFill>
              <a:srgbClr val="C0C0C0"/>
            </a:solidFill>
            <a:ln w="11176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256">
              <a:extLst>
                <a:ext uri="{FF2B5EF4-FFF2-40B4-BE49-F238E27FC236}">
                  <a16:creationId xmlns:a16="http://schemas.microsoft.com/office/drawing/2014/main" id="{333FA58A-23D4-41D8-BC91-36B82DA0B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2" y="2223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257">
              <a:extLst>
                <a:ext uri="{FF2B5EF4-FFF2-40B4-BE49-F238E27FC236}">
                  <a16:creationId xmlns:a16="http://schemas.microsoft.com/office/drawing/2014/main" id="{0BFB5B32-3941-4797-A5BA-9E11A0081F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6" y="2226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258">
              <a:extLst>
                <a:ext uri="{FF2B5EF4-FFF2-40B4-BE49-F238E27FC236}">
                  <a16:creationId xmlns:a16="http://schemas.microsoft.com/office/drawing/2014/main" id="{FBDA0F52-FA94-408D-A72C-D8AF4C58B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96" y="2440"/>
              <a:ext cx="96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259">
              <a:extLst>
                <a:ext uri="{FF2B5EF4-FFF2-40B4-BE49-F238E27FC236}">
                  <a16:creationId xmlns:a16="http://schemas.microsoft.com/office/drawing/2014/main" id="{27D2A18F-4AFA-4722-83BC-111C70DE8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" y="2269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260">
              <a:extLst>
                <a:ext uri="{FF2B5EF4-FFF2-40B4-BE49-F238E27FC236}">
                  <a16:creationId xmlns:a16="http://schemas.microsoft.com/office/drawing/2014/main" id="{C4B58D08-E7D4-453D-B5C5-475155E58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5" y="2269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261">
              <a:extLst>
                <a:ext uri="{FF2B5EF4-FFF2-40B4-BE49-F238E27FC236}">
                  <a16:creationId xmlns:a16="http://schemas.microsoft.com/office/drawing/2014/main" id="{394E45A1-CCBF-48F1-9FE6-7DECBDB00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5" y="2269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262">
              <a:extLst>
                <a:ext uri="{FF2B5EF4-FFF2-40B4-BE49-F238E27FC236}">
                  <a16:creationId xmlns:a16="http://schemas.microsoft.com/office/drawing/2014/main" id="{8862073D-11DF-44D0-BD27-9ACCEEDAEE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95" y="2796"/>
              <a:ext cx="125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263">
              <a:extLst>
                <a:ext uri="{FF2B5EF4-FFF2-40B4-BE49-F238E27FC236}">
                  <a16:creationId xmlns:a16="http://schemas.microsoft.com/office/drawing/2014/main" id="{4813A19C-1678-4584-9D27-15E56DE31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73" y="2278"/>
              <a:ext cx="122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264">
              <a:extLst>
                <a:ext uri="{FF2B5EF4-FFF2-40B4-BE49-F238E27FC236}">
                  <a16:creationId xmlns:a16="http://schemas.microsoft.com/office/drawing/2014/main" id="{F792C9DD-A6ED-4582-9013-A6ADE4D1A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2784"/>
              <a:ext cx="98" cy="4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265">
              <a:extLst>
                <a:ext uri="{FF2B5EF4-FFF2-40B4-BE49-F238E27FC236}">
                  <a16:creationId xmlns:a16="http://schemas.microsoft.com/office/drawing/2014/main" id="{77DC3533-F5E8-4FF8-B7E9-07270579D9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2904"/>
              <a:ext cx="292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266">
              <a:extLst>
                <a:ext uri="{FF2B5EF4-FFF2-40B4-BE49-F238E27FC236}">
                  <a16:creationId xmlns:a16="http://schemas.microsoft.com/office/drawing/2014/main" id="{E3015C69-D243-4FC7-B77A-362D0F581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2383"/>
              <a:ext cx="291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Line 267">
              <a:extLst>
                <a:ext uri="{FF2B5EF4-FFF2-40B4-BE49-F238E27FC236}">
                  <a16:creationId xmlns:a16="http://schemas.microsoft.com/office/drawing/2014/main" id="{8C24C4BE-3AEA-40AF-9335-344DB8E7B2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" y="2278"/>
              <a:ext cx="100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268">
              <a:extLst>
                <a:ext uri="{FF2B5EF4-FFF2-40B4-BE49-F238E27FC236}">
                  <a16:creationId xmlns:a16="http://schemas.microsoft.com/office/drawing/2014/main" id="{30F06AEE-D93D-410B-B635-0357B447B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" y="1744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269">
              <a:extLst>
                <a:ext uri="{FF2B5EF4-FFF2-40B4-BE49-F238E27FC236}">
                  <a16:creationId xmlns:a16="http://schemas.microsoft.com/office/drawing/2014/main" id="{F44BE099-26A9-4C9C-A9CB-9F57D8D80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7" y="1744"/>
              <a:ext cx="99" cy="213"/>
            </a:xfrm>
            <a:custGeom>
              <a:avLst/>
              <a:gdLst>
                <a:gd name="T0" fmla="*/ 0 w 87"/>
                <a:gd name="T1" fmla="*/ 523 h 187"/>
                <a:gd name="T2" fmla="*/ 246 w 87"/>
                <a:gd name="T3" fmla="*/ 532 h 187"/>
                <a:gd name="T4" fmla="*/ 246 w 87"/>
                <a:gd name="T5" fmla="*/ 0 h 187"/>
                <a:gd name="T6" fmla="*/ 0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270">
              <a:extLst>
                <a:ext uri="{FF2B5EF4-FFF2-40B4-BE49-F238E27FC236}">
                  <a16:creationId xmlns:a16="http://schemas.microsoft.com/office/drawing/2014/main" id="{CAC07ED4-59B2-4D4A-ABAD-8EF9DAFDF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" y="1740"/>
              <a:ext cx="96" cy="217"/>
            </a:xfrm>
            <a:custGeom>
              <a:avLst/>
              <a:gdLst>
                <a:gd name="T0" fmla="*/ 247 w 84"/>
                <a:gd name="T1" fmla="*/ 0 h 190"/>
                <a:gd name="T2" fmla="*/ 0 w 84"/>
                <a:gd name="T3" fmla="*/ 3 h 190"/>
                <a:gd name="T4" fmla="*/ 0 w 84"/>
                <a:gd name="T5" fmla="*/ 549 h 190"/>
                <a:gd name="T6" fmla="*/ 247 w 84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90"/>
                <a:gd name="T14" fmla="*/ 84 w 84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4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271">
              <a:extLst>
                <a:ext uri="{FF2B5EF4-FFF2-40B4-BE49-F238E27FC236}">
                  <a16:creationId xmlns:a16="http://schemas.microsoft.com/office/drawing/2014/main" id="{58CAA7B6-C6B6-4478-9BA0-C316B8D337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782"/>
              <a:ext cx="2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" name="Rectangle 272">
              <a:extLst>
                <a:ext uri="{FF2B5EF4-FFF2-40B4-BE49-F238E27FC236}">
                  <a16:creationId xmlns:a16="http://schemas.microsoft.com/office/drawing/2014/main" id="{A60CD9E3-9AB3-450E-8B2A-9EFBA22972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" y="1781"/>
              <a:ext cx="6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" name="Freeform 273">
              <a:extLst>
                <a:ext uri="{FF2B5EF4-FFF2-40B4-BE49-F238E27FC236}">
                  <a16:creationId xmlns:a16="http://schemas.microsoft.com/office/drawing/2014/main" id="{FC992513-E065-40BB-929F-BB28E3502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1635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274">
              <a:extLst>
                <a:ext uri="{FF2B5EF4-FFF2-40B4-BE49-F238E27FC236}">
                  <a16:creationId xmlns:a16="http://schemas.microsoft.com/office/drawing/2014/main" id="{39A5DF42-BA65-4EC2-A559-D90A175874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1635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0 w 130"/>
                <a:gd name="T3" fmla="*/ 441 h 372"/>
                <a:gd name="T4" fmla="*/ 116 w 130"/>
                <a:gd name="T5" fmla="*/ 543 h 372"/>
                <a:gd name="T6" fmla="*/ 0 w 130"/>
                <a:gd name="T7" fmla="*/ 644 h 372"/>
                <a:gd name="T8" fmla="*/ 0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0 w 130"/>
                <a:gd name="T15" fmla="*/ 0 h 372"/>
                <a:gd name="T16" fmla="*/ 0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0" y="152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75">
              <a:extLst>
                <a:ext uri="{FF2B5EF4-FFF2-40B4-BE49-F238E27FC236}">
                  <a16:creationId xmlns:a16="http://schemas.microsoft.com/office/drawing/2014/main" id="{4AB677F0-75A2-41CF-85B8-79309A8B3D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3" y="1849"/>
              <a:ext cx="27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276">
              <a:extLst>
                <a:ext uri="{FF2B5EF4-FFF2-40B4-BE49-F238E27FC236}">
                  <a16:creationId xmlns:a16="http://schemas.microsoft.com/office/drawing/2014/main" id="{ED4D4937-8734-4B6D-AE4F-57A9CC639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" y="1732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48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77">
              <a:extLst>
                <a:ext uri="{FF2B5EF4-FFF2-40B4-BE49-F238E27FC236}">
                  <a16:creationId xmlns:a16="http://schemas.microsoft.com/office/drawing/2014/main" id="{F61F165C-0553-4156-9116-21D66160D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3" y="1732"/>
              <a:ext cx="98" cy="214"/>
            </a:xfrm>
            <a:custGeom>
              <a:avLst/>
              <a:gdLst>
                <a:gd name="T0" fmla="*/ 0 w 86"/>
                <a:gd name="T1" fmla="*/ 548 h 187"/>
                <a:gd name="T2" fmla="*/ 245 w 86"/>
                <a:gd name="T3" fmla="*/ 548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278">
              <a:extLst>
                <a:ext uri="{FF2B5EF4-FFF2-40B4-BE49-F238E27FC236}">
                  <a16:creationId xmlns:a16="http://schemas.microsoft.com/office/drawing/2014/main" id="{BEF158D3-A7BB-45B8-9A9B-11CABF913D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7" y="1729"/>
              <a:ext cx="2" cy="22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279">
              <a:extLst>
                <a:ext uri="{FF2B5EF4-FFF2-40B4-BE49-F238E27FC236}">
                  <a16:creationId xmlns:a16="http://schemas.microsoft.com/office/drawing/2014/main" id="{AAAF733A-2752-460D-8097-C58A4817C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" y="1732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280">
              <a:extLst>
                <a:ext uri="{FF2B5EF4-FFF2-40B4-BE49-F238E27FC236}">
                  <a16:creationId xmlns:a16="http://schemas.microsoft.com/office/drawing/2014/main" id="{1D2A5C57-F5A9-4A53-8CFB-C2A3C0D59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" y="1946"/>
              <a:ext cx="102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Rectangle 281">
              <a:extLst>
                <a:ext uri="{FF2B5EF4-FFF2-40B4-BE49-F238E27FC236}">
                  <a16:creationId xmlns:a16="http://schemas.microsoft.com/office/drawing/2014/main" id="{E9EAC9AF-A48A-45C6-B950-35AF90C63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4" y="1774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0" name="Rectangle 282">
              <a:extLst>
                <a:ext uri="{FF2B5EF4-FFF2-40B4-BE49-F238E27FC236}">
                  <a16:creationId xmlns:a16="http://schemas.microsoft.com/office/drawing/2014/main" id="{FAC9F4A2-065F-4D21-8D2A-302D2DA9A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1774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" name="Rectangle 283">
              <a:extLst>
                <a:ext uri="{FF2B5EF4-FFF2-40B4-BE49-F238E27FC236}">
                  <a16:creationId xmlns:a16="http://schemas.microsoft.com/office/drawing/2014/main" id="{516D8169-93D3-4A07-8F78-9A9F86210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774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2" name="Line 284">
              <a:extLst>
                <a:ext uri="{FF2B5EF4-FFF2-40B4-BE49-F238E27FC236}">
                  <a16:creationId xmlns:a16="http://schemas.microsoft.com/office/drawing/2014/main" id="{890A168A-5C01-4093-9CDF-304D8A809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1" y="1786"/>
              <a:ext cx="29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Line 285">
              <a:extLst>
                <a:ext uri="{FF2B5EF4-FFF2-40B4-BE49-F238E27FC236}">
                  <a16:creationId xmlns:a16="http://schemas.microsoft.com/office/drawing/2014/main" id="{99774065-A9BD-4390-B069-C588C8A96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5" y="1849"/>
              <a:ext cx="29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286">
              <a:extLst>
                <a:ext uri="{FF2B5EF4-FFF2-40B4-BE49-F238E27FC236}">
                  <a16:creationId xmlns:a16="http://schemas.microsoft.com/office/drawing/2014/main" id="{33349150-74C9-4ABA-AB54-46C86FA0E2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27" y="1900"/>
              <a:ext cx="29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87">
              <a:extLst>
                <a:ext uri="{FF2B5EF4-FFF2-40B4-BE49-F238E27FC236}">
                  <a16:creationId xmlns:a16="http://schemas.microsoft.com/office/drawing/2014/main" id="{B7A90D51-0D3A-465E-93E9-FA55D9CB8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1795"/>
              <a:ext cx="50" cy="54"/>
            </a:xfrm>
            <a:custGeom>
              <a:avLst/>
              <a:gdLst>
                <a:gd name="T0" fmla="*/ 0 w 44"/>
                <a:gd name="T1" fmla="*/ 142 h 47"/>
                <a:gd name="T2" fmla="*/ 0 w 44"/>
                <a:gd name="T3" fmla="*/ 0 h 47"/>
                <a:gd name="T4" fmla="*/ 123 w 44"/>
                <a:gd name="T5" fmla="*/ 0 h 47"/>
                <a:gd name="T6" fmla="*/ 0 60000 65536"/>
                <a:gd name="T7" fmla="*/ 0 60000 65536"/>
                <a:gd name="T8" fmla="*/ 0 60000 65536"/>
                <a:gd name="T9" fmla="*/ 0 w 44"/>
                <a:gd name="T10" fmla="*/ 0 h 47"/>
                <a:gd name="T11" fmla="*/ 44 w 44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4" h="47">
                  <a:moveTo>
                    <a:pt x="0" y="47"/>
                  </a:moveTo>
                  <a:lnTo>
                    <a:pt x="0" y="0"/>
                  </a:lnTo>
                  <a:lnTo>
                    <a:pt x="4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288">
              <a:extLst>
                <a:ext uri="{FF2B5EF4-FFF2-40B4-BE49-F238E27FC236}">
                  <a16:creationId xmlns:a16="http://schemas.microsoft.com/office/drawing/2014/main" id="{8DFC4681-32B1-4F5C-A12F-1715C464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" y="2223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w 86"/>
                <a:gd name="T9" fmla="*/ 549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8"/>
                <a:gd name="T17" fmla="*/ 86 w 86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289">
              <a:extLst>
                <a:ext uri="{FF2B5EF4-FFF2-40B4-BE49-F238E27FC236}">
                  <a16:creationId xmlns:a16="http://schemas.microsoft.com/office/drawing/2014/main" id="{E66F585D-D1E4-477F-A7FA-5ABF50467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9" y="2223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290">
              <a:extLst>
                <a:ext uri="{FF2B5EF4-FFF2-40B4-BE49-F238E27FC236}">
                  <a16:creationId xmlns:a16="http://schemas.microsoft.com/office/drawing/2014/main" id="{BF9CA81F-81AD-4424-B1F1-5B815EAC3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3" y="2223"/>
              <a:ext cx="98" cy="215"/>
            </a:xfrm>
            <a:custGeom>
              <a:avLst/>
              <a:gdLst>
                <a:gd name="T0" fmla="*/ 238 w 86"/>
                <a:gd name="T1" fmla="*/ 0 h 188"/>
                <a:gd name="T2" fmla="*/ 0 w 86"/>
                <a:gd name="T3" fmla="*/ 0 h 188"/>
                <a:gd name="T4" fmla="*/ 0 w 86"/>
                <a:gd name="T5" fmla="*/ 549 h 188"/>
                <a:gd name="T6" fmla="*/ 245 w 86"/>
                <a:gd name="T7" fmla="*/ 549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84" y="0"/>
                  </a:moveTo>
                  <a:lnTo>
                    <a:pt x="0" y="0"/>
                  </a:lnTo>
                  <a:lnTo>
                    <a:pt x="0" y="188"/>
                  </a:lnTo>
                  <a:lnTo>
                    <a:pt x="86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Rectangle 291">
              <a:extLst>
                <a:ext uri="{FF2B5EF4-FFF2-40B4-BE49-F238E27FC236}">
                  <a16:creationId xmlns:a16="http://schemas.microsoft.com/office/drawing/2014/main" id="{02A1C00F-4325-4DD2-A8EF-66B3D9D7A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65"/>
              <a:ext cx="22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292">
              <a:extLst>
                <a:ext uri="{FF2B5EF4-FFF2-40B4-BE49-F238E27FC236}">
                  <a16:creationId xmlns:a16="http://schemas.microsoft.com/office/drawing/2014/main" id="{CD66544A-81B1-42C1-85FD-00EB0DAF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" y="2265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Freeform 293">
              <a:extLst>
                <a:ext uri="{FF2B5EF4-FFF2-40B4-BE49-F238E27FC236}">
                  <a16:creationId xmlns:a16="http://schemas.microsoft.com/office/drawing/2014/main" id="{807CFF86-BD72-4DD6-A0A8-3D38437DF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" y="2223"/>
              <a:ext cx="98" cy="215"/>
            </a:xfrm>
            <a:custGeom>
              <a:avLst/>
              <a:gdLst>
                <a:gd name="T0" fmla="*/ 0 w 86"/>
                <a:gd name="T1" fmla="*/ 549 h 188"/>
                <a:gd name="T2" fmla="*/ 245 w 86"/>
                <a:gd name="T3" fmla="*/ 549 h 188"/>
                <a:gd name="T4" fmla="*/ 245 w 86"/>
                <a:gd name="T5" fmla="*/ 0 h 188"/>
                <a:gd name="T6" fmla="*/ 2 w 86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8"/>
                <a:gd name="T14" fmla="*/ 86 w 86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8">
                  <a:moveTo>
                    <a:pt x="0" y="188"/>
                  </a:moveTo>
                  <a:lnTo>
                    <a:pt x="86" y="188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Line 294">
              <a:extLst>
                <a:ext uri="{FF2B5EF4-FFF2-40B4-BE49-F238E27FC236}">
                  <a16:creationId xmlns:a16="http://schemas.microsoft.com/office/drawing/2014/main" id="{3C320DAD-117A-404A-B8DB-FAFC6FC6FE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0" y="2221"/>
              <a:ext cx="1" cy="219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Line 295">
              <a:extLst>
                <a:ext uri="{FF2B5EF4-FFF2-40B4-BE49-F238E27FC236}">
                  <a16:creationId xmlns:a16="http://schemas.microsoft.com/office/drawing/2014/main" id="{16D1BBB7-8C0F-4DD7-9465-61A2C3A86A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2223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Line 296">
              <a:extLst>
                <a:ext uri="{FF2B5EF4-FFF2-40B4-BE49-F238E27FC236}">
                  <a16:creationId xmlns:a16="http://schemas.microsoft.com/office/drawing/2014/main" id="{39B82008-6759-41CF-9487-9C59D5C77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0" y="2438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297">
              <a:extLst>
                <a:ext uri="{FF2B5EF4-FFF2-40B4-BE49-F238E27FC236}">
                  <a16:creationId xmlns:a16="http://schemas.microsoft.com/office/drawing/2014/main" id="{3DB60EB5-13E4-42A6-81C4-D0C687265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5" y="2118"/>
              <a:ext cx="148" cy="425"/>
            </a:xfrm>
            <a:custGeom>
              <a:avLst/>
              <a:gdLst>
                <a:gd name="T0" fmla="*/ 0 w 129"/>
                <a:gd name="T1" fmla="*/ 0 h 372"/>
                <a:gd name="T2" fmla="*/ 0 w 129"/>
                <a:gd name="T3" fmla="*/ 433 h 372"/>
                <a:gd name="T4" fmla="*/ 123 w 129"/>
                <a:gd name="T5" fmla="*/ 543 h 372"/>
                <a:gd name="T6" fmla="*/ 0 w 129"/>
                <a:gd name="T7" fmla="*/ 644 h 372"/>
                <a:gd name="T8" fmla="*/ 0 w 129"/>
                <a:gd name="T9" fmla="*/ 1080 h 372"/>
                <a:gd name="T10" fmla="*/ 388 w 129"/>
                <a:gd name="T11" fmla="*/ 753 h 372"/>
                <a:gd name="T12" fmla="*/ 388 w 129"/>
                <a:gd name="T13" fmla="*/ 332 h 372"/>
                <a:gd name="T14" fmla="*/ 0 w 129"/>
                <a:gd name="T15" fmla="*/ 0 h 372"/>
                <a:gd name="T16" fmla="*/ 0 w 129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2"/>
                <a:gd name="T29" fmla="*/ 129 w 129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2">
                  <a:moveTo>
                    <a:pt x="0" y="0"/>
                  </a:moveTo>
                  <a:lnTo>
                    <a:pt x="0" y="150"/>
                  </a:lnTo>
                  <a:lnTo>
                    <a:pt x="41" y="187"/>
                  </a:lnTo>
                  <a:lnTo>
                    <a:pt x="0" y="222"/>
                  </a:lnTo>
                  <a:lnTo>
                    <a:pt x="0" y="372"/>
                  </a:lnTo>
                  <a:lnTo>
                    <a:pt x="129" y="260"/>
                  </a:lnTo>
                  <a:lnTo>
                    <a:pt x="129" y="1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8" name="Line 298">
              <a:extLst>
                <a:ext uri="{FF2B5EF4-FFF2-40B4-BE49-F238E27FC236}">
                  <a16:creationId xmlns:a16="http://schemas.microsoft.com/office/drawing/2014/main" id="{7A04C18F-6831-4A8D-86C2-881DA72080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2333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9" name="Line 299">
              <a:extLst>
                <a:ext uri="{FF2B5EF4-FFF2-40B4-BE49-F238E27FC236}">
                  <a16:creationId xmlns:a16="http://schemas.microsoft.com/office/drawing/2014/main" id="{E032EDFB-7EDB-4FDE-B70D-885DF0C87A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8" y="2329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300">
              <a:extLst>
                <a:ext uri="{FF2B5EF4-FFF2-40B4-BE49-F238E27FC236}">
                  <a16:creationId xmlns:a16="http://schemas.microsoft.com/office/drawing/2014/main" id="{FC77A5C9-6BC6-402B-A15A-7EEEFB021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2278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0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0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" name="Rectangle 301">
              <a:extLst>
                <a:ext uri="{FF2B5EF4-FFF2-40B4-BE49-F238E27FC236}">
                  <a16:creationId xmlns:a16="http://schemas.microsoft.com/office/drawing/2014/main" id="{0A302634-5D0D-4292-8A99-88B132240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302">
              <a:extLst>
                <a:ext uri="{FF2B5EF4-FFF2-40B4-BE49-F238E27FC236}">
                  <a16:creationId xmlns:a16="http://schemas.microsoft.com/office/drawing/2014/main" id="{EE9AA16B-EF72-49A8-A062-4234432B8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303">
              <a:extLst>
                <a:ext uri="{FF2B5EF4-FFF2-40B4-BE49-F238E27FC236}">
                  <a16:creationId xmlns:a16="http://schemas.microsoft.com/office/drawing/2014/main" id="{965CBA99-5167-4A42-984F-1795E680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8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04">
              <a:extLst>
                <a:ext uri="{FF2B5EF4-FFF2-40B4-BE49-F238E27FC236}">
                  <a16:creationId xmlns:a16="http://schemas.microsoft.com/office/drawing/2014/main" id="{0B5165C8-DAAD-4AE7-B61D-37D2E796C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05">
              <a:extLst>
                <a:ext uri="{FF2B5EF4-FFF2-40B4-BE49-F238E27FC236}">
                  <a16:creationId xmlns:a16="http://schemas.microsoft.com/office/drawing/2014/main" id="{E7A187B8-1C11-4C47-9EFB-71721072C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5" y="1284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06">
              <a:extLst>
                <a:ext uri="{FF2B5EF4-FFF2-40B4-BE49-F238E27FC236}">
                  <a16:creationId xmlns:a16="http://schemas.microsoft.com/office/drawing/2014/main" id="{4A2E8289-B46F-4B93-BA99-AB69874D3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0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07">
              <a:extLst>
                <a:ext uri="{FF2B5EF4-FFF2-40B4-BE49-F238E27FC236}">
                  <a16:creationId xmlns:a16="http://schemas.microsoft.com/office/drawing/2014/main" id="{28CA346B-E652-4E99-9C43-4248088EE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2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08">
              <a:extLst>
                <a:ext uri="{FF2B5EF4-FFF2-40B4-BE49-F238E27FC236}">
                  <a16:creationId xmlns:a16="http://schemas.microsoft.com/office/drawing/2014/main" id="{99AB9480-0B76-4B03-9B57-0E7D6F5CB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6" y="1284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09">
              <a:extLst>
                <a:ext uri="{FF2B5EF4-FFF2-40B4-BE49-F238E27FC236}">
                  <a16:creationId xmlns:a16="http://schemas.microsoft.com/office/drawing/2014/main" id="{74E7F13F-A038-4DF6-A4E4-9D6869753E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10">
              <a:extLst>
                <a:ext uri="{FF2B5EF4-FFF2-40B4-BE49-F238E27FC236}">
                  <a16:creationId xmlns:a16="http://schemas.microsoft.com/office/drawing/2014/main" id="{D3631397-1686-478F-8FBC-8574F5DDA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2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11">
              <a:extLst>
                <a:ext uri="{FF2B5EF4-FFF2-40B4-BE49-F238E27FC236}">
                  <a16:creationId xmlns:a16="http://schemas.microsoft.com/office/drawing/2014/main" id="{CE4CEED3-1F59-45F0-B7D7-F2217A177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3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12">
              <a:extLst>
                <a:ext uri="{FF2B5EF4-FFF2-40B4-BE49-F238E27FC236}">
                  <a16:creationId xmlns:a16="http://schemas.microsoft.com/office/drawing/2014/main" id="{7AB1E580-79AE-4E20-BFE5-A7BFD26C3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13">
              <a:extLst>
                <a:ext uri="{FF2B5EF4-FFF2-40B4-BE49-F238E27FC236}">
                  <a16:creationId xmlns:a16="http://schemas.microsoft.com/office/drawing/2014/main" id="{573DE1E0-AEF7-474A-A148-1FB2D2234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1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14">
              <a:extLst>
                <a:ext uri="{FF2B5EF4-FFF2-40B4-BE49-F238E27FC236}">
                  <a16:creationId xmlns:a16="http://schemas.microsoft.com/office/drawing/2014/main" id="{8BE9A181-2EE9-4612-A784-07C3F6A72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3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15">
              <a:extLst>
                <a:ext uri="{FF2B5EF4-FFF2-40B4-BE49-F238E27FC236}">
                  <a16:creationId xmlns:a16="http://schemas.microsoft.com/office/drawing/2014/main" id="{1E285AB5-014A-45AD-A8A1-5085D1396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16">
              <a:extLst>
                <a:ext uri="{FF2B5EF4-FFF2-40B4-BE49-F238E27FC236}">
                  <a16:creationId xmlns:a16="http://schemas.microsoft.com/office/drawing/2014/main" id="{1E2D002B-BDA9-4A76-88CC-498ED87E9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9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17">
              <a:extLst>
                <a:ext uri="{FF2B5EF4-FFF2-40B4-BE49-F238E27FC236}">
                  <a16:creationId xmlns:a16="http://schemas.microsoft.com/office/drawing/2014/main" id="{66953521-E083-47C0-BDFD-F25DD2FB09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2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18">
              <a:extLst>
                <a:ext uri="{FF2B5EF4-FFF2-40B4-BE49-F238E27FC236}">
                  <a16:creationId xmlns:a16="http://schemas.microsoft.com/office/drawing/2014/main" id="{DA5BCFBE-AEB3-4EC9-A4A0-9DBD7FFD0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19">
              <a:extLst>
                <a:ext uri="{FF2B5EF4-FFF2-40B4-BE49-F238E27FC236}">
                  <a16:creationId xmlns:a16="http://schemas.microsoft.com/office/drawing/2014/main" id="{46008784-930D-4CFA-951B-B9F77BC07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7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20">
              <a:extLst>
                <a:ext uri="{FF2B5EF4-FFF2-40B4-BE49-F238E27FC236}">
                  <a16:creationId xmlns:a16="http://schemas.microsoft.com/office/drawing/2014/main" id="{C8EC0E1B-853B-4D1E-BCCC-D98A7A0B2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1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21">
              <a:extLst>
                <a:ext uri="{FF2B5EF4-FFF2-40B4-BE49-F238E27FC236}">
                  <a16:creationId xmlns:a16="http://schemas.microsoft.com/office/drawing/2014/main" id="{A83D4D3B-D1CA-4761-A4DB-4DE6400F3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3" y="1284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22">
              <a:extLst>
                <a:ext uri="{FF2B5EF4-FFF2-40B4-BE49-F238E27FC236}">
                  <a16:creationId xmlns:a16="http://schemas.microsoft.com/office/drawing/2014/main" id="{5F88F68F-C7B2-4A93-A07F-B002235BE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23">
              <a:extLst>
                <a:ext uri="{FF2B5EF4-FFF2-40B4-BE49-F238E27FC236}">
                  <a16:creationId xmlns:a16="http://schemas.microsoft.com/office/drawing/2014/main" id="{63E80DE1-5C80-4056-AFBB-70A4BB895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24">
              <a:extLst>
                <a:ext uri="{FF2B5EF4-FFF2-40B4-BE49-F238E27FC236}">
                  <a16:creationId xmlns:a16="http://schemas.microsoft.com/office/drawing/2014/main" id="{F2C933BF-3536-4EC2-9EBA-A9FD4748B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25">
              <a:extLst>
                <a:ext uri="{FF2B5EF4-FFF2-40B4-BE49-F238E27FC236}">
                  <a16:creationId xmlns:a16="http://schemas.microsoft.com/office/drawing/2014/main" id="{5EE309AB-DF2D-40EB-8851-93041CC2F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1124"/>
              <a:ext cx="4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26">
              <a:extLst>
                <a:ext uri="{FF2B5EF4-FFF2-40B4-BE49-F238E27FC236}">
                  <a16:creationId xmlns:a16="http://schemas.microsoft.com/office/drawing/2014/main" id="{87A14412-CC2F-4077-A0E2-87775C8B8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1124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327">
              <a:extLst>
                <a:ext uri="{FF2B5EF4-FFF2-40B4-BE49-F238E27FC236}">
                  <a16:creationId xmlns:a16="http://schemas.microsoft.com/office/drawing/2014/main" id="{367EF3AA-8552-4367-8B12-9EFFECFD3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" y="1124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328">
              <a:extLst>
                <a:ext uri="{FF2B5EF4-FFF2-40B4-BE49-F238E27FC236}">
                  <a16:creationId xmlns:a16="http://schemas.microsoft.com/office/drawing/2014/main" id="{851BAA47-EB3B-44E6-B003-7DC5DC1C4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3" y="112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329">
              <a:extLst>
                <a:ext uri="{FF2B5EF4-FFF2-40B4-BE49-F238E27FC236}">
                  <a16:creationId xmlns:a16="http://schemas.microsoft.com/office/drawing/2014/main" id="{1FA1C283-934A-4490-9F44-7D4DBA44C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9" y="112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330">
              <a:extLst>
                <a:ext uri="{FF2B5EF4-FFF2-40B4-BE49-F238E27FC236}">
                  <a16:creationId xmlns:a16="http://schemas.microsoft.com/office/drawing/2014/main" id="{EB44D469-44A7-4CB4-B10A-D4FA74EB8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1124"/>
              <a:ext cx="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331">
              <a:extLst>
                <a:ext uri="{FF2B5EF4-FFF2-40B4-BE49-F238E27FC236}">
                  <a16:creationId xmlns:a16="http://schemas.microsoft.com/office/drawing/2014/main" id="{0B7375AF-DD20-408A-B320-5181D6F89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124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332">
              <a:extLst>
                <a:ext uri="{FF2B5EF4-FFF2-40B4-BE49-F238E27FC236}">
                  <a16:creationId xmlns:a16="http://schemas.microsoft.com/office/drawing/2014/main" id="{71CA3341-7DBE-40CF-A063-E2796EAAE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" y="1124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333">
              <a:extLst>
                <a:ext uri="{FF2B5EF4-FFF2-40B4-BE49-F238E27FC236}">
                  <a16:creationId xmlns:a16="http://schemas.microsoft.com/office/drawing/2014/main" id="{C7D16974-571F-40A1-BE31-0AA7D60F7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12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334">
              <a:extLst>
                <a:ext uri="{FF2B5EF4-FFF2-40B4-BE49-F238E27FC236}">
                  <a16:creationId xmlns:a16="http://schemas.microsoft.com/office/drawing/2014/main" id="{B2E8B46F-2070-4B46-BC81-CD93BC0AE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5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 dirty="0">
                  <a:solidFill>
                    <a:srgbClr val="000000"/>
                  </a:solidFill>
                </a:rPr>
                <a:t>c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335">
              <a:extLst>
                <a:ext uri="{FF2B5EF4-FFF2-40B4-BE49-F238E27FC236}">
                  <a16:creationId xmlns:a16="http://schemas.microsoft.com/office/drawing/2014/main" id="{105D78FA-5A8E-488D-8C1A-5428F218F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1124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336">
              <a:extLst>
                <a:ext uri="{FF2B5EF4-FFF2-40B4-BE49-F238E27FC236}">
                  <a16:creationId xmlns:a16="http://schemas.microsoft.com/office/drawing/2014/main" id="{24C37DE7-F662-4505-A81A-64F96C500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112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337">
              <a:extLst>
                <a:ext uri="{FF2B5EF4-FFF2-40B4-BE49-F238E27FC236}">
                  <a16:creationId xmlns:a16="http://schemas.microsoft.com/office/drawing/2014/main" id="{A16F13FC-37EC-45E9-8B6D-044CB3C56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4" y="1124"/>
              <a:ext cx="40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Rectangle 338">
              <a:extLst>
                <a:ext uri="{FF2B5EF4-FFF2-40B4-BE49-F238E27FC236}">
                  <a16:creationId xmlns:a16="http://schemas.microsoft.com/office/drawing/2014/main" id="{7EBA6DED-50C4-41CD-85D2-CA1B27C3F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8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9" name="Rectangle 339">
              <a:extLst>
                <a:ext uri="{FF2B5EF4-FFF2-40B4-BE49-F238E27FC236}">
                  <a16:creationId xmlns:a16="http://schemas.microsoft.com/office/drawing/2014/main" id="{4B7C0F82-4E96-4C36-BF59-94AF1DFCF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1" y="112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340">
              <a:extLst>
                <a:ext uri="{FF2B5EF4-FFF2-40B4-BE49-F238E27FC236}">
                  <a16:creationId xmlns:a16="http://schemas.microsoft.com/office/drawing/2014/main" id="{1F7EF436-4E2B-4FD9-B5EE-53BB516E6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341">
              <a:extLst>
                <a:ext uri="{FF2B5EF4-FFF2-40B4-BE49-F238E27FC236}">
                  <a16:creationId xmlns:a16="http://schemas.microsoft.com/office/drawing/2014/main" id="{9F1FFE2D-0E39-4BDB-86FC-138900E0B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9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342">
              <a:extLst>
                <a:ext uri="{FF2B5EF4-FFF2-40B4-BE49-F238E27FC236}">
                  <a16:creationId xmlns:a16="http://schemas.microsoft.com/office/drawing/2014/main" id="{9C89ACD6-25F0-473B-A01F-2301095C8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1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343">
              <a:extLst>
                <a:ext uri="{FF2B5EF4-FFF2-40B4-BE49-F238E27FC236}">
                  <a16:creationId xmlns:a16="http://schemas.microsoft.com/office/drawing/2014/main" id="{4F10CF6C-79FB-424D-A4DC-6EF55B9B7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" y="1124"/>
              <a:ext cx="1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344">
              <a:extLst>
                <a:ext uri="{FF2B5EF4-FFF2-40B4-BE49-F238E27FC236}">
                  <a16:creationId xmlns:a16="http://schemas.microsoft.com/office/drawing/2014/main" id="{0B95350C-0D37-4796-BC9D-08A9E7EA0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112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345">
              <a:extLst>
                <a:ext uri="{FF2B5EF4-FFF2-40B4-BE49-F238E27FC236}">
                  <a16:creationId xmlns:a16="http://schemas.microsoft.com/office/drawing/2014/main" id="{5783638A-8BCA-4B2D-9876-6F83747E6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" y="1124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346">
              <a:extLst>
                <a:ext uri="{FF2B5EF4-FFF2-40B4-BE49-F238E27FC236}">
                  <a16:creationId xmlns:a16="http://schemas.microsoft.com/office/drawing/2014/main" id="{5B9D5FFE-410E-421E-804D-7D7DF765B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124"/>
              <a:ext cx="27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Line 347">
              <a:extLst>
                <a:ext uri="{FF2B5EF4-FFF2-40B4-BE49-F238E27FC236}">
                  <a16:creationId xmlns:a16="http://schemas.microsoft.com/office/drawing/2014/main" id="{FDFCEF75-072A-4393-BBC6-5435495089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824"/>
              <a:ext cx="0" cy="120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Rectangle 349">
              <a:extLst>
                <a:ext uri="{FF2B5EF4-FFF2-40B4-BE49-F238E27FC236}">
                  <a16:creationId xmlns:a16="http://schemas.microsoft.com/office/drawing/2014/main" id="{861B0625-DDE8-482A-9606-F8D1411E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257"/>
              <a:ext cx="53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350">
              <a:extLst>
                <a:ext uri="{FF2B5EF4-FFF2-40B4-BE49-F238E27FC236}">
                  <a16:creationId xmlns:a16="http://schemas.microsoft.com/office/drawing/2014/main" id="{01B2279A-F2D2-4015-8440-4978C0BCB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" y="12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351">
              <a:extLst>
                <a:ext uri="{FF2B5EF4-FFF2-40B4-BE49-F238E27FC236}">
                  <a16:creationId xmlns:a16="http://schemas.microsoft.com/office/drawing/2014/main" id="{33C441C6-C658-424A-911C-CF7E5F96E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12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352">
              <a:extLst>
                <a:ext uri="{FF2B5EF4-FFF2-40B4-BE49-F238E27FC236}">
                  <a16:creationId xmlns:a16="http://schemas.microsoft.com/office/drawing/2014/main" id="{DF62A8E2-69D0-4F49-AC7A-762541E92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" y="12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353">
              <a:extLst>
                <a:ext uri="{FF2B5EF4-FFF2-40B4-BE49-F238E27FC236}">
                  <a16:creationId xmlns:a16="http://schemas.microsoft.com/office/drawing/2014/main" id="{BE595862-C805-4B28-882A-A6A329A40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125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354">
              <a:extLst>
                <a:ext uri="{FF2B5EF4-FFF2-40B4-BE49-F238E27FC236}">
                  <a16:creationId xmlns:a16="http://schemas.microsoft.com/office/drawing/2014/main" id="{C5EB79D2-516B-415E-9F22-8AE75023D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5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355">
              <a:extLst>
                <a:ext uri="{FF2B5EF4-FFF2-40B4-BE49-F238E27FC236}">
                  <a16:creationId xmlns:a16="http://schemas.microsoft.com/office/drawing/2014/main" id="{14B95AB5-1B63-42F6-B994-76ACCA976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1257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356">
              <a:extLst>
                <a:ext uri="{FF2B5EF4-FFF2-40B4-BE49-F238E27FC236}">
                  <a16:creationId xmlns:a16="http://schemas.microsoft.com/office/drawing/2014/main" id="{44020AB6-E2FB-4DF3-8517-34A5A21C0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257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357">
              <a:extLst>
                <a:ext uri="{FF2B5EF4-FFF2-40B4-BE49-F238E27FC236}">
                  <a16:creationId xmlns:a16="http://schemas.microsoft.com/office/drawing/2014/main" id="{EC37A31A-EDE9-4D4D-A685-BC435B432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358">
              <a:extLst>
                <a:ext uri="{FF2B5EF4-FFF2-40B4-BE49-F238E27FC236}">
                  <a16:creationId xmlns:a16="http://schemas.microsoft.com/office/drawing/2014/main" id="{7487CA8B-4C7E-4DD7-8BD1-23490BE77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371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359">
              <a:extLst>
                <a:ext uri="{FF2B5EF4-FFF2-40B4-BE49-F238E27FC236}">
                  <a16:creationId xmlns:a16="http://schemas.microsoft.com/office/drawing/2014/main" id="{00C5D544-042B-4B7A-9AB9-0665CCA7E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360">
              <a:extLst>
                <a:ext uri="{FF2B5EF4-FFF2-40B4-BE49-F238E27FC236}">
                  <a16:creationId xmlns:a16="http://schemas.microsoft.com/office/drawing/2014/main" id="{F59116E5-3D6B-4B96-9455-80AE743FE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" y="1371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361">
              <a:extLst>
                <a:ext uri="{FF2B5EF4-FFF2-40B4-BE49-F238E27FC236}">
                  <a16:creationId xmlns:a16="http://schemas.microsoft.com/office/drawing/2014/main" id="{1B622613-EBD8-4F84-B245-FBD6B85D6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" y="1371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362">
              <a:extLst>
                <a:ext uri="{FF2B5EF4-FFF2-40B4-BE49-F238E27FC236}">
                  <a16:creationId xmlns:a16="http://schemas.microsoft.com/office/drawing/2014/main" id="{0A1665ED-C732-4C08-BEED-2EEDACCDE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371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363">
              <a:extLst>
                <a:ext uri="{FF2B5EF4-FFF2-40B4-BE49-F238E27FC236}">
                  <a16:creationId xmlns:a16="http://schemas.microsoft.com/office/drawing/2014/main" id="{5BCABD8B-D2ED-44FF-9D03-2B3D5DBF5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1371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364">
              <a:extLst>
                <a:ext uri="{FF2B5EF4-FFF2-40B4-BE49-F238E27FC236}">
                  <a16:creationId xmlns:a16="http://schemas.microsoft.com/office/drawing/2014/main" id="{952E3704-3A04-4081-AE41-51F157E7E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365">
              <a:extLst>
                <a:ext uri="{FF2B5EF4-FFF2-40B4-BE49-F238E27FC236}">
                  <a16:creationId xmlns:a16="http://schemas.microsoft.com/office/drawing/2014/main" id="{80547FA9-FF8B-4D20-9312-A6A7BBD9E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" y="137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366">
              <a:extLst>
                <a:ext uri="{FF2B5EF4-FFF2-40B4-BE49-F238E27FC236}">
                  <a16:creationId xmlns:a16="http://schemas.microsoft.com/office/drawing/2014/main" id="{0E4C4B56-8A65-4E93-909B-951243D46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" y="1371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367">
              <a:extLst>
                <a:ext uri="{FF2B5EF4-FFF2-40B4-BE49-F238E27FC236}">
                  <a16:creationId xmlns:a16="http://schemas.microsoft.com/office/drawing/2014/main" id="{5A18B009-2AEA-41A5-A946-7F22ACC4E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48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368">
              <a:extLst>
                <a:ext uri="{FF2B5EF4-FFF2-40B4-BE49-F238E27FC236}">
                  <a16:creationId xmlns:a16="http://schemas.microsoft.com/office/drawing/2014/main" id="{5623D92E-07B8-426A-A3F9-39E384DFF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481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369">
              <a:extLst>
                <a:ext uri="{FF2B5EF4-FFF2-40B4-BE49-F238E27FC236}">
                  <a16:creationId xmlns:a16="http://schemas.microsoft.com/office/drawing/2014/main" id="{47019C96-1528-46D1-A407-C73976676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148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370">
              <a:extLst>
                <a:ext uri="{FF2B5EF4-FFF2-40B4-BE49-F238E27FC236}">
                  <a16:creationId xmlns:a16="http://schemas.microsoft.com/office/drawing/2014/main" id="{1433E6A0-AB3E-41EF-84B7-EB58E2011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" y="1481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371">
              <a:extLst>
                <a:ext uri="{FF2B5EF4-FFF2-40B4-BE49-F238E27FC236}">
                  <a16:creationId xmlns:a16="http://schemas.microsoft.com/office/drawing/2014/main" id="{55052F98-6D8C-4C2E-B1C0-87142E178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" y="1481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372">
              <a:extLst>
                <a:ext uri="{FF2B5EF4-FFF2-40B4-BE49-F238E27FC236}">
                  <a16:creationId xmlns:a16="http://schemas.microsoft.com/office/drawing/2014/main" id="{130597B9-177B-494D-A590-D4BFDF60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" y="1481"/>
              <a:ext cx="0" cy="1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373">
              <a:extLst>
                <a:ext uri="{FF2B5EF4-FFF2-40B4-BE49-F238E27FC236}">
                  <a16:creationId xmlns:a16="http://schemas.microsoft.com/office/drawing/2014/main" id="{25B5DBEB-BBE4-421F-B9C8-95F17861D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" y="159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374">
              <a:extLst>
                <a:ext uri="{FF2B5EF4-FFF2-40B4-BE49-F238E27FC236}">
                  <a16:creationId xmlns:a16="http://schemas.microsoft.com/office/drawing/2014/main" id="{9B49883E-F156-4D37-9D5D-946022C6A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" y="159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375">
              <a:extLst>
                <a:ext uri="{FF2B5EF4-FFF2-40B4-BE49-F238E27FC236}">
                  <a16:creationId xmlns:a16="http://schemas.microsoft.com/office/drawing/2014/main" id="{273A28D0-CC45-4985-AF60-E7A088874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376">
              <a:extLst>
                <a:ext uri="{FF2B5EF4-FFF2-40B4-BE49-F238E27FC236}">
                  <a16:creationId xmlns:a16="http://schemas.microsoft.com/office/drawing/2014/main" id="{C722E37F-1927-47C3-A154-913C13D92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" y="159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377">
              <a:extLst>
                <a:ext uri="{FF2B5EF4-FFF2-40B4-BE49-F238E27FC236}">
                  <a16:creationId xmlns:a16="http://schemas.microsoft.com/office/drawing/2014/main" id="{0DAFEECD-4B4E-4E09-9311-60DE38BD4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" y="159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378">
              <a:extLst>
                <a:ext uri="{FF2B5EF4-FFF2-40B4-BE49-F238E27FC236}">
                  <a16:creationId xmlns:a16="http://schemas.microsoft.com/office/drawing/2014/main" id="{DE4A3D19-C668-48D0-A502-1709C6D01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379">
              <a:extLst>
                <a:ext uri="{FF2B5EF4-FFF2-40B4-BE49-F238E27FC236}">
                  <a16:creationId xmlns:a16="http://schemas.microsoft.com/office/drawing/2014/main" id="{E0CDECC7-15C1-4C00-B80F-6C28FE748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159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380">
              <a:extLst>
                <a:ext uri="{FF2B5EF4-FFF2-40B4-BE49-F238E27FC236}">
                  <a16:creationId xmlns:a16="http://schemas.microsoft.com/office/drawing/2014/main" id="{45BB219B-6CE7-445E-B2D1-9441CAE35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59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Rectangle 381">
              <a:extLst>
                <a:ext uri="{FF2B5EF4-FFF2-40B4-BE49-F238E27FC236}">
                  <a16:creationId xmlns:a16="http://schemas.microsoft.com/office/drawing/2014/main" id="{24A7EDB8-0381-4672-AED8-FF8F8B369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159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382">
              <a:extLst>
                <a:ext uri="{FF2B5EF4-FFF2-40B4-BE49-F238E27FC236}">
                  <a16:creationId xmlns:a16="http://schemas.microsoft.com/office/drawing/2014/main" id="{BAA4B472-B63F-44AC-A9B5-E83360088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383">
              <a:extLst>
                <a:ext uri="{FF2B5EF4-FFF2-40B4-BE49-F238E27FC236}">
                  <a16:creationId xmlns:a16="http://schemas.microsoft.com/office/drawing/2014/main" id="{72BB4506-8FF7-4A90-A2F0-20D98D35F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" y="159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384">
              <a:extLst>
                <a:ext uri="{FF2B5EF4-FFF2-40B4-BE49-F238E27FC236}">
                  <a16:creationId xmlns:a16="http://schemas.microsoft.com/office/drawing/2014/main" id="{C7D6AD24-FE0E-45DF-A074-E7358F197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1597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385">
              <a:extLst>
                <a:ext uri="{FF2B5EF4-FFF2-40B4-BE49-F238E27FC236}">
                  <a16:creationId xmlns:a16="http://schemas.microsoft.com/office/drawing/2014/main" id="{EF2DDACE-6FB1-42D0-A3C5-051853558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1597"/>
              <a:ext cx="1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386">
              <a:extLst>
                <a:ext uri="{FF2B5EF4-FFF2-40B4-BE49-F238E27FC236}">
                  <a16:creationId xmlns:a16="http://schemas.microsoft.com/office/drawing/2014/main" id="{20BD6F96-B559-4F6A-A531-6A357EB2A8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" y="1597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387">
              <a:extLst>
                <a:ext uri="{FF2B5EF4-FFF2-40B4-BE49-F238E27FC236}">
                  <a16:creationId xmlns:a16="http://schemas.microsoft.com/office/drawing/2014/main" id="{6B253C4F-41C0-4DB6-A7B5-0E6A13D10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" y="1597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388">
              <a:extLst>
                <a:ext uri="{FF2B5EF4-FFF2-40B4-BE49-F238E27FC236}">
                  <a16:creationId xmlns:a16="http://schemas.microsoft.com/office/drawing/2014/main" id="{E452AC05-1B92-43FA-AD5E-0DEFD0E94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" y="1597"/>
              <a:ext cx="40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389">
              <a:extLst>
                <a:ext uri="{FF2B5EF4-FFF2-40B4-BE49-F238E27FC236}">
                  <a16:creationId xmlns:a16="http://schemas.microsoft.com/office/drawing/2014/main" id="{3CA638F7-82A9-4ACE-8D43-C01941FDE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1597"/>
              <a:ext cx="2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Line 390">
              <a:extLst>
                <a:ext uri="{FF2B5EF4-FFF2-40B4-BE49-F238E27FC236}">
                  <a16:creationId xmlns:a16="http://schemas.microsoft.com/office/drawing/2014/main" id="{ADE95493-D197-4E67-AF75-580C0F92B6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1187"/>
              <a:ext cx="3270" cy="3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391">
              <a:extLst>
                <a:ext uri="{FF2B5EF4-FFF2-40B4-BE49-F238E27FC236}">
                  <a16:creationId xmlns:a16="http://schemas.microsoft.com/office/drawing/2014/main" id="{0E22BC54-C411-46F1-B618-5FD2B9F988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6" y="1170"/>
              <a:ext cx="33" cy="37"/>
            </a:xfrm>
            <a:custGeom>
              <a:avLst/>
              <a:gdLst>
                <a:gd name="T0" fmla="*/ 0 w 29"/>
                <a:gd name="T1" fmla="*/ 0 h 33"/>
                <a:gd name="T2" fmla="*/ 0 w 29"/>
                <a:gd name="T3" fmla="*/ 82 h 33"/>
                <a:gd name="T4" fmla="*/ 83 w 29"/>
                <a:gd name="T5" fmla="*/ 44 h 33"/>
                <a:gd name="T6" fmla="*/ 0 w 29"/>
                <a:gd name="T7" fmla="*/ 0 h 33"/>
                <a:gd name="T8" fmla="*/ 0 w 29"/>
                <a:gd name="T9" fmla="*/ 0 h 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"/>
                <a:gd name="T16" fmla="*/ 0 h 33"/>
                <a:gd name="T17" fmla="*/ 29 w 29"/>
                <a:gd name="T18" fmla="*/ 33 h 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" h="33">
                  <a:moveTo>
                    <a:pt x="0" y="0"/>
                  </a:moveTo>
                  <a:lnTo>
                    <a:pt x="0" y="33"/>
                  </a:lnTo>
                  <a:lnTo>
                    <a:pt x="29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392">
              <a:extLst>
                <a:ext uri="{FF2B5EF4-FFF2-40B4-BE49-F238E27FC236}">
                  <a16:creationId xmlns:a16="http://schemas.microsoft.com/office/drawing/2014/main" id="{19DE2749-4D83-4646-9999-3D3B08CBE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" y="1635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179 w 65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5"/>
                <a:gd name="T22" fmla="*/ 0 h 375"/>
                <a:gd name="T23" fmla="*/ 65 w 65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  <a:lnTo>
                    <a:pt x="63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393">
              <a:extLst>
                <a:ext uri="{FF2B5EF4-FFF2-40B4-BE49-F238E27FC236}">
                  <a16:creationId xmlns:a16="http://schemas.microsoft.com/office/drawing/2014/main" id="{CFBD1D07-A682-4E85-B149-A831E1A2E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2" y="1635"/>
              <a:ext cx="74" cy="428"/>
            </a:xfrm>
            <a:custGeom>
              <a:avLst/>
              <a:gdLst>
                <a:gd name="T0" fmla="*/ 179 w 65"/>
                <a:gd name="T1" fmla="*/ 1080 h 375"/>
                <a:gd name="T2" fmla="*/ 183 w 65"/>
                <a:gd name="T3" fmla="*/ 0 h 375"/>
                <a:gd name="T4" fmla="*/ 0 w 65"/>
                <a:gd name="T5" fmla="*/ 0 h 375"/>
                <a:gd name="T6" fmla="*/ 0 w 65"/>
                <a:gd name="T7" fmla="*/ 1080 h 375"/>
                <a:gd name="T8" fmla="*/ 183 w 65"/>
                <a:gd name="T9" fmla="*/ 1080 h 375"/>
                <a:gd name="T10" fmla="*/ 183 w 65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375"/>
                <a:gd name="T20" fmla="*/ 65 w 65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375">
                  <a:moveTo>
                    <a:pt x="63" y="375"/>
                  </a:moveTo>
                  <a:lnTo>
                    <a:pt x="65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5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394">
              <a:extLst>
                <a:ext uri="{FF2B5EF4-FFF2-40B4-BE49-F238E27FC236}">
                  <a16:creationId xmlns:a16="http://schemas.microsoft.com/office/drawing/2014/main" id="{FCFB4789-4935-4135-A2C8-58010F75C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635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395">
              <a:extLst>
                <a:ext uri="{FF2B5EF4-FFF2-40B4-BE49-F238E27FC236}">
                  <a16:creationId xmlns:a16="http://schemas.microsoft.com/office/drawing/2014/main" id="{179A3168-3D8F-4B7C-BE09-55B943D20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635"/>
              <a:ext cx="73" cy="428"/>
            </a:xfrm>
            <a:custGeom>
              <a:avLst/>
              <a:gdLst>
                <a:gd name="T0" fmla="*/ 178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396">
              <a:extLst>
                <a:ext uri="{FF2B5EF4-FFF2-40B4-BE49-F238E27FC236}">
                  <a16:creationId xmlns:a16="http://schemas.microsoft.com/office/drawing/2014/main" id="{113F10E7-1909-4C34-BF6B-6554C01A9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1635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397">
              <a:extLst>
                <a:ext uri="{FF2B5EF4-FFF2-40B4-BE49-F238E27FC236}">
                  <a16:creationId xmlns:a16="http://schemas.microsoft.com/office/drawing/2014/main" id="{332389FC-E245-416F-9F8A-061C56185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8" y="1635"/>
              <a:ext cx="71" cy="428"/>
            </a:xfrm>
            <a:custGeom>
              <a:avLst/>
              <a:gdLst>
                <a:gd name="T0" fmla="*/ 160 w 63"/>
                <a:gd name="T1" fmla="*/ 1080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398">
              <a:extLst>
                <a:ext uri="{FF2B5EF4-FFF2-40B4-BE49-F238E27FC236}">
                  <a16:creationId xmlns:a16="http://schemas.microsoft.com/office/drawing/2014/main" id="{54680156-0515-4D73-8C67-CDBC796B9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9" y="1635"/>
              <a:ext cx="73" cy="428"/>
            </a:xfrm>
            <a:custGeom>
              <a:avLst/>
              <a:gdLst>
                <a:gd name="T0" fmla="*/ 177 w 64"/>
                <a:gd name="T1" fmla="*/ 1080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80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5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399">
              <a:extLst>
                <a:ext uri="{FF2B5EF4-FFF2-40B4-BE49-F238E27FC236}">
                  <a16:creationId xmlns:a16="http://schemas.microsoft.com/office/drawing/2014/main" id="{F1A867DA-D680-47CD-A93F-7DA99D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2118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400">
              <a:extLst>
                <a:ext uri="{FF2B5EF4-FFF2-40B4-BE49-F238E27FC236}">
                  <a16:creationId xmlns:a16="http://schemas.microsoft.com/office/drawing/2014/main" id="{6F3DD2F5-A45A-4206-8625-99EC973B8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2118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401">
              <a:extLst>
                <a:ext uri="{FF2B5EF4-FFF2-40B4-BE49-F238E27FC236}">
                  <a16:creationId xmlns:a16="http://schemas.microsoft.com/office/drawing/2014/main" id="{7A89D7C2-042B-4D25-A228-3B4CA9F37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118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402">
              <a:extLst>
                <a:ext uri="{FF2B5EF4-FFF2-40B4-BE49-F238E27FC236}">
                  <a16:creationId xmlns:a16="http://schemas.microsoft.com/office/drawing/2014/main" id="{AF63895C-FBFA-4A34-8847-F2E07E94F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118"/>
              <a:ext cx="71" cy="428"/>
            </a:xfrm>
            <a:custGeom>
              <a:avLst/>
              <a:gdLst>
                <a:gd name="T0" fmla="*/ 160 w 63"/>
                <a:gd name="T1" fmla="*/ 1072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403">
              <a:extLst>
                <a:ext uri="{FF2B5EF4-FFF2-40B4-BE49-F238E27FC236}">
                  <a16:creationId xmlns:a16="http://schemas.microsoft.com/office/drawing/2014/main" id="{FACDCB8F-156F-4B5F-BEE7-29E8B9D9C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2118"/>
              <a:ext cx="73" cy="428"/>
            </a:xfrm>
            <a:custGeom>
              <a:avLst/>
              <a:gdLst>
                <a:gd name="T0" fmla="*/ 177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404">
              <a:extLst>
                <a:ext uri="{FF2B5EF4-FFF2-40B4-BE49-F238E27FC236}">
                  <a16:creationId xmlns:a16="http://schemas.microsoft.com/office/drawing/2014/main" id="{07785B89-0D57-40CC-914D-C1477BA5D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118"/>
              <a:ext cx="73" cy="428"/>
            </a:xfrm>
            <a:custGeom>
              <a:avLst/>
              <a:gdLst>
                <a:gd name="T0" fmla="*/ 182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Rectangle 405">
              <a:extLst>
                <a:ext uri="{FF2B5EF4-FFF2-40B4-BE49-F238E27FC236}">
                  <a16:creationId xmlns:a16="http://schemas.microsoft.com/office/drawing/2014/main" id="{2B2FA8DA-13A5-478A-A563-376831AC7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731"/>
              <a:ext cx="96" cy="213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Rectangle 406">
              <a:extLst>
                <a:ext uri="{FF2B5EF4-FFF2-40B4-BE49-F238E27FC236}">
                  <a16:creationId xmlns:a16="http://schemas.microsoft.com/office/drawing/2014/main" id="{4015884B-CF96-4878-8E18-DDF97955D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0" y="2731"/>
              <a:ext cx="96" cy="213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Line 407">
              <a:extLst>
                <a:ext uri="{FF2B5EF4-FFF2-40B4-BE49-F238E27FC236}">
                  <a16:creationId xmlns:a16="http://schemas.microsoft.com/office/drawing/2014/main" id="{6628A15F-0830-403D-82FF-97D6F3ECA0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12" y="2727"/>
              <a:ext cx="2" cy="22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Line 408">
              <a:extLst>
                <a:ext uri="{FF2B5EF4-FFF2-40B4-BE49-F238E27FC236}">
                  <a16:creationId xmlns:a16="http://schemas.microsoft.com/office/drawing/2014/main" id="{6DA24992-2AB3-4C74-8700-EFAAC373DE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3" y="2731"/>
              <a:ext cx="99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Line 409">
              <a:extLst>
                <a:ext uri="{FF2B5EF4-FFF2-40B4-BE49-F238E27FC236}">
                  <a16:creationId xmlns:a16="http://schemas.microsoft.com/office/drawing/2014/main" id="{59D8C81C-9C4E-4847-8EA7-807671A13F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13" y="2944"/>
              <a:ext cx="99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410">
              <a:extLst>
                <a:ext uri="{FF2B5EF4-FFF2-40B4-BE49-F238E27FC236}">
                  <a16:creationId xmlns:a16="http://schemas.microsoft.com/office/drawing/2014/main" id="{6E10E026-8944-47D6-B8B4-8C88B0F98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" y="2731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w 86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411">
              <a:extLst>
                <a:ext uri="{FF2B5EF4-FFF2-40B4-BE49-F238E27FC236}">
                  <a16:creationId xmlns:a16="http://schemas.microsoft.com/office/drawing/2014/main" id="{49BAC4E3-13E7-41CD-8BA6-EDB8C6DA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7" y="2731"/>
              <a:ext cx="98" cy="213"/>
            </a:xfrm>
            <a:custGeom>
              <a:avLst/>
              <a:gdLst>
                <a:gd name="T0" fmla="*/ 0 w 86"/>
                <a:gd name="T1" fmla="*/ 532 h 187"/>
                <a:gd name="T2" fmla="*/ 245 w 86"/>
                <a:gd name="T3" fmla="*/ 532 h 187"/>
                <a:gd name="T4" fmla="*/ 245 w 86"/>
                <a:gd name="T5" fmla="*/ 0 h 187"/>
                <a:gd name="T6" fmla="*/ 2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0" y="187"/>
                  </a:moveTo>
                  <a:lnTo>
                    <a:pt x="86" y="187"/>
                  </a:lnTo>
                  <a:lnTo>
                    <a:pt x="86" y="0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412">
              <a:extLst>
                <a:ext uri="{FF2B5EF4-FFF2-40B4-BE49-F238E27FC236}">
                  <a16:creationId xmlns:a16="http://schemas.microsoft.com/office/drawing/2014/main" id="{1873D5F0-3501-4B32-B5CB-1EC7A4B12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1" y="2731"/>
              <a:ext cx="98" cy="213"/>
            </a:xfrm>
            <a:custGeom>
              <a:avLst/>
              <a:gdLst>
                <a:gd name="T0" fmla="*/ 238 w 86"/>
                <a:gd name="T1" fmla="*/ 0 h 187"/>
                <a:gd name="T2" fmla="*/ 0 w 86"/>
                <a:gd name="T3" fmla="*/ 0 h 187"/>
                <a:gd name="T4" fmla="*/ 0 w 86"/>
                <a:gd name="T5" fmla="*/ 532 h 187"/>
                <a:gd name="T6" fmla="*/ 245 w 86"/>
                <a:gd name="T7" fmla="*/ 532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0"/>
                  </a:moveTo>
                  <a:lnTo>
                    <a:pt x="0" y="0"/>
                  </a:lnTo>
                  <a:lnTo>
                    <a:pt x="0" y="187"/>
                  </a:lnTo>
                  <a:lnTo>
                    <a:pt x="86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Rectangle 413">
              <a:extLst>
                <a:ext uri="{FF2B5EF4-FFF2-40B4-BE49-F238E27FC236}">
                  <a16:creationId xmlns:a16="http://schemas.microsoft.com/office/drawing/2014/main" id="{C2E73F1B-9799-453B-9ED2-5B9C7282D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0" y="2773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414">
              <a:extLst>
                <a:ext uri="{FF2B5EF4-FFF2-40B4-BE49-F238E27FC236}">
                  <a16:creationId xmlns:a16="http://schemas.microsoft.com/office/drawing/2014/main" id="{55A5F7FA-8506-4465-99EE-EF2DDCB9D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3" y="2773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Freeform 415">
              <a:extLst>
                <a:ext uri="{FF2B5EF4-FFF2-40B4-BE49-F238E27FC236}">
                  <a16:creationId xmlns:a16="http://schemas.microsoft.com/office/drawing/2014/main" id="{8D9A9E5B-AA45-4BF7-809D-B2104CCF9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731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32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7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416">
              <a:extLst>
                <a:ext uri="{FF2B5EF4-FFF2-40B4-BE49-F238E27FC236}">
                  <a16:creationId xmlns:a16="http://schemas.microsoft.com/office/drawing/2014/main" id="{F58776D8-C5BD-4CC3-8FA8-E6C432491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8" y="2731"/>
              <a:ext cx="100" cy="213"/>
            </a:xfrm>
            <a:custGeom>
              <a:avLst/>
              <a:gdLst>
                <a:gd name="T0" fmla="*/ 0 w 87"/>
                <a:gd name="T1" fmla="*/ 532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7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6" name="Line 417">
              <a:extLst>
                <a:ext uri="{FF2B5EF4-FFF2-40B4-BE49-F238E27FC236}">
                  <a16:creationId xmlns:a16="http://schemas.microsoft.com/office/drawing/2014/main" id="{EE17F5E8-4E66-44A0-9D4B-D88E4B268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32" y="2728"/>
              <a:ext cx="2" cy="22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418">
              <a:extLst>
                <a:ext uri="{FF2B5EF4-FFF2-40B4-BE49-F238E27FC236}">
                  <a16:creationId xmlns:a16="http://schemas.microsoft.com/office/drawing/2014/main" id="{D0ACBE0B-BC76-4679-928A-40C6D3664F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731"/>
              <a:ext cx="100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Line 419">
              <a:extLst>
                <a:ext uri="{FF2B5EF4-FFF2-40B4-BE49-F238E27FC236}">
                  <a16:creationId xmlns:a16="http://schemas.microsoft.com/office/drawing/2014/main" id="{7F91C305-78F9-4E7D-BAE9-1BBB3F99D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944"/>
              <a:ext cx="100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9" name="Rectangle 420">
              <a:extLst>
                <a:ext uri="{FF2B5EF4-FFF2-40B4-BE49-F238E27FC236}">
                  <a16:creationId xmlns:a16="http://schemas.microsoft.com/office/drawing/2014/main" id="{A38523EB-117D-48FF-94F1-4E12CBC6E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2773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421">
              <a:extLst>
                <a:ext uri="{FF2B5EF4-FFF2-40B4-BE49-F238E27FC236}">
                  <a16:creationId xmlns:a16="http://schemas.microsoft.com/office/drawing/2014/main" id="{37659072-4B9D-469A-8737-8052213D9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27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422">
              <a:extLst>
                <a:ext uri="{FF2B5EF4-FFF2-40B4-BE49-F238E27FC236}">
                  <a16:creationId xmlns:a16="http://schemas.microsoft.com/office/drawing/2014/main" id="{C4F7AFF5-95C8-40FD-9708-EA7E0AE0B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" y="2773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Freeform 423">
              <a:extLst>
                <a:ext uri="{FF2B5EF4-FFF2-40B4-BE49-F238E27FC236}">
                  <a16:creationId xmlns:a16="http://schemas.microsoft.com/office/drawing/2014/main" id="{37281158-D21E-456B-94A9-AB1B12F3C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7" y="2625"/>
              <a:ext cx="149" cy="426"/>
            </a:xfrm>
            <a:custGeom>
              <a:avLst/>
              <a:gdLst>
                <a:gd name="T0" fmla="*/ 0 w 130"/>
                <a:gd name="T1" fmla="*/ 0 h 373"/>
                <a:gd name="T2" fmla="*/ 2 w 130"/>
                <a:gd name="T3" fmla="*/ 433 h 373"/>
                <a:gd name="T4" fmla="*/ 126 w 130"/>
                <a:gd name="T5" fmla="*/ 534 h 373"/>
                <a:gd name="T6" fmla="*/ 2 w 130"/>
                <a:gd name="T7" fmla="*/ 645 h 373"/>
                <a:gd name="T8" fmla="*/ 2 w 130"/>
                <a:gd name="T9" fmla="*/ 1080 h 373"/>
                <a:gd name="T10" fmla="*/ 389 w 130"/>
                <a:gd name="T11" fmla="*/ 749 h 373"/>
                <a:gd name="T12" fmla="*/ 389 w 130"/>
                <a:gd name="T13" fmla="*/ 332 h 373"/>
                <a:gd name="T14" fmla="*/ 2 w 130"/>
                <a:gd name="T15" fmla="*/ 0 h 373"/>
                <a:gd name="T16" fmla="*/ 2 w 130"/>
                <a:gd name="T17" fmla="*/ 0 h 373"/>
                <a:gd name="T18" fmla="*/ 0 w 130"/>
                <a:gd name="T19" fmla="*/ 0 h 373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0"/>
                <a:gd name="T31" fmla="*/ 0 h 373"/>
                <a:gd name="T32" fmla="*/ 130 w 130"/>
                <a:gd name="T33" fmla="*/ 373 h 373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0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30" y="258"/>
                  </a:lnTo>
                  <a:lnTo>
                    <a:pt x="130" y="115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424">
              <a:extLst>
                <a:ext uri="{FF2B5EF4-FFF2-40B4-BE49-F238E27FC236}">
                  <a16:creationId xmlns:a16="http://schemas.microsoft.com/office/drawing/2014/main" id="{3D9550FA-3D25-445B-AC35-E644075FB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8" y="2731"/>
              <a:ext cx="195" cy="213"/>
            </a:xfrm>
            <a:custGeom>
              <a:avLst/>
              <a:gdLst>
                <a:gd name="T0" fmla="*/ 482 w 171"/>
                <a:gd name="T1" fmla="*/ 532 h 187"/>
                <a:gd name="T2" fmla="*/ 489 w 171"/>
                <a:gd name="T3" fmla="*/ 0 h 187"/>
                <a:gd name="T4" fmla="*/ 0 w 171"/>
                <a:gd name="T5" fmla="*/ 0 h 187"/>
                <a:gd name="T6" fmla="*/ 0 w 171"/>
                <a:gd name="T7" fmla="*/ 532 h 187"/>
                <a:gd name="T8" fmla="*/ 489 w 171"/>
                <a:gd name="T9" fmla="*/ 532 h 187"/>
                <a:gd name="T10" fmla="*/ 489 w 171"/>
                <a:gd name="T11" fmla="*/ 532 h 1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"/>
                <a:gd name="T19" fmla="*/ 0 h 187"/>
                <a:gd name="T20" fmla="*/ 171 w 171"/>
                <a:gd name="T21" fmla="*/ 187 h 18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" h="187">
                  <a:moveTo>
                    <a:pt x="168" y="187"/>
                  </a:moveTo>
                  <a:lnTo>
                    <a:pt x="171" y="0"/>
                  </a:lnTo>
                  <a:lnTo>
                    <a:pt x="0" y="0"/>
                  </a:lnTo>
                  <a:lnTo>
                    <a:pt x="0" y="187"/>
                  </a:lnTo>
                  <a:lnTo>
                    <a:pt x="171" y="187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4" name="Rectangle 425">
              <a:extLst>
                <a:ext uri="{FF2B5EF4-FFF2-40B4-BE49-F238E27FC236}">
                  <a16:creationId xmlns:a16="http://schemas.microsoft.com/office/drawing/2014/main" id="{666BA60B-1F68-4A15-9572-168F01D64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" y="2773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426">
              <a:extLst>
                <a:ext uri="{FF2B5EF4-FFF2-40B4-BE49-F238E27FC236}">
                  <a16:creationId xmlns:a16="http://schemas.microsoft.com/office/drawing/2014/main" id="{8F2F8380-C3AA-4CEB-AC0A-4ECF74EECA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2" y="2773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427">
              <a:extLst>
                <a:ext uri="{FF2B5EF4-FFF2-40B4-BE49-F238E27FC236}">
                  <a16:creationId xmlns:a16="http://schemas.microsoft.com/office/drawing/2014/main" id="{16ABE197-1FC5-411B-8926-9C15B2F77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4" y="2773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428">
              <a:extLst>
                <a:ext uri="{FF2B5EF4-FFF2-40B4-BE49-F238E27FC236}">
                  <a16:creationId xmlns:a16="http://schemas.microsoft.com/office/drawing/2014/main" id="{A6D768EF-2C77-4948-BCEC-35F50A5CA1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6" y="27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429">
              <a:extLst>
                <a:ext uri="{FF2B5EF4-FFF2-40B4-BE49-F238E27FC236}">
                  <a16:creationId xmlns:a16="http://schemas.microsoft.com/office/drawing/2014/main" id="{8F757059-CEBF-4DCE-AE48-85A0965DF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5" y="2773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Line 430">
              <a:extLst>
                <a:ext uri="{FF2B5EF4-FFF2-40B4-BE49-F238E27FC236}">
                  <a16:creationId xmlns:a16="http://schemas.microsoft.com/office/drawing/2014/main" id="{9A26C956-1601-495D-A24D-1343AF12F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2836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0" name="Line 431">
              <a:extLst>
                <a:ext uri="{FF2B5EF4-FFF2-40B4-BE49-F238E27FC236}">
                  <a16:creationId xmlns:a16="http://schemas.microsoft.com/office/drawing/2014/main" id="{A27EEBD2-1979-4A99-84C8-71B14DF2E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0" y="2836"/>
              <a:ext cx="267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1" name="Freeform 432">
              <a:extLst>
                <a:ext uri="{FF2B5EF4-FFF2-40B4-BE49-F238E27FC236}">
                  <a16:creationId xmlns:a16="http://schemas.microsoft.com/office/drawing/2014/main" id="{9D5020C2-789F-4F3F-B8E1-C1A7A50B1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785"/>
              <a:ext cx="49" cy="51"/>
            </a:xfrm>
            <a:custGeom>
              <a:avLst/>
              <a:gdLst>
                <a:gd name="T0" fmla="*/ 0 w 43"/>
                <a:gd name="T1" fmla="*/ 124 h 45"/>
                <a:gd name="T2" fmla="*/ 2 w 43"/>
                <a:gd name="T3" fmla="*/ 0 h 45"/>
                <a:gd name="T4" fmla="*/ 123 w 43"/>
                <a:gd name="T5" fmla="*/ 0 h 45"/>
                <a:gd name="T6" fmla="*/ 0 60000 65536"/>
                <a:gd name="T7" fmla="*/ 0 60000 65536"/>
                <a:gd name="T8" fmla="*/ 0 60000 65536"/>
                <a:gd name="T9" fmla="*/ 0 w 43"/>
                <a:gd name="T10" fmla="*/ 0 h 45"/>
                <a:gd name="T11" fmla="*/ 43 w 43"/>
                <a:gd name="T12" fmla="*/ 45 h 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" h="45">
                  <a:moveTo>
                    <a:pt x="0" y="45"/>
                  </a:moveTo>
                  <a:lnTo>
                    <a:pt x="2" y="0"/>
                  </a:lnTo>
                  <a:lnTo>
                    <a:pt x="4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2" name="Freeform 433">
              <a:extLst>
                <a:ext uri="{FF2B5EF4-FFF2-40B4-BE49-F238E27FC236}">
                  <a16:creationId xmlns:a16="http://schemas.microsoft.com/office/drawing/2014/main" id="{233F86FD-4872-4CB8-AA6E-0AB95BD7A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836"/>
              <a:ext cx="342" cy="163"/>
            </a:xfrm>
            <a:custGeom>
              <a:avLst/>
              <a:gdLst>
                <a:gd name="T0" fmla="*/ 0 w 300"/>
                <a:gd name="T1" fmla="*/ 0 h 143"/>
                <a:gd name="T2" fmla="*/ 2 w 300"/>
                <a:gd name="T3" fmla="*/ 409 h 143"/>
                <a:gd name="T4" fmla="*/ 732 w 300"/>
                <a:gd name="T5" fmla="*/ 409 h 143"/>
                <a:gd name="T6" fmla="*/ 732 w 300"/>
                <a:gd name="T7" fmla="*/ 138 h 143"/>
                <a:gd name="T8" fmla="*/ 856 w 300"/>
                <a:gd name="T9" fmla="*/ 138 h 1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3"/>
                <a:gd name="T17" fmla="*/ 300 w 300"/>
                <a:gd name="T18" fmla="*/ 143 h 1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3">
                  <a:moveTo>
                    <a:pt x="0" y="0"/>
                  </a:moveTo>
                  <a:lnTo>
                    <a:pt x="2" y="143"/>
                  </a:lnTo>
                  <a:lnTo>
                    <a:pt x="256" y="143"/>
                  </a:lnTo>
                  <a:lnTo>
                    <a:pt x="256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434">
              <a:extLst>
                <a:ext uri="{FF2B5EF4-FFF2-40B4-BE49-F238E27FC236}">
                  <a16:creationId xmlns:a16="http://schemas.microsoft.com/office/drawing/2014/main" id="{4B4A78E2-861C-4FA3-91F1-FC9EE46B7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2625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160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435">
              <a:extLst>
                <a:ext uri="{FF2B5EF4-FFF2-40B4-BE49-F238E27FC236}">
                  <a16:creationId xmlns:a16="http://schemas.microsoft.com/office/drawing/2014/main" id="{898A3AE2-CEB9-4030-B7A7-CDCACACCB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5" y="2625"/>
              <a:ext cx="71" cy="428"/>
            </a:xfrm>
            <a:custGeom>
              <a:avLst/>
              <a:gdLst>
                <a:gd name="T0" fmla="*/ 160 w 63"/>
                <a:gd name="T1" fmla="*/ 1073 h 375"/>
                <a:gd name="T2" fmla="*/ 16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62 w 63"/>
                <a:gd name="T9" fmla="*/ 1080 h 375"/>
                <a:gd name="T10" fmla="*/ 16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1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Freeform 436">
              <a:extLst>
                <a:ext uri="{FF2B5EF4-FFF2-40B4-BE49-F238E27FC236}">
                  <a16:creationId xmlns:a16="http://schemas.microsoft.com/office/drawing/2014/main" id="{82A5323F-B045-4792-964D-C4C7CA10A8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625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7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1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Freeform 437">
              <a:extLst>
                <a:ext uri="{FF2B5EF4-FFF2-40B4-BE49-F238E27FC236}">
                  <a16:creationId xmlns:a16="http://schemas.microsoft.com/office/drawing/2014/main" id="{8A010037-A0E9-4705-9202-142A39F2E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625"/>
              <a:ext cx="73" cy="428"/>
            </a:xfrm>
            <a:custGeom>
              <a:avLst/>
              <a:gdLst>
                <a:gd name="T0" fmla="*/ 177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1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438">
              <a:extLst>
                <a:ext uri="{FF2B5EF4-FFF2-40B4-BE49-F238E27FC236}">
                  <a16:creationId xmlns:a16="http://schemas.microsoft.com/office/drawing/2014/main" id="{3A34E03A-9EE1-4E4A-BD47-9C571CD7A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" y="2625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82 w 64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4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439">
              <a:extLst>
                <a:ext uri="{FF2B5EF4-FFF2-40B4-BE49-F238E27FC236}">
                  <a16:creationId xmlns:a16="http://schemas.microsoft.com/office/drawing/2014/main" id="{79C95625-B0F5-4D9E-9F7B-8A5CECF60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" y="2625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182 w 63"/>
                <a:gd name="T13" fmla="*/ 1073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3"/>
                <a:gd name="T22" fmla="*/ 0 h 375"/>
                <a:gd name="T23" fmla="*/ 63 w 63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  <a:lnTo>
                    <a:pt x="63" y="373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440">
              <a:extLst>
                <a:ext uri="{FF2B5EF4-FFF2-40B4-BE49-F238E27FC236}">
                  <a16:creationId xmlns:a16="http://schemas.microsoft.com/office/drawing/2014/main" id="{B6DF9ABF-89D8-4CE0-BBB2-8ABB7F807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9" y="2625"/>
              <a:ext cx="72" cy="428"/>
            </a:xfrm>
            <a:custGeom>
              <a:avLst/>
              <a:gdLst>
                <a:gd name="T0" fmla="*/ 182 w 63"/>
                <a:gd name="T1" fmla="*/ 1073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3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0" name="Rectangle 441">
              <a:extLst>
                <a:ext uri="{FF2B5EF4-FFF2-40B4-BE49-F238E27FC236}">
                  <a16:creationId xmlns:a16="http://schemas.microsoft.com/office/drawing/2014/main" id="{FE705393-254D-4B3C-88E2-47149357F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442">
              <a:extLst>
                <a:ext uri="{FF2B5EF4-FFF2-40B4-BE49-F238E27FC236}">
                  <a16:creationId xmlns:a16="http://schemas.microsoft.com/office/drawing/2014/main" id="{844FC5C8-263B-45CC-926B-DF9A89A8E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443">
              <a:extLst>
                <a:ext uri="{FF2B5EF4-FFF2-40B4-BE49-F238E27FC236}">
                  <a16:creationId xmlns:a16="http://schemas.microsoft.com/office/drawing/2014/main" id="{A2B3D83A-CB96-4923-8BB4-076652512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0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444">
              <a:extLst>
                <a:ext uri="{FF2B5EF4-FFF2-40B4-BE49-F238E27FC236}">
                  <a16:creationId xmlns:a16="http://schemas.microsoft.com/office/drawing/2014/main" id="{E1130306-C8B0-4F00-A34F-91A27D0F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2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445">
              <a:extLst>
                <a:ext uri="{FF2B5EF4-FFF2-40B4-BE49-F238E27FC236}">
                  <a16:creationId xmlns:a16="http://schemas.microsoft.com/office/drawing/2014/main" id="{AD2F56E0-ED00-4F85-A10A-DCEF0DF5A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446">
              <a:extLst>
                <a:ext uri="{FF2B5EF4-FFF2-40B4-BE49-F238E27FC236}">
                  <a16:creationId xmlns:a16="http://schemas.microsoft.com/office/drawing/2014/main" id="{2486A83F-DBE3-4F37-869C-0F351848D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9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447">
              <a:extLst>
                <a:ext uri="{FF2B5EF4-FFF2-40B4-BE49-F238E27FC236}">
                  <a16:creationId xmlns:a16="http://schemas.microsoft.com/office/drawing/2014/main" id="{253B2EF6-4267-4F2B-8D74-EBB96DBA1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448">
              <a:extLst>
                <a:ext uri="{FF2B5EF4-FFF2-40B4-BE49-F238E27FC236}">
                  <a16:creationId xmlns:a16="http://schemas.microsoft.com/office/drawing/2014/main" id="{8085DBA7-51E8-4F58-90EA-89973EFFDC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7" y="1284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449">
              <a:extLst>
                <a:ext uri="{FF2B5EF4-FFF2-40B4-BE49-F238E27FC236}">
                  <a16:creationId xmlns:a16="http://schemas.microsoft.com/office/drawing/2014/main" id="{56E45308-BB15-4709-937A-4387A6815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9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Rectangle 450">
              <a:extLst>
                <a:ext uri="{FF2B5EF4-FFF2-40B4-BE49-F238E27FC236}">
                  <a16:creationId xmlns:a16="http://schemas.microsoft.com/office/drawing/2014/main" id="{E71EB08D-AC3A-41B1-8338-EC2EA1B12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1" y="1284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0" name="Rectangle 451">
              <a:extLst>
                <a:ext uri="{FF2B5EF4-FFF2-40B4-BE49-F238E27FC236}">
                  <a16:creationId xmlns:a16="http://schemas.microsoft.com/office/drawing/2014/main" id="{AEC25DA5-1B2E-469B-9BE0-92B7FC217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1284"/>
              <a:ext cx="22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1" name="Rectangle 452">
              <a:extLst>
                <a:ext uri="{FF2B5EF4-FFF2-40B4-BE49-F238E27FC236}">
                  <a16:creationId xmlns:a16="http://schemas.microsoft.com/office/drawing/2014/main" id="{A39C17CF-22E8-4C06-9A49-2CF3B95D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8" y="1284"/>
              <a:ext cx="45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2" name="Freeform 453">
              <a:extLst>
                <a:ext uri="{FF2B5EF4-FFF2-40B4-BE49-F238E27FC236}">
                  <a16:creationId xmlns:a16="http://schemas.microsoft.com/office/drawing/2014/main" id="{AE9899E9-65EB-4322-BCC4-0EC25D120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744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w 87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187"/>
                <a:gd name="T17" fmla="*/ 87 w 87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454">
              <a:extLst>
                <a:ext uri="{FF2B5EF4-FFF2-40B4-BE49-F238E27FC236}">
                  <a16:creationId xmlns:a16="http://schemas.microsoft.com/office/drawing/2014/main" id="{6C1177FF-60F2-4256-9954-E510FCE46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1" y="1744"/>
              <a:ext cx="100" cy="213"/>
            </a:xfrm>
            <a:custGeom>
              <a:avLst/>
              <a:gdLst>
                <a:gd name="T0" fmla="*/ 0 w 87"/>
                <a:gd name="T1" fmla="*/ 523 h 187"/>
                <a:gd name="T2" fmla="*/ 266 w 87"/>
                <a:gd name="T3" fmla="*/ 532 h 187"/>
                <a:gd name="T4" fmla="*/ 266 w 87"/>
                <a:gd name="T5" fmla="*/ 0 h 187"/>
                <a:gd name="T6" fmla="*/ 3 w 87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87"/>
                <a:gd name="T14" fmla="*/ 87 w 87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87">
                  <a:moveTo>
                    <a:pt x="0" y="185"/>
                  </a:moveTo>
                  <a:lnTo>
                    <a:pt x="87" y="187"/>
                  </a:lnTo>
                  <a:lnTo>
                    <a:pt x="87" y="0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455">
              <a:extLst>
                <a:ext uri="{FF2B5EF4-FFF2-40B4-BE49-F238E27FC236}">
                  <a16:creationId xmlns:a16="http://schemas.microsoft.com/office/drawing/2014/main" id="{492ADAD1-E760-4FFC-AAD7-64D6DD83B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" y="1740"/>
              <a:ext cx="100" cy="217"/>
            </a:xfrm>
            <a:custGeom>
              <a:avLst/>
              <a:gdLst>
                <a:gd name="T0" fmla="*/ 256 w 87"/>
                <a:gd name="T1" fmla="*/ 0 h 190"/>
                <a:gd name="T2" fmla="*/ 0 w 87"/>
                <a:gd name="T3" fmla="*/ 3 h 190"/>
                <a:gd name="T4" fmla="*/ 0 w 87"/>
                <a:gd name="T5" fmla="*/ 549 h 190"/>
                <a:gd name="T6" fmla="*/ 266 w 87"/>
                <a:gd name="T7" fmla="*/ 549 h 19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7"/>
                <a:gd name="T13" fmla="*/ 0 h 190"/>
                <a:gd name="T14" fmla="*/ 87 w 87"/>
                <a:gd name="T15" fmla="*/ 190 h 19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7" h="190">
                  <a:moveTo>
                    <a:pt x="84" y="0"/>
                  </a:moveTo>
                  <a:lnTo>
                    <a:pt x="0" y="3"/>
                  </a:lnTo>
                  <a:lnTo>
                    <a:pt x="0" y="190"/>
                  </a:lnTo>
                  <a:lnTo>
                    <a:pt x="87" y="19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5" name="Rectangle 456">
              <a:extLst>
                <a:ext uri="{FF2B5EF4-FFF2-40B4-BE49-F238E27FC236}">
                  <a16:creationId xmlns:a16="http://schemas.microsoft.com/office/drawing/2014/main" id="{3728C5CC-2641-4442-949B-ACD67951B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" y="1783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457">
              <a:extLst>
                <a:ext uri="{FF2B5EF4-FFF2-40B4-BE49-F238E27FC236}">
                  <a16:creationId xmlns:a16="http://schemas.microsoft.com/office/drawing/2014/main" id="{897EB8E1-22DF-490D-98F4-FB0CDEECF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1" y="1783"/>
              <a:ext cx="68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Line 458">
              <a:extLst>
                <a:ext uri="{FF2B5EF4-FFF2-40B4-BE49-F238E27FC236}">
                  <a16:creationId xmlns:a16="http://schemas.microsoft.com/office/drawing/2014/main" id="{E3E40022-D04C-4238-B3BC-39FDBA1101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1" y="1849"/>
              <a:ext cx="98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8" name="Line 459">
              <a:extLst>
                <a:ext uri="{FF2B5EF4-FFF2-40B4-BE49-F238E27FC236}">
                  <a16:creationId xmlns:a16="http://schemas.microsoft.com/office/drawing/2014/main" id="{91C52553-EF45-4098-B626-318CB1C623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4" y="1849"/>
              <a:ext cx="94" cy="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460">
              <a:extLst>
                <a:ext uri="{FF2B5EF4-FFF2-40B4-BE49-F238E27FC236}">
                  <a16:creationId xmlns:a16="http://schemas.microsoft.com/office/drawing/2014/main" id="{4AF2418B-7808-45BC-8554-4814E2A11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44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238 w 86"/>
                <a:gd name="T9" fmla="*/ 523 h 1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6"/>
                <a:gd name="T16" fmla="*/ 0 h 187"/>
                <a:gd name="T17" fmla="*/ 86 w 86"/>
                <a:gd name="T18" fmla="*/ 187 h 1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  <a:lnTo>
                    <a:pt x="84" y="185"/>
                  </a:lnTo>
                  <a:close/>
                </a:path>
              </a:pathLst>
            </a:custGeom>
            <a:solidFill>
              <a:srgbClr val="FBE2C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461">
              <a:extLst>
                <a:ext uri="{FF2B5EF4-FFF2-40B4-BE49-F238E27FC236}">
                  <a16:creationId xmlns:a16="http://schemas.microsoft.com/office/drawing/2014/main" id="{3FDC6C6D-12A3-45FF-9F7D-C574B1861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1744"/>
              <a:ext cx="98" cy="213"/>
            </a:xfrm>
            <a:custGeom>
              <a:avLst/>
              <a:gdLst>
                <a:gd name="T0" fmla="*/ 238 w 86"/>
                <a:gd name="T1" fmla="*/ 523 h 187"/>
                <a:gd name="T2" fmla="*/ 0 w 86"/>
                <a:gd name="T3" fmla="*/ 532 h 187"/>
                <a:gd name="T4" fmla="*/ 0 w 86"/>
                <a:gd name="T5" fmla="*/ 0 h 187"/>
                <a:gd name="T6" fmla="*/ 245 w 86"/>
                <a:gd name="T7" fmla="*/ 0 h 18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"/>
                <a:gd name="T13" fmla="*/ 0 h 187"/>
                <a:gd name="T14" fmla="*/ 86 w 86"/>
                <a:gd name="T15" fmla="*/ 187 h 18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" h="187">
                  <a:moveTo>
                    <a:pt x="84" y="185"/>
                  </a:moveTo>
                  <a:lnTo>
                    <a:pt x="0" y="187"/>
                  </a:lnTo>
                  <a:lnTo>
                    <a:pt x="0" y="0"/>
                  </a:lnTo>
                  <a:lnTo>
                    <a:pt x="86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Line 462">
              <a:extLst>
                <a:ext uri="{FF2B5EF4-FFF2-40B4-BE49-F238E27FC236}">
                  <a16:creationId xmlns:a16="http://schemas.microsoft.com/office/drawing/2014/main" id="{F6924636-0BDB-4FDB-8217-9C67EF0D08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2" y="1738"/>
              <a:ext cx="1" cy="22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Line 463">
              <a:extLst>
                <a:ext uri="{FF2B5EF4-FFF2-40B4-BE49-F238E27FC236}">
                  <a16:creationId xmlns:a16="http://schemas.microsoft.com/office/drawing/2014/main" id="{AA9A3A2D-1C1D-4CF4-B0A7-8CE5BBC6F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6" y="1740"/>
              <a:ext cx="96" cy="4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3" name="Line 464">
              <a:extLst>
                <a:ext uri="{FF2B5EF4-FFF2-40B4-BE49-F238E27FC236}">
                  <a16:creationId xmlns:a16="http://schemas.microsoft.com/office/drawing/2014/main" id="{37AED44C-9FF3-470E-8C27-F79DB920F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6" y="1955"/>
              <a:ext cx="96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4" name="Rectangle 465">
              <a:extLst>
                <a:ext uri="{FF2B5EF4-FFF2-40B4-BE49-F238E27FC236}">
                  <a16:creationId xmlns:a16="http://schemas.microsoft.com/office/drawing/2014/main" id="{8B3C9DA9-FB33-4C0F-BEA1-320AB70EB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3" y="1783"/>
              <a:ext cx="59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466">
              <a:extLst>
                <a:ext uri="{FF2B5EF4-FFF2-40B4-BE49-F238E27FC236}">
                  <a16:creationId xmlns:a16="http://schemas.microsoft.com/office/drawing/2014/main" id="{B08881D7-DCDB-422F-AB41-DE15D5D06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6" y="1783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467">
              <a:extLst>
                <a:ext uri="{FF2B5EF4-FFF2-40B4-BE49-F238E27FC236}">
                  <a16:creationId xmlns:a16="http://schemas.microsoft.com/office/drawing/2014/main" id="{E4ADF86B-94F6-411B-AA07-8F655F21A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" y="1783"/>
              <a:ext cx="44" cy="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468">
              <a:extLst>
                <a:ext uri="{FF2B5EF4-FFF2-40B4-BE49-F238E27FC236}">
                  <a16:creationId xmlns:a16="http://schemas.microsoft.com/office/drawing/2014/main" id="{045FA631-FCBB-4F92-BC33-1820E430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" y="2265"/>
              <a:ext cx="59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469">
              <a:extLst>
                <a:ext uri="{FF2B5EF4-FFF2-40B4-BE49-F238E27FC236}">
                  <a16:creationId xmlns:a16="http://schemas.microsoft.com/office/drawing/2014/main" id="{68C4F908-DFD5-4840-ACFE-99AD2E1EF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8" y="226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470">
              <a:extLst>
                <a:ext uri="{FF2B5EF4-FFF2-40B4-BE49-F238E27FC236}">
                  <a16:creationId xmlns:a16="http://schemas.microsoft.com/office/drawing/2014/main" id="{75608BCF-1833-4FB9-923A-C79A0CAC2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2265"/>
              <a:ext cx="44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prstClr val="black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Freeform 471">
              <a:extLst>
                <a:ext uri="{FF2B5EF4-FFF2-40B4-BE49-F238E27FC236}">
                  <a16:creationId xmlns:a16="http://schemas.microsoft.com/office/drawing/2014/main" id="{7D476C27-7CB4-4BA1-82E6-2FD4E5D2E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2" y="2118"/>
              <a:ext cx="148" cy="425"/>
            </a:xfrm>
            <a:custGeom>
              <a:avLst/>
              <a:gdLst>
                <a:gd name="T0" fmla="*/ 0 w 130"/>
                <a:gd name="T1" fmla="*/ 0 h 372"/>
                <a:gd name="T2" fmla="*/ 3 w 130"/>
                <a:gd name="T3" fmla="*/ 433 h 372"/>
                <a:gd name="T4" fmla="*/ 124 w 130"/>
                <a:gd name="T5" fmla="*/ 543 h 372"/>
                <a:gd name="T6" fmla="*/ 3 w 130"/>
                <a:gd name="T7" fmla="*/ 644 h 372"/>
                <a:gd name="T8" fmla="*/ 3 w 130"/>
                <a:gd name="T9" fmla="*/ 1080 h 372"/>
                <a:gd name="T10" fmla="*/ 364 w 130"/>
                <a:gd name="T11" fmla="*/ 753 h 372"/>
                <a:gd name="T12" fmla="*/ 364 w 130"/>
                <a:gd name="T13" fmla="*/ 332 h 372"/>
                <a:gd name="T14" fmla="*/ 3 w 130"/>
                <a:gd name="T15" fmla="*/ 0 h 372"/>
                <a:gd name="T16" fmla="*/ 3 w 130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0"/>
                <a:gd name="T28" fmla="*/ 0 h 372"/>
                <a:gd name="T29" fmla="*/ 130 w 130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0" h="372">
                  <a:moveTo>
                    <a:pt x="0" y="0"/>
                  </a:moveTo>
                  <a:lnTo>
                    <a:pt x="3" y="150"/>
                  </a:lnTo>
                  <a:lnTo>
                    <a:pt x="44" y="187"/>
                  </a:lnTo>
                  <a:lnTo>
                    <a:pt x="3" y="222"/>
                  </a:lnTo>
                  <a:lnTo>
                    <a:pt x="3" y="372"/>
                  </a:lnTo>
                  <a:lnTo>
                    <a:pt x="130" y="260"/>
                  </a:lnTo>
                  <a:lnTo>
                    <a:pt x="130" y="115"/>
                  </a:lnTo>
                  <a:lnTo>
                    <a:pt x="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472">
              <a:extLst>
                <a:ext uri="{FF2B5EF4-FFF2-40B4-BE49-F238E27FC236}">
                  <a16:creationId xmlns:a16="http://schemas.microsoft.com/office/drawing/2014/main" id="{13960D0C-B19D-44A1-9420-002FFB344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1635"/>
              <a:ext cx="72" cy="428"/>
            </a:xfrm>
            <a:custGeom>
              <a:avLst/>
              <a:gdLst>
                <a:gd name="T0" fmla="*/ 182 w 63"/>
                <a:gd name="T1" fmla="*/ 1080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5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473">
              <a:extLst>
                <a:ext uri="{FF2B5EF4-FFF2-40B4-BE49-F238E27FC236}">
                  <a16:creationId xmlns:a16="http://schemas.microsoft.com/office/drawing/2014/main" id="{E030C9BA-14FD-440D-AE09-DC5910057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2" y="2118"/>
              <a:ext cx="72" cy="428"/>
            </a:xfrm>
            <a:custGeom>
              <a:avLst/>
              <a:gdLst>
                <a:gd name="T0" fmla="*/ 182 w 63"/>
                <a:gd name="T1" fmla="*/ 1072 h 375"/>
                <a:gd name="T2" fmla="*/ 182 w 63"/>
                <a:gd name="T3" fmla="*/ 0 h 375"/>
                <a:gd name="T4" fmla="*/ 0 w 63"/>
                <a:gd name="T5" fmla="*/ 0 h 375"/>
                <a:gd name="T6" fmla="*/ 0 w 63"/>
                <a:gd name="T7" fmla="*/ 1080 h 375"/>
                <a:gd name="T8" fmla="*/ 182 w 63"/>
                <a:gd name="T9" fmla="*/ 1080 h 375"/>
                <a:gd name="T10" fmla="*/ 182 w 63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3"/>
                <a:gd name="T19" fmla="*/ 0 h 375"/>
                <a:gd name="T20" fmla="*/ 63 w 63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3" h="375">
                  <a:moveTo>
                    <a:pt x="63" y="372"/>
                  </a:moveTo>
                  <a:lnTo>
                    <a:pt x="63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3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474">
              <a:extLst>
                <a:ext uri="{FF2B5EF4-FFF2-40B4-BE49-F238E27FC236}">
                  <a16:creationId xmlns:a16="http://schemas.microsoft.com/office/drawing/2014/main" id="{7C2533DE-D76D-42DF-8BA8-330B618FC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2625"/>
              <a:ext cx="147" cy="426"/>
            </a:xfrm>
            <a:custGeom>
              <a:avLst/>
              <a:gdLst>
                <a:gd name="T0" fmla="*/ 0 w 129"/>
                <a:gd name="T1" fmla="*/ 0 h 373"/>
                <a:gd name="T2" fmla="*/ 2 w 129"/>
                <a:gd name="T3" fmla="*/ 433 h 373"/>
                <a:gd name="T4" fmla="*/ 123 w 129"/>
                <a:gd name="T5" fmla="*/ 534 h 373"/>
                <a:gd name="T6" fmla="*/ 2 w 129"/>
                <a:gd name="T7" fmla="*/ 645 h 373"/>
                <a:gd name="T8" fmla="*/ 2 w 129"/>
                <a:gd name="T9" fmla="*/ 1080 h 373"/>
                <a:gd name="T10" fmla="*/ 367 w 129"/>
                <a:gd name="T11" fmla="*/ 749 h 373"/>
                <a:gd name="T12" fmla="*/ 367 w 129"/>
                <a:gd name="T13" fmla="*/ 332 h 373"/>
                <a:gd name="T14" fmla="*/ 2 w 129"/>
                <a:gd name="T15" fmla="*/ 0 h 373"/>
                <a:gd name="T16" fmla="*/ 2 w 129"/>
                <a:gd name="T17" fmla="*/ 0 h 37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9"/>
                <a:gd name="T28" fmla="*/ 0 h 373"/>
                <a:gd name="T29" fmla="*/ 129 w 129"/>
                <a:gd name="T30" fmla="*/ 373 h 37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9" h="373">
                  <a:moveTo>
                    <a:pt x="0" y="0"/>
                  </a:moveTo>
                  <a:lnTo>
                    <a:pt x="2" y="150"/>
                  </a:lnTo>
                  <a:lnTo>
                    <a:pt x="43" y="185"/>
                  </a:lnTo>
                  <a:lnTo>
                    <a:pt x="2" y="223"/>
                  </a:lnTo>
                  <a:lnTo>
                    <a:pt x="2" y="373"/>
                  </a:lnTo>
                  <a:lnTo>
                    <a:pt x="129" y="258"/>
                  </a:lnTo>
                  <a:lnTo>
                    <a:pt x="129" y="115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475">
              <a:extLst>
                <a:ext uri="{FF2B5EF4-FFF2-40B4-BE49-F238E27FC236}">
                  <a16:creationId xmlns:a16="http://schemas.microsoft.com/office/drawing/2014/main" id="{01BECD2C-38BB-417E-9E2C-96C45BD40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5" y="2625"/>
              <a:ext cx="73" cy="428"/>
            </a:xfrm>
            <a:custGeom>
              <a:avLst/>
              <a:gdLst>
                <a:gd name="T0" fmla="*/ 182 w 64"/>
                <a:gd name="T1" fmla="*/ 1073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4" y="373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476">
              <a:extLst>
                <a:ext uri="{FF2B5EF4-FFF2-40B4-BE49-F238E27FC236}">
                  <a16:creationId xmlns:a16="http://schemas.microsoft.com/office/drawing/2014/main" id="{B682429D-7C8B-4EAF-AFAF-FE8E82272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" y="1849"/>
              <a:ext cx="343" cy="160"/>
            </a:xfrm>
            <a:custGeom>
              <a:avLst/>
              <a:gdLst>
                <a:gd name="T0" fmla="*/ 0 w 300"/>
                <a:gd name="T1" fmla="*/ 0 h 140"/>
                <a:gd name="T2" fmla="*/ 2 w 300"/>
                <a:gd name="T3" fmla="*/ 408 h 140"/>
                <a:gd name="T4" fmla="*/ 750 w 300"/>
                <a:gd name="T5" fmla="*/ 408 h 140"/>
                <a:gd name="T6" fmla="*/ 750 w 300"/>
                <a:gd name="T7" fmla="*/ 139 h 140"/>
                <a:gd name="T8" fmla="*/ 875 w 300"/>
                <a:gd name="T9" fmla="*/ 139 h 1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0"/>
                <a:gd name="T17" fmla="*/ 300 w 300"/>
                <a:gd name="T18" fmla="*/ 140 h 1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0">
                  <a:moveTo>
                    <a:pt x="0" y="0"/>
                  </a:moveTo>
                  <a:lnTo>
                    <a:pt x="2" y="140"/>
                  </a:lnTo>
                  <a:lnTo>
                    <a:pt x="257" y="140"/>
                  </a:lnTo>
                  <a:lnTo>
                    <a:pt x="257" y="48"/>
                  </a:lnTo>
                  <a:lnTo>
                    <a:pt x="300" y="4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6" name="Line 477">
              <a:extLst>
                <a:ext uri="{FF2B5EF4-FFF2-40B4-BE49-F238E27FC236}">
                  <a16:creationId xmlns:a16="http://schemas.microsoft.com/office/drawing/2014/main" id="{1C25502E-6847-48D1-89EF-965DB67C4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" y="2329"/>
              <a:ext cx="116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7" name="Line 478">
              <a:extLst>
                <a:ext uri="{FF2B5EF4-FFF2-40B4-BE49-F238E27FC236}">
                  <a16:creationId xmlns:a16="http://schemas.microsoft.com/office/drawing/2014/main" id="{886010F7-D2AB-4E5F-B188-D89D02714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329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8" name="Line 479">
              <a:extLst>
                <a:ext uri="{FF2B5EF4-FFF2-40B4-BE49-F238E27FC236}">
                  <a16:creationId xmlns:a16="http://schemas.microsoft.com/office/drawing/2014/main" id="{E56DDEAB-7424-433E-8967-30F43D325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6" y="2836"/>
              <a:ext cx="119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9" name="Line 480">
              <a:extLst>
                <a:ext uri="{FF2B5EF4-FFF2-40B4-BE49-F238E27FC236}">
                  <a16:creationId xmlns:a16="http://schemas.microsoft.com/office/drawing/2014/main" id="{053D231E-B9B8-402B-945B-F80E2E86A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8" y="2836"/>
              <a:ext cx="100" cy="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481">
              <a:extLst>
                <a:ext uri="{FF2B5EF4-FFF2-40B4-BE49-F238E27FC236}">
                  <a16:creationId xmlns:a16="http://schemas.microsoft.com/office/drawing/2014/main" id="{957DD51B-4207-4156-A23E-B3BBCDBD8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3" y="2329"/>
              <a:ext cx="343" cy="162"/>
            </a:xfrm>
            <a:custGeom>
              <a:avLst/>
              <a:gdLst>
                <a:gd name="T0" fmla="*/ 0 w 300"/>
                <a:gd name="T1" fmla="*/ 0 h 142"/>
                <a:gd name="T2" fmla="*/ 3 w 300"/>
                <a:gd name="T3" fmla="*/ 408 h 142"/>
                <a:gd name="T4" fmla="*/ 750 w 300"/>
                <a:gd name="T5" fmla="*/ 408 h 142"/>
                <a:gd name="T6" fmla="*/ 750 w 300"/>
                <a:gd name="T7" fmla="*/ 143 h 142"/>
                <a:gd name="T8" fmla="*/ 875 w 300"/>
                <a:gd name="T9" fmla="*/ 143 h 1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0"/>
                <a:gd name="T16" fmla="*/ 0 h 142"/>
                <a:gd name="T17" fmla="*/ 300 w 300"/>
                <a:gd name="T18" fmla="*/ 142 h 1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0" h="142">
                  <a:moveTo>
                    <a:pt x="0" y="0"/>
                  </a:moveTo>
                  <a:lnTo>
                    <a:pt x="3" y="142"/>
                  </a:lnTo>
                  <a:lnTo>
                    <a:pt x="257" y="142"/>
                  </a:lnTo>
                  <a:lnTo>
                    <a:pt x="257" y="50"/>
                  </a:lnTo>
                  <a:lnTo>
                    <a:pt x="300" y="5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1" name="Rectangle 482">
              <a:extLst>
                <a:ext uri="{FF2B5EF4-FFF2-40B4-BE49-F238E27FC236}">
                  <a16:creationId xmlns:a16="http://schemas.microsoft.com/office/drawing/2014/main" id="{B8BD09DE-D271-4C82-B5C9-93C4ED22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7" y="2265"/>
              <a:ext cx="58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483">
              <a:extLst>
                <a:ext uri="{FF2B5EF4-FFF2-40B4-BE49-F238E27FC236}">
                  <a16:creationId xmlns:a16="http://schemas.microsoft.com/office/drawing/2014/main" id="{2E77E8C8-F1BD-4FD7-9872-D546884F5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2265"/>
              <a:ext cx="67" cy="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0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Freeform 484">
              <a:extLst>
                <a:ext uri="{FF2B5EF4-FFF2-40B4-BE49-F238E27FC236}">
                  <a16:creationId xmlns:a16="http://schemas.microsoft.com/office/drawing/2014/main" id="{B3CFD29F-2D0D-4990-AF0C-36519130A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4" y="2223"/>
              <a:ext cx="194" cy="215"/>
            </a:xfrm>
            <a:custGeom>
              <a:avLst/>
              <a:gdLst>
                <a:gd name="T0" fmla="*/ 488 w 170"/>
                <a:gd name="T1" fmla="*/ 549 h 188"/>
                <a:gd name="T2" fmla="*/ 488 w 170"/>
                <a:gd name="T3" fmla="*/ 0 h 188"/>
                <a:gd name="T4" fmla="*/ 0 w 170"/>
                <a:gd name="T5" fmla="*/ 0 h 188"/>
                <a:gd name="T6" fmla="*/ 0 w 170"/>
                <a:gd name="T7" fmla="*/ 549 h 188"/>
                <a:gd name="T8" fmla="*/ 488 w 170"/>
                <a:gd name="T9" fmla="*/ 549 h 188"/>
                <a:gd name="T10" fmla="*/ 488 w 170"/>
                <a:gd name="T11" fmla="*/ 549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"/>
                <a:gd name="T19" fmla="*/ 0 h 188"/>
                <a:gd name="T20" fmla="*/ 170 w 170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" h="188">
                  <a:moveTo>
                    <a:pt x="170" y="188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70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485">
              <a:extLst>
                <a:ext uri="{FF2B5EF4-FFF2-40B4-BE49-F238E27FC236}">
                  <a16:creationId xmlns:a16="http://schemas.microsoft.com/office/drawing/2014/main" id="{6B9B4046-1DC7-45BB-9A9A-EA87C7ED1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2118"/>
              <a:ext cx="75" cy="428"/>
            </a:xfrm>
            <a:custGeom>
              <a:avLst/>
              <a:gdLst>
                <a:gd name="T0" fmla="*/ 180 w 66"/>
                <a:gd name="T1" fmla="*/ 1072 h 375"/>
                <a:gd name="T2" fmla="*/ 183 w 66"/>
                <a:gd name="T3" fmla="*/ 0 h 375"/>
                <a:gd name="T4" fmla="*/ 0 w 66"/>
                <a:gd name="T5" fmla="*/ 0 h 375"/>
                <a:gd name="T6" fmla="*/ 0 w 66"/>
                <a:gd name="T7" fmla="*/ 1080 h 375"/>
                <a:gd name="T8" fmla="*/ 183 w 66"/>
                <a:gd name="T9" fmla="*/ 1080 h 375"/>
                <a:gd name="T10" fmla="*/ 183 w 66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"/>
                <a:gd name="T19" fmla="*/ 0 h 375"/>
                <a:gd name="T20" fmla="*/ 66 w 66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" h="375">
                  <a:moveTo>
                    <a:pt x="64" y="372"/>
                  </a:moveTo>
                  <a:lnTo>
                    <a:pt x="66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6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5" name="Text Box 486">
              <a:extLst>
                <a:ext uri="{FF2B5EF4-FFF2-40B4-BE49-F238E27FC236}">
                  <a16:creationId xmlns:a16="http://schemas.microsoft.com/office/drawing/2014/main" id="{0F4BCB02-2209-4A7F-8BC1-9AA4F4580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" y="1783"/>
              <a:ext cx="788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lw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0($s1)</a:t>
              </a:r>
            </a:p>
          </p:txBody>
        </p:sp>
        <p:sp>
          <p:nvSpPr>
            <p:cNvPr id="246" name="Text Box 487">
              <a:extLst>
                <a:ext uri="{FF2B5EF4-FFF2-40B4-BE49-F238E27FC236}">
                  <a16:creationId xmlns:a16="http://schemas.microsoft.com/office/drawing/2014/main" id="{035F1A71-2C2B-49AA-93D8-33291DF6F1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" y="2252"/>
              <a:ext cx="980" cy="15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 err="1">
                  <a:solidFill>
                    <a:prstClr val="black"/>
                  </a:solidFill>
                  <a:latin typeface="Courier New" pitchFamily="49" charset="0"/>
                </a:rPr>
                <a:t>beq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 </a:t>
              </a:r>
              <a:r>
                <a:rPr lang="en-US" sz="1000" b="1" dirty="0">
                  <a:solidFill>
                    <a:srgbClr val="C00000"/>
                  </a:solidFill>
                  <a:latin typeface="Courier New" pitchFamily="49" charset="0"/>
                </a:rPr>
                <a:t>$s0</a:t>
              </a:r>
              <a:r>
                <a:rPr lang="en-US" sz="1000" b="1" dirty="0">
                  <a:solidFill>
                    <a:prstClr val="black"/>
                  </a:solidFill>
                  <a:latin typeface="Courier New" pitchFamily="49" charset="0"/>
                </a:rPr>
                <a:t>, $s3, Exit</a:t>
              </a:r>
            </a:p>
          </p:txBody>
        </p:sp>
        <p:sp>
          <p:nvSpPr>
            <p:cNvPr id="247" name="Freeform 489">
              <a:extLst>
                <a:ext uri="{FF2B5EF4-FFF2-40B4-BE49-F238E27FC236}">
                  <a16:creationId xmlns:a16="http://schemas.microsoft.com/office/drawing/2014/main" id="{F13E4E35-6E3A-4441-B29B-20CD58846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112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178 w 64"/>
                <a:gd name="T13" fmla="*/ 1072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375"/>
                <a:gd name="T23" fmla="*/ 64 w 64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490">
              <a:extLst>
                <a:ext uri="{FF2B5EF4-FFF2-40B4-BE49-F238E27FC236}">
                  <a16:creationId xmlns:a16="http://schemas.microsoft.com/office/drawing/2014/main" id="{13E121CC-EFBF-44E6-B09A-13C3212AF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6" y="2112"/>
              <a:ext cx="73" cy="428"/>
            </a:xfrm>
            <a:custGeom>
              <a:avLst/>
              <a:gdLst>
                <a:gd name="T0" fmla="*/ 178 w 64"/>
                <a:gd name="T1" fmla="*/ 1072 h 375"/>
                <a:gd name="T2" fmla="*/ 182 w 64"/>
                <a:gd name="T3" fmla="*/ 0 h 375"/>
                <a:gd name="T4" fmla="*/ 0 w 64"/>
                <a:gd name="T5" fmla="*/ 0 h 375"/>
                <a:gd name="T6" fmla="*/ 0 w 64"/>
                <a:gd name="T7" fmla="*/ 1080 h 375"/>
                <a:gd name="T8" fmla="*/ 182 w 64"/>
                <a:gd name="T9" fmla="*/ 1080 h 375"/>
                <a:gd name="T10" fmla="*/ 182 w 64"/>
                <a:gd name="T11" fmla="*/ 1080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4"/>
                <a:gd name="T19" fmla="*/ 0 h 375"/>
                <a:gd name="T20" fmla="*/ 64 w 64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4" h="375">
                  <a:moveTo>
                    <a:pt x="62" y="372"/>
                  </a:moveTo>
                  <a:lnTo>
                    <a:pt x="64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4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9" name="Line 491">
              <a:extLst>
                <a:ext uri="{FF2B5EF4-FFF2-40B4-BE49-F238E27FC236}">
                  <a16:creationId xmlns:a16="http://schemas.microsoft.com/office/drawing/2014/main" id="{C7BF1C94-DC48-43A9-9E9F-57BBA29749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48" y="2334"/>
              <a:ext cx="267" cy="2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50" name="Group 492">
              <a:extLst>
                <a:ext uri="{FF2B5EF4-FFF2-40B4-BE49-F238E27FC236}">
                  <a16:creationId xmlns:a16="http://schemas.microsoft.com/office/drawing/2014/main" id="{3F449517-E497-4386-9BEE-F57D0158A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1" y="2221"/>
              <a:ext cx="465" cy="255"/>
              <a:chOff x="3474" y="2602"/>
              <a:chExt cx="426" cy="286"/>
            </a:xfrm>
          </p:grpSpPr>
          <p:sp>
            <p:nvSpPr>
              <p:cNvPr id="257" name="Cloud">
                <a:extLst>
                  <a:ext uri="{FF2B5EF4-FFF2-40B4-BE49-F238E27FC236}">
                    <a16:creationId xmlns:a16="http://schemas.microsoft.com/office/drawing/2014/main" id="{1EFEE098-C30D-46AB-B3EA-6821CC86393F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Text Box 494">
                <a:extLst>
                  <a:ext uri="{FF2B5EF4-FFF2-40B4-BE49-F238E27FC236}">
                    <a16:creationId xmlns:a16="http://schemas.microsoft.com/office/drawing/2014/main" id="{4D92E656-7194-4B44-A737-81A05C2EB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51" name="Group 495">
              <a:extLst>
                <a:ext uri="{FF2B5EF4-FFF2-40B4-BE49-F238E27FC236}">
                  <a16:creationId xmlns:a16="http://schemas.microsoft.com/office/drawing/2014/main" id="{A342DDAD-0EE7-44DF-8813-76E975A093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4" y="2228"/>
              <a:ext cx="465" cy="255"/>
              <a:chOff x="3474" y="2602"/>
              <a:chExt cx="426" cy="286"/>
            </a:xfrm>
          </p:grpSpPr>
          <p:sp>
            <p:nvSpPr>
              <p:cNvPr id="255" name="Cloud">
                <a:extLst>
                  <a:ext uri="{FF2B5EF4-FFF2-40B4-BE49-F238E27FC236}">
                    <a16:creationId xmlns:a16="http://schemas.microsoft.com/office/drawing/2014/main" id="{E91951ED-DCC4-4B18-81FB-FB964F0E4040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Text Box 497">
                <a:extLst>
                  <a:ext uri="{FF2B5EF4-FFF2-40B4-BE49-F238E27FC236}">
                    <a16:creationId xmlns:a16="http://schemas.microsoft.com/office/drawing/2014/main" id="{9EECB8DC-5B44-4137-BF9B-591676C3C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52" name="Group 498">
              <a:extLst>
                <a:ext uri="{FF2B5EF4-FFF2-40B4-BE49-F238E27FC236}">
                  <a16:creationId xmlns:a16="http://schemas.microsoft.com/office/drawing/2014/main" id="{4C8EF15A-5EA3-45EB-877A-5016A67E7F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8" y="2708"/>
              <a:ext cx="465" cy="255"/>
              <a:chOff x="3474" y="2602"/>
              <a:chExt cx="426" cy="286"/>
            </a:xfrm>
          </p:grpSpPr>
          <p:sp>
            <p:nvSpPr>
              <p:cNvPr id="253" name="Cloud">
                <a:extLst>
                  <a:ext uri="{FF2B5EF4-FFF2-40B4-BE49-F238E27FC236}">
                    <a16:creationId xmlns:a16="http://schemas.microsoft.com/office/drawing/2014/main" id="{C27DB12A-BD49-4730-AD3B-13074751D039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4" name="Text Box 500">
                <a:extLst>
                  <a:ext uri="{FF2B5EF4-FFF2-40B4-BE49-F238E27FC236}">
                    <a16:creationId xmlns:a16="http://schemas.microsoft.com/office/drawing/2014/main" id="{124C93E8-71F1-45FB-BF17-9F2DDB4E1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</p:grpSp>
      <p:grpSp>
        <p:nvGrpSpPr>
          <p:cNvPr id="259" name="Group 504">
            <a:extLst>
              <a:ext uri="{FF2B5EF4-FFF2-40B4-BE49-F238E27FC236}">
                <a16:creationId xmlns:a16="http://schemas.microsoft.com/office/drawing/2014/main" id="{FC189B71-2561-4FBB-B2ED-C196F4DC29C0}"/>
              </a:ext>
            </a:extLst>
          </p:cNvPr>
          <p:cNvGrpSpPr>
            <a:grpSpLocks/>
          </p:cNvGrpSpPr>
          <p:nvPr/>
        </p:nvGrpSpPr>
        <p:grpSpPr bwMode="auto">
          <a:xfrm>
            <a:off x="2575930" y="4489134"/>
            <a:ext cx="4160837" cy="681037"/>
            <a:chOff x="731" y="1849"/>
            <a:chExt cx="2621" cy="429"/>
          </a:xfrm>
        </p:grpSpPr>
        <p:sp>
          <p:nvSpPr>
            <p:cNvPr id="260" name="Line 488">
              <a:extLst>
                <a:ext uri="{FF2B5EF4-FFF2-40B4-BE49-F238E27FC236}">
                  <a16:creationId xmlns:a16="http://schemas.microsoft.com/office/drawing/2014/main" id="{33EA87C3-CAB9-4B77-916E-EAC552B823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947"/>
              <a:ext cx="0" cy="331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1" name="Line 501">
              <a:extLst>
                <a:ext uri="{FF2B5EF4-FFF2-40B4-BE49-F238E27FC236}">
                  <a16:creationId xmlns:a16="http://schemas.microsoft.com/office/drawing/2014/main" id="{0E0F0C29-31B2-4A06-BE7F-7BC31BFBC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9" y="1849"/>
              <a:ext cx="303" cy="403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  <p:sp>
        <p:nvSpPr>
          <p:cNvPr id="262" name="Rounded Rectangle 257">
            <a:extLst>
              <a:ext uri="{FF2B5EF4-FFF2-40B4-BE49-F238E27FC236}">
                <a16:creationId xmlns:a16="http://schemas.microsoft.com/office/drawing/2014/main" id="{F383C8E8-1ACF-45A0-BDAA-9ECA8BF12E24}"/>
              </a:ext>
            </a:extLst>
          </p:cNvPr>
          <p:cNvSpPr/>
          <p:nvPr/>
        </p:nvSpPr>
        <p:spPr>
          <a:xfrm>
            <a:off x="7642225" y="3999631"/>
            <a:ext cx="2667000" cy="838200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ALU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en-US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forwarding cannot help!</a:t>
            </a:r>
            <a:endParaRPr lang="en-SG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FB099E2-EDBC-4793-B806-AF040CF7D11A}"/>
                  </a:ext>
                </a:extLst>
              </p14:cNvPr>
              <p14:cNvContentPartPr/>
              <p14:nvPr/>
            </p14:nvContentPartPr>
            <p14:xfrm>
              <a:off x="1575000" y="610920"/>
              <a:ext cx="10529640" cy="6139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FB099E2-EDBC-4793-B806-AF040CF7D1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5640" y="601560"/>
                <a:ext cx="10548360" cy="61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9222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Reduce Stalls: </a:t>
            </a:r>
            <a:r>
              <a:rPr lang="en-GB" sz="3600" b="1" dirty="0">
                <a:solidFill>
                  <a:srgbClr val="0000FF"/>
                </a:solidFill>
              </a:rPr>
              <a:t>Branch Prediction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62CFC1C-BDA1-4E20-A4FF-268D142FE2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46417"/>
            <a:ext cx="8229600" cy="5138605"/>
          </a:xfrm>
        </p:spPr>
        <p:txBody>
          <a:bodyPr>
            <a:normAutofit/>
          </a:bodyPr>
          <a:lstStyle/>
          <a:p>
            <a:pPr marL="265113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There are many branch prediction schemes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We only cover the simplest in this course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800" dirty="0"/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Simple prediction: 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All branches are assumed to be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not taken</a:t>
            </a:r>
          </a:p>
          <a:p>
            <a:pPr marL="676275" lvl="1" indent="-349250">
              <a:spcBef>
                <a:spcPts val="600"/>
              </a:spcBef>
              <a:buFont typeface="Wingdings" pitchFamily="2" charset="2"/>
              <a:buChar char="è"/>
            </a:pPr>
            <a:r>
              <a:rPr lang="en-US" sz="2400" dirty="0"/>
              <a:t>Fetch the successor instruction and start pumping it through the pipeline stages</a:t>
            </a:r>
          </a:p>
          <a:p>
            <a:pPr marL="265113" indent="-26511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When the actual branch outcome is known: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Not taken</a:t>
            </a:r>
            <a:r>
              <a:rPr lang="en-US" sz="2400" dirty="0"/>
              <a:t>: Guessed correctly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No pipeline stall</a:t>
            </a:r>
          </a:p>
          <a:p>
            <a:pPr marL="625475" lvl="1" indent="-26511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Taken</a:t>
            </a:r>
            <a:r>
              <a:rPr lang="en-US" sz="2400" dirty="0"/>
              <a:t>: Guessed wrongly </a:t>
            </a:r>
            <a:r>
              <a:rPr lang="en-US" sz="2400" dirty="0">
                <a:sym typeface="Wingdings" pitchFamily="2" charset="2"/>
              </a:rPr>
              <a:t> Wrong instructions in the pipeline  </a:t>
            </a:r>
            <a:r>
              <a:rPr lang="en-US" sz="2400" b="1" dirty="0">
                <a:solidFill>
                  <a:srgbClr val="C00000"/>
                </a:solidFill>
              </a:rPr>
              <a:t>Flush</a:t>
            </a:r>
            <a:r>
              <a:rPr lang="en-US" sz="2400" dirty="0"/>
              <a:t> successor instruction from the pipeline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7650CB-3AFF-4E44-9660-661358078C3C}"/>
                  </a:ext>
                </a:extLst>
              </p14:cNvPr>
              <p14:cNvContentPartPr/>
              <p14:nvPr/>
            </p14:nvContentPartPr>
            <p14:xfrm>
              <a:off x="1830240" y="416160"/>
              <a:ext cx="10195200" cy="591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7650CB-3AFF-4E44-9660-661358078C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0880" y="406800"/>
                <a:ext cx="10213920" cy="593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46657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Pipeline Hazards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7F17979-AD29-4464-B814-EF32ED1454F6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169233"/>
            <a:ext cx="8229600" cy="5363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Speedup from pipeline implementation: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Based on the assumption that a new instructions can be "pumped" into pipeline every cycle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However, there are </a:t>
            </a:r>
            <a:r>
              <a:rPr lang="en-US" sz="2800" b="1" dirty="0">
                <a:sym typeface="Wingdings" pitchFamily="2" charset="2"/>
              </a:rPr>
              <a:t>pipeline hazards</a:t>
            </a:r>
            <a:endParaRPr lang="en-US" sz="2800" dirty="0">
              <a:sym typeface="Wingdings" pitchFamily="2" charset="2"/>
            </a:endParaRP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Problems that prevent next instruction from immediately following previous instruction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ym typeface="Wingdings" pitchFamily="2" charset="2"/>
              </a:rPr>
              <a:t>Structural hazards: 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Simultaneous use of a hardware resource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ym typeface="Wingdings" pitchFamily="2" charset="2"/>
              </a:rPr>
              <a:t>Data hazards: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Data dependencies between instructions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ym typeface="Wingdings" pitchFamily="2" charset="2"/>
              </a:rPr>
              <a:t>Control hazards:</a:t>
            </a:r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Change in program flow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68E4C15-A83C-45FF-8411-40733931C02C}"/>
              </a:ext>
            </a:extLst>
          </p:cNvPr>
          <p:cNvSpPr/>
          <p:nvPr/>
        </p:nvSpPr>
        <p:spPr>
          <a:xfrm>
            <a:off x="7924801" y="4836695"/>
            <a:ext cx="228600" cy="1496648"/>
          </a:xfrm>
          <a:prstGeom prst="rightBrace">
            <a:avLst>
              <a:gd name="adj1" fmla="val 27584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solidFill>
                <a:prstClr val="black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AE03A-3B12-401E-9F07-78BC3E4EEF31}"/>
              </a:ext>
            </a:extLst>
          </p:cNvPr>
          <p:cNvSpPr/>
          <p:nvPr/>
        </p:nvSpPr>
        <p:spPr>
          <a:xfrm>
            <a:off x="8221580" y="5066084"/>
            <a:ext cx="2141621" cy="97054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Instruction Dependencies</a:t>
            </a:r>
            <a:endParaRPr lang="en-SG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FF220C-35E2-468C-B367-C728FF40A4EE}"/>
                  </a:ext>
                </a:extLst>
              </p14:cNvPr>
              <p14:cNvContentPartPr/>
              <p14:nvPr/>
            </p14:nvContentPartPr>
            <p14:xfrm>
              <a:off x="2613600" y="2951640"/>
              <a:ext cx="8590320" cy="3431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FF220C-35E2-468C-B367-C728FF40A4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4240" y="2942280"/>
                <a:ext cx="8609040" cy="345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Branch Prediction: </a:t>
            </a:r>
            <a:r>
              <a:rPr lang="en-GB" sz="3600" b="1" dirty="0">
                <a:solidFill>
                  <a:srgbClr val="006600"/>
                </a:solidFill>
              </a:rPr>
              <a:t>Correct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303">
            <a:extLst>
              <a:ext uri="{FF2B5EF4-FFF2-40B4-BE49-F238E27FC236}">
                <a16:creationId xmlns:a16="http://schemas.microsoft.com/office/drawing/2014/main" id="{93CA047B-F808-4271-827D-A2401C93DA18}"/>
              </a:ext>
            </a:extLst>
          </p:cNvPr>
          <p:cNvGrpSpPr/>
          <p:nvPr/>
        </p:nvGrpSpPr>
        <p:grpSpPr>
          <a:xfrm>
            <a:off x="2033359" y="1447800"/>
            <a:ext cx="8239125" cy="3962401"/>
            <a:chOff x="457200" y="1524000"/>
            <a:chExt cx="8239125" cy="3962401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ECDB2ADA-FDFB-482B-A68B-038CBE11E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3132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w 81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88"/>
                <a:gd name="T17" fmla="*/ 81 w 81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F09A399F-A3FC-47CC-9C89-747896314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3132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88"/>
                <a:gd name="T14" fmla="*/ 81 w 81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FB3F589B-188D-421C-BA63-D13414168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438" y="4303713"/>
              <a:ext cx="3175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8">
              <a:extLst>
                <a:ext uri="{FF2B5EF4-FFF2-40B4-BE49-F238E27FC236}">
                  <a16:creationId xmlns:a16="http://schemas.microsoft.com/office/drawing/2014/main" id="{8D55EF38-EDD0-4AEB-97B2-44E7F70AAF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30688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068CE597-6F37-4AAF-839E-6851BDFAD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66883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CE3EEE4B-B1B1-4E85-AD40-E6AE86152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5" y="43767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E117DE2D-091F-4F82-A0B5-75293F186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43767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91AFAA9E-5A91-45E9-A31E-57466E74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43767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AE84B37A-C51C-4598-B48E-9AD98E063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0863" y="3586163"/>
              <a:ext cx="196850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Line 14">
              <a:extLst>
                <a:ext uri="{FF2B5EF4-FFF2-40B4-BE49-F238E27FC236}">
                  <a16:creationId xmlns:a16="http://schemas.microsoft.com/office/drawing/2014/main" id="{EF85589A-4614-4563-8A8D-B20AFCCBF1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581525"/>
              <a:ext cx="16192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15">
              <a:extLst>
                <a:ext uri="{FF2B5EF4-FFF2-40B4-BE49-F238E27FC236}">
                  <a16:creationId xmlns:a16="http://schemas.microsoft.com/office/drawing/2014/main" id="{C407BAFB-D4B8-4614-98C2-1D21C1CDC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3770313"/>
              <a:ext cx="4762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D5C6BB04-A930-4D3D-A0E4-0260A76252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3586163"/>
              <a:ext cx="1603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17">
              <a:extLst>
                <a:ext uri="{FF2B5EF4-FFF2-40B4-BE49-F238E27FC236}">
                  <a16:creationId xmlns:a16="http://schemas.microsoft.com/office/drawing/2014/main" id="{B9743259-0E9B-45BC-BE02-3746CE50B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28638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B621E72C-BB0F-4FD7-B4F7-61FC35840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2686050"/>
              <a:ext cx="158750" cy="361950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Line 19">
              <a:extLst>
                <a:ext uri="{FF2B5EF4-FFF2-40B4-BE49-F238E27FC236}">
                  <a16:creationId xmlns:a16="http://schemas.microsoft.com/office/drawing/2014/main" id="{EC59B3E8-3E01-4226-BD44-465EC22300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9588" y="26812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20">
              <a:extLst>
                <a:ext uri="{FF2B5EF4-FFF2-40B4-BE49-F238E27FC236}">
                  <a16:creationId xmlns:a16="http://schemas.microsoft.com/office/drawing/2014/main" id="{89BAFE6B-3A67-4CAF-864D-AE47E8BB4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68605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21">
              <a:extLst>
                <a:ext uri="{FF2B5EF4-FFF2-40B4-BE49-F238E27FC236}">
                  <a16:creationId xmlns:a16="http://schemas.microsoft.com/office/drawing/2014/main" id="{1EC85764-B415-435D-8D90-92E0B51847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304800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Rectangle 22">
              <a:extLst>
                <a:ext uri="{FF2B5EF4-FFF2-40B4-BE49-F238E27FC236}">
                  <a16:creationId xmlns:a16="http://schemas.microsoft.com/office/drawing/2014/main" id="{0A86633E-F370-4896-A2B9-FC9105D6E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686050"/>
              <a:ext cx="158750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2E422C66-5BA1-45B3-8931-AE9028119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686050"/>
              <a:ext cx="158750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962FB1C2-1E3F-46DC-8E1F-08B00DB89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1488" y="26812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Line 25">
              <a:extLst>
                <a:ext uri="{FF2B5EF4-FFF2-40B4-BE49-F238E27FC236}">
                  <a16:creationId xmlns:a16="http://schemas.microsoft.com/office/drawing/2014/main" id="{375EE16B-81D6-4FE8-B9EA-6922158D4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68605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426EDBA7-A482-437F-BC79-B40F89067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304800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58A932C3-7829-4770-9254-3ECFFFAA8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686050"/>
              <a:ext cx="161925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61D541CF-8373-455D-84BB-B926FBFA3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686050"/>
              <a:ext cx="16192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1DDE63F2-2F16-41F5-99DF-1FB4F38A1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775" y="2686050"/>
              <a:ext cx="15557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BE910A5B-9E0E-44B6-8349-438FB2593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5019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520AF0B-387F-4571-8FFC-22FC0BE883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5019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Line 32">
              <a:extLst>
                <a:ext uri="{FF2B5EF4-FFF2-40B4-BE49-F238E27FC236}">
                  <a16:creationId xmlns:a16="http://schemas.microsoft.com/office/drawing/2014/main" id="{EA030C67-E59C-407A-AF97-15738E55E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513" y="2863850"/>
              <a:ext cx="4397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Line 33">
              <a:extLst>
                <a:ext uri="{FF2B5EF4-FFF2-40B4-BE49-F238E27FC236}">
                  <a16:creationId xmlns:a16="http://schemas.microsoft.com/office/drawing/2014/main" id="{6109108B-41FC-4A6B-8B14-ADB1733CF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773363"/>
              <a:ext cx="4778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Line 34">
              <a:extLst>
                <a:ext uri="{FF2B5EF4-FFF2-40B4-BE49-F238E27FC236}">
                  <a16:creationId xmlns:a16="http://schemas.microsoft.com/office/drawing/2014/main" id="{4A2E3C49-8A7B-4749-8D50-2EA3D050C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363" y="2863850"/>
              <a:ext cx="4730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Line 35">
              <a:extLst>
                <a:ext uri="{FF2B5EF4-FFF2-40B4-BE49-F238E27FC236}">
                  <a16:creationId xmlns:a16="http://schemas.microsoft.com/office/drawing/2014/main" id="{58C71C43-B46E-4C72-BEE5-293C879AD2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952750"/>
              <a:ext cx="477838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70CB906C-4B30-4343-8B18-B61EB289A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00" y="2773363"/>
              <a:ext cx="77788" cy="90488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AF892BD-343E-4891-8CC8-B049310929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2863850"/>
              <a:ext cx="555625" cy="273050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38">
              <a:extLst>
                <a:ext uri="{FF2B5EF4-FFF2-40B4-BE49-F238E27FC236}">
                  <a16:creationId xmlns:a16="http://schemas.microsoft.com/office/drawing/2014/main" id="{67EBFF38-2CFB-437E-984A-7EDECCCEB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4956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6" name="Rectangle 39">
              <a:extLst>
                <a:ext uri="{FF2B5EF4-FFF2-40B4-BE49-F238E27FC236}">
                  <a16:creationId xmlns:a16="http://schemas.microsoft.com/office/drawing/2014/main" id="{3C6FE6FF-5915-4041-A6EA-8B1B5F99A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4956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7" name="Rectangle 40">
              <a:extLst>
                <a:ext uri="{FF2B5EF4-FFF2-40B4-BE49-F238E27FC236}">
                  <a16:creationId xmlns:a16="http://schemas.microsoft.com/office/drawing/2014/main" id="{EAC0E35D-9D8D-4F94-B3CC-928353BDB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3495675"/>
              <a:ext cx="157163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AF788314-BD2C-4331-BBB9-2D6C2BB0F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319463"/>
              <a:ext cx="238125" cy="715963"/>
            </a:xfrm>
            <a:custGeom>
              <a:avLst/>
              <a:gdLst>
                <a:gd name="T0" fmla="*/ 0 w 124"/>
                <a:gd name="T1" fmla="*/ 0 h 372"/>
                <a:gd name="T2" fmla="*/ 0 w 124"/>
                <a:gd name="T3" fmla="*/ 695 h 372"/>
                <a:gd name="T4" fmla="*/ 175 w 124"/>
                <a:gd name="T5" fmla="*/ 873 h 372"/>
                <a:gd name="T6" fmla="*/ 0 w 124"/>
                <a:gd name="T7" fmla="*/ 1038 h 372"/>
                <a:gd name="T8" fmla="*/ 0 w 124"/>
                <a:gd name="T9" fmla="*/ 1737 h 372"/>
                <a:gd name="T10" fmla="*/ 567 w 124"/>
                <a:gd name="T11" fmla="*/ 1201 h 372"/>
                <a:gd name="T12" fmla="*/ 567 w 124"/>
                <a:gd name="T13" fmla="*/ 529 h 372"/>
                <a:gd name="T14" fmla="*/ 0 w 124"/>
                <a:gd name="T15" fmla="*/ 0 h 372"/>
                <a:gd name="T16" fmla="*/ 0 w 124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"/>
                <a:gd name="T28" fmla="*/ 0 h 372"/>
                <a:gd name="T29" fmla="*/ 124 w 124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" h="372">
                  <a:moveTo>
                    <a:pt x="0" y="0"/>
                  </a:moveTo>
                  <a:lnTo>
                    <a:pt x="0" y="149"/>
                  </a:lnTo>
                  <a:lnTo>
                    <a:pt x="38" y="187"/>
                  </a:lnTo>
                  <a:lnTo>
                    <a:pt x="0" y="223"/>
                  </a:lnTo>
                  <a:lnTo>
                    <a:pt x="0" y="372"/>
                  </a:lnTo>
                  <a:lnTo>
                    <a:pt x="124" y="258"/>
                  </a:lnTo>
                  <a:lnTo>
                    <a:pt x="124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EFAE9C4A-4BE0-4DFF-BB18-31D0F76D2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7713" y="3319463"/>
              <a:ext cx="238125" cy="715963"/>
            </a:xfrm>
            <a:custGeom>
              <a:avLst/>
              <a:gdLst>
                <a:gd name="T0" fmla="*/ 0 w 124"/>
                <a:gd name="T1" fmla="*/ 0 h 372"/>
                <a:gd name="T2" fmla="*/ 0 w 124"/>
                <a:gd name="T3" fmla="*/ 695 h 372"/>
                <a:gd name="T4" fmla="*/ 175 w 124"/>
                <a:gd name="T5" fmla="*/ 873 h 372"/>
                <a:gd name="T6" fmla="*/ 0 w 124"/>
                <a:gd name="T7" fmla="*/ 1038 h 372"/>
                <a:gd name="T8" fmla="*/ 0 w 124"/>
                <a:gd name="T9" fmla="*/ 1737 h 372"/>
                <a:gd name="T10" fmla="*/ 567 w 124"/>
                <a:gd name="T11" fmla="*/ 1201 h 372"/>
                <a:gd name="T12" fmla="*/ 567 w 124"/>
                <a:gd name="T13" fmla="*/ 529 h 372"/>
                <a:gd name="T14" fmla="*/ 0 w 124"/>
                <a:gd name="T15" fmla="*/ 0 h 372"/>
                <a:gd name="T16" fmla="*/ 0 w 124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4"/>
                <a:gd name="T28" fmla="*/ 0 h 372"/>
                <a:gd name="T29" fmla="*/ 124 w 124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4" h="372">
                  <a:moveTo>
                    <a:pt x="0" y="0"/>
                  </a:moveTo>
                  <a:lnTo>
                    <a:pt x="0" y="149"/>
                  </a:lnTo>
                  <a:lnTo>
                    <a:pt x="38" y="187"/>
                  </a:lnTo>
                  <a:lnTo>
                    <a:pt x="0" y="223"/>
                  </a:lnTo>
                  <a:lnTo>
                    <a:pt x="0" y="372"/>
                  </a:lnTo>
                  <a:lnTo>
                    <a:pt x="124" y="258"/>
                  </a:lnTo>
                  <a:lnTo>
                    <a:pt x="124" y="114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F50AD93E-134D-4BFC-B34B-1E7CF0C08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3495675"/>
              <a:ext cx="315913" cy="363538"/>
            </a:xfrm>
            <a:custGeom>
              <a:avLst/>
              <a:gdLst>
                <a:gd name="T0" fmla="*/ 768 w 164"/>
                <a:gd name="T1" fmla="*/ 911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911 h 188"/>
                <a:gd name="T8" fmla="*/ 768 w 164"/>
                <a:gd name="T9" fmla="*/ 911 h 188"/>
                <a:gd name="T10" fmla="*/ 768 w 164"/>
                <a:gd name="T11" fmla="*/ 911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1" name="Line 44">
              <a:extLst>
                <a:ext uri="{FF2B5EF4-FFF2-40B4-BE49-F238E27FC236}">
                  <a16:creationId xmlns:a16="http://schemas.microsoft.com/office/drawing/2014/main" id="{196C63ED-9145-45B5-890D-EC9FE1B194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3675063"/>
              <a:ext cx="44132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2" name="Line 45">
              <a:extLst>
                <a:ext uri="{FF2B5EF4-FFF2-40B4-BE49-F238E27FC236}">
                  <a16:creationId xmlns:a16="http://schemas.microsoft.com/office/drawing/2014/main" id="{88CC2294-654D-403B-B5E1-970D2BD14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5838" y="3675063"/>
              <a:ext cx="474663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3" name="Line 46">
              <a:extLst>
                <a:ext uri="{FF2B5EF4-FFF2-40B4-BE49-F238E27FC236}">
                  <a16:creationId xmlns:a16="http://schemas.microsoft.com/office/drawing/2014/main" id="{417A3443-4FBC-4613-95F1-EF9F5D022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6413" y="3675063"/>
              <a:ext cx="43497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FD0B3EF4-4963-4ED4-BDD8-2CB9721A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763" y="3590925"/>
              <a:ext cx="76200" cy="84138"/>
            </a:xfrm>
            <a:custGeom>
              <a:avLst/>
              <a:gdLst>
                <a:gd name="T0" fmla="*/ 0 w 40"/>
                <a:gd name="T1" fmla="*/ 196 h 44"/>
                <a:gd name="T2" fmla="*/ 0 w 40"/>
                <a:gd name="T3" fmla="*/ 0 h 44"/>
                <a:gd name="T4" fmla="*/ 174 w 40"/>
                <a:gd name="T5" fmla="*/ 0 h 44"/>
                <a:gd name="T6" fmla="*/ 0 60000 65536"/>
                <a:gd name="T7" fmla="*/ 0 60000 65536"/>
                <a:gd name="T8" fmla="*/ 0 60000 65536"/>
                <a:gd name="T9" fmla="*/ 0 w 40"/>
                <a:gd name="T10" fmla="*/ 0 h 44"/>
                <a:gd name="T11" fmla="*/ 40 w 40"/>
                <a:gd name="T12" fmla="*/ 44 h 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4">
                  <a:moveTo>
                    <a:pt x="0" y="44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955A2E36-D5A9-4BF8-88C0-E9D7AFE2E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1125" y="3675063"/>
              <a:ext cx="554038" cy="277813"/>
            </a:xfrm>
            <a:custGeom>
              <a:avLst/>
              <a:gdLst>
                <a:gd name="T0" fmla="*/ 0 w 288"/>
                <a:gd name="T1" fmla="*/ 0 h 144"/>
                <a:gd name="T2" fmla="*/ 0 w 288"/>
                <a:gd name="T3" fmla="*/ 687 h 144"/>
                <a:gd name="T4" fmla="*/ 1157 w 288"/>
                <a:gd name="T5" fmla="*/ 687 h 144"/>
                <a:gd name="T6" fmla="*/ 1157 w 288"/>
                <a:gd name="T7" fmla="*/ 235 h 144"/>
                <a:gd name="T8" fmla="*/ 1343 w 288"/>
                <a:gd name="T9" fmla="*/ 235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4"/>
                <a:gd name="T17" fmla="*/ 288 w 288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4">
                  <a:moveTo>
                    <a:pt x="0" y="0"/>
                  </a:moveTo>
                  <a:lnTo>
                    <a:pt x="0" y="144"/>
                  </a:lnTo>
                  <a:lnTo>
                    <a:pt x="248" y="144"/>
                  </a:lnTo>
                  <a:lnTo>
                    <a:pt x="248" y="49"/>
                  </a:lnTo>
                  <a:lnTo>
                    <a:pt x="288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56" name="Rectangle 49">
              <a:extLst>
                <a:ext uri="{FF2B5EF4-FFF2-40B4-BE49-F238E27FC236}">
                  <a16:creationId xmlns:a16="http://schemas.microsoft.com/office/drawing/2014/main" id="{AC270FB9-7EA1-41EA-A0A4-8FCEA4E3C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50">
              <a:extLst>
                <a:ext uri="{FF2B5EF4-FFF2-40B4-BE49-F238E27FC236}">
                  <a16:creationId xmlns:a16="http://schemas.microsoft.com/office/drawing/2014/main" id="{AE515777-4833-47CC-8328-68D1068F7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75" y="18494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51">
              <a:extLst>
                <a:ext uri="{FF2B5EF4-FFF2-40B4-BE49-F238E27FC236}">
                  <a16:creationId xmlns:a16="http://schemas.microsoft.com/office/drawing/2014/main" id="{F789BB9F-06DB-413A-9AB3-39E1E214D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913" y="18494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52">
              <a:extLst>
                <a:ext uri="{FF2B5EF4-FFF2-40B4-BE49-F238E27FC236}">
                  <a16:creationId xmlns:a16="http://schemas.microsoft.com/office/drawing/2014/main" id="{AEC4F74E-AA4B-473D-A07A-8B2418F67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188" y="18494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53">
              <a:extLst>
                <a:ext uri="{FF2B5EF4-FFF2-40B4-BE49-F238E27FC236}">
                  <a16:creationId xmlns:a16="http://schemas.microsoft.com/office/drawing/2014/main" id="{0BC88E3D-2B22-42CD-9776-24D6A9D8E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1524000"/>
              <a:ext cx="857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54">
              <a:extLst>
                <a:ext uri="{FF2B5EF4-FFF2-40B4-BE49-F238E27FC236}">
                  <a16:creationId xmlns:a16="http://schemas.microsoft.com/office/drawing/2014/main" id="{4B6DB03F-69FF-4010-BDD6-8E51AB109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15240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55">
              <a:extLst>
                <a:ext uri="{FF2B5EF4-FFF2-40B4-BE49-F238E27FC236}">
                  <a16:creationId xmlns:a16="http://schemas.microsoft.com/office/drawing/2014/main" id="{A9F28B1F-614B-493D-87B9-541E798FE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950" y="1524000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29AA0915-4496-4365-B8C1-C753E4DE3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15240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57">
              <a:extLst>
                <a:ext uri="{FF2B5EF4-FFF2-40B4-BE49-F238E27FC236}">
                  <a16:creationId xmlns:a16="http://schemas.microsoft.com/office/drawing/2014/main" id="{7764482A-D5AB-4191-86A5-2D2907B3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675" y="15240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58">
              <a:extLst>
                <a:ext uri="{FF2B5EF4-FFF2-40B4-BE49-F238E27FC236}">
                  <a16:creationId xmlns:a16="http://schemas.microsoft.com/office/drawing/2014/main" id="{D2A4995F-ECE6-4581-AF2A-B208BA7F83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5240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59">
              <a:extLst>
                <a:ext uri="{FF2B5EF4-FFF2-40B4-BE49-F238E27FC236}">
                  <a16:creationId xmlns:a16="http://schemas.microsoft.com/office/drawing/2014/main" id="{8666B7AB-BACF-415A-AE64-2C1882F6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15240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60">
              <a:extLst>
                <a:ext uri="{FF2B5EF4-FFF2-40B4-BE49-F238E27FC236}">
                  <a16:creationId xmlns:a16="http://schemas.microsoft.com/office/drawing/2014/main" id="{6D2F8628-CE6A-410B-A2C0-682A716A1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675" y="15240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61">
              <a:extLst>
                <a:ext uri="{FF2B5EF4-FFF2-40B4-BE49-F238E27FC236}">
                  <a16:creationId xmlns:a16="http://schemas.microsoft.com/office/drawing/2014/main" id="{31533AD7-60FC-412F-9930-60C36321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15240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62">
              <a:extLst>
                <a:ext uri="{FF2B5EF4-FFF2-40B4-BE49-F238E27FC236}">
                  <a16:creationId xmlns:a16="http://schemas.microsoft.com/office/drawing/2014/main" id="{CC0AF503-4703-46A9-A84C-B29BBD009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00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63">
              <a:extLst>
                <a:ext uri="{FF2B5EF4-FFF2-40B4-BE49-F238E27FC236}">
                  <a16:creationId xmlns:a16="http://schemas.microsoft.com/office/drawing/2014/main" id="{41CB7C10-E4F2-490C-B0D1-2C3EEAA95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5240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64">
              <a:extLst>
                <a:ext uri="{FF2B5EF4-FFF2-40B4-BE49-F238E27FC236}">
                  <a16:creationId xmlns:a16="http://schemas.microsoft.com/office/drawing/2014/main" id="{555D7A35-67EE-4E99-9582-9FD754E40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15240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65">
              <a:extLst>
                <a:ext uri="{FF2B5EF4-FFF2-40B4-BE49-F238E27FC236}">
                  <a16:creationId xmlns:a16="http://schemas.microsoft.com/office/drawing/2014/main" id="{23EA8220-2F1E-42A1-AD25-8B05ACA2D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66">
              <a:extLst>
                <a:ext uri="{FF2B5EF4-FFF2-40B4-BE49-F238E27FC236}">
                  <a16:creationId xmlns:a16="http://schemas.microsoft.com/office/drawing/2014/main" id="{3ED8C5EE-0791-46B6-B5EC-1E22C1993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67">
              <a:extLst>
                <a:ext uri="{FF2B5EF4-FFF2-40B4-BE49-F238E27FC236}">
                  <a16:creationId xmlns:a16="http://schemas.microsoft.com/office/drawing/2014/main" id="{D7D53E4C-4DE6-4F7D-9AE6-4AA4CA21E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15240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68">
              <a:extLst>
                <a:ext uri="{FF2B5EF4-FFF2-40B4-BE49-F238E27FC236}">
                  <a16:creationId xmlns:a16="http://schemas.microsoft.com/office/drawing/2014/main" id="{E0703A41-C352-41AF-B7A1-674220C64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69">
              <a:extLst>
                <a:ext uri="{FF2B5EF4-FFF2-40B4-BE49-F238E27FC236}">
                  <a16:creationId xmlns:a16="http://schemas.microsoft.com/office/drawing/2014/main" id="{9936E934-65C5-4026-A34D-63121357F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3" y="15240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70">
              <a:extLst>
                <a:ext uri="{FF2B5EF4-FFF2-40B4-BE49-F238E27FC236}">
                  <a16:creationId xmlns:a16="http://schemas.microsoft.com/office/drawing/2014/main" id="{45BA70B9-A81E-40CC-A86C-2B92594CF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152400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71">
              <a:extLst>
                <a:ext uri="{FF2B5EF4-FFF2-40B4-BE49-F238E27FC236}">
                  <a16:creationId xmlns:a16="http://schemas.microsoft.com/office/drawing/2014/main" id="{0BEFD1CE-31E9-417B-9526-379CD194D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975" y="15240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72">
              <a:extLst>
                <a:ext uri="{FF2B5EF4-FFF2-40B4-BE49-F238E27FC236}">
                  <a16:creationId xmlns:a16="http://schemas.microsoft.com/office/drawing/2014/main" id="{88304787-A262-404A-A25C-A3CF1AACC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138" y="1524000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73">
              <a:extLst>
                <a:ext uri="{FF2B5EF4-FFF2-40B4-BE49-F238E27FC236}">
                  <a16:creationId xmlns:a16="http://schemas.microsoft.com/office/drawing/2014/main" id="{E9BBC141-A2A1-40A0-B6B6-F49C20BAD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152400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74">
              <a:extLst>
                <a:ext uri="{FF2B5EF4-FFF2-40B4-BE49-F238E27FC236}">
                  <a16:creationId xmlns:a16="http://schemas.microsoft.com/office/drawing/2014/main" id="{931FA8C6-FF9E-4086-8623-5A45E5576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63" y="15240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75">
              <a:extLst>
                <a:ext uri="{FF2B5EF4-FFF2-40B4-BE49-F238E27FC236}">
                  <a16:creationId xmlns:a16="http://schemas.microsoft.com/office/drawing/2014/main" id="{E3E218BC-B8DA-4255-BE7A-FAEC28DED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76">
              <a:extLst>
                <a:ext uri="{FF2B5EF4-FFF2-40B4-BE49-F238E27FC236}">
                  <a16:creationId xmlns:a16="http://schemas.microsoft.com/office/drawing/2014/main" id="{3ED16BFB-6AA3-4FCF-9D4D-DBC9E9C98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8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77">
              <a:extLst>
                <a:ext uri="{FF2B5EF4-FFF2-40B4-BE49-F238E27FC236}">
                  <a16:creationId xmlns:a16="http://schemas.microsoft.com/office/drawing/2014/main" id="{5D265A77-7795-46F5-8F8B-A015C8999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78">
              <a:extLst>
                <a:ext uri="{FF2B5EF4-FFF2-40B4-BE49-F238E27FC236}">
                  <a16:creationId xmlns:a16="http://schemas.microsoft.com/office/drawing/2014/main" id="{06B271BE-0EA9-4372-B8C5-B1A9214B3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938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79">
              <a:extLst>
                <a:ext uri="{FF2B5EF4-FFF2-40B4-BE49-F238E27FC236}">
                  <a16:creationId xmlns:a16="http://schemas.microsoft.com/office/drawing/2014/main" id="{92FB87A5-28DB-4C57-A6EF-EF48E5F4C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27495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Rectangle 80">
              <a:extLst>
                <a:ext uri="{FF2B5EF4-FFF2-40B4-BE49-F238E27FC236}">
                  <a16:creationId xmlns:a16="http://schemas.microsoft.com/office/drawing/2014/main" id="{D12EBEB6-61F4-4DCE-B34C-1ADAFCCE9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8" name="Rectangle 81">
              <a:extLst>
                <a:ext uri="{FF2B5EF4-FFF2-40B4-BE49-F238E27FC236}">
                  <a16:creationId xmlns:a16="http://schemas.microsoft.com/office/drawing/2014/main" id="{8C3E1F35-A52D-4C4D-9DDA-28A826F0F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50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9" name="Rectangle 82">
              <a:extLst>
                <a:ext uri="{FF2B5EF4-FFF2-40B4-BE49-F238E27FC236}">
                  <a16:creationId xmlns:a16="http://schemas.microsoft.com/office/drawing/2014/main" id="{C625F3B0-B972-4259-9973-2110BE5E9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0" name="Rectangle 83">
              <a:extLst>
                <a:ext uri="{FF2B5EF4-FFF2-40B4-BE49-F238E27FC236}">
                  <a16:creationId xmlns:a16="http://schemas.microsoft.com/office/drawing/2014/main" id="{D17334E8-2263-4A59-BCE0-485235D30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27495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1" name="Rectangle 84">
              <a:extLst>
                <a:ext uri="{FF2B5EF4-FFF2-40B4-BE49-F238E27FC236}">
                  <a16:creationId xmlns:a16="http://schemas.microsoft.com/office/drawing/2014/main" id="{D213EDAC-7641-4667-BBBF-DF1DAE02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749550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" name="Rectangle 85">
              <a:extLst>
                <a:ext uri="{FF2B5EF4-FFF2-40B4-BE49-F238E27FC236}">
                  <a16:creationId xmlns:a16="http://schemas.microsoft.com/office/drawing/2014/main" id="{0BA518E8-8246-4CF7-B0A0-62E13344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5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3" name="Rectangle 86">
              <a:extLst>
                <a:ext uri="{FF2B5EF4-FFF2-40B4-BE49-F238E27FC236}">
                  <a16:creationId xmlns:a16="http://schemas.microsoft.com/office/drawing/2014/main" id="{DE79FE12-664F-4657-A613-FCDCBAEE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4" name="Rectangle 87">
              <a:extLst>
                <a:ext uri="{FF2B5EF4-FFF2-40B4-BE49-F238E27FC236}">
                  <a16:creationId xmlns:a16="http://schemas.microsoft.com/office/drawing/2014/main" id="{6B72566C-DE62-489A-8DCF-112406AF7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5" name="Rectangle 88">
              <a:extLst>
                <a:ext uri="{FF2B5EF4-FFF2-40B4-BE49-F238E27FC236}">
                  <a16:creationId xmlns:a16="http://schemas.microsoft.com/office/drawing/2014/main" id="{04B4A2EF-4B19-4BF5-8E0B-7E2887AD6B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2749550"/>
              <a:ext cx="396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6" name="Rectangle 89">
              <a:extLst>
                <a:ext uri="{FF2B5EF4-FFF2-40B4-BE49-F238E27FC236}">
                  <a16:creationId xmlns:a16="http://schemas.microsoft.com/office/drawing/2014/main" id="{FBC0DF9A-B3DD-49B6-BD87-A9BE63F4E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7" name="Rectangle 90">
              <a:extLst>
                <a:ext uri="{FF2B5EF4-FFF2-40B4-BE49-F238E27FC236}">
                  <a16:creationId xmlns:a16="http://schemas.microsoft.com/office/drawing/2014/main" id="{0BAB7786-996B-47C5-8D07-38948BFDF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8" name="Line 91">
              <a:extLst>
                <a:ext uri="{FF2B5EF4-FFF2-40B4-BE49-F238E27FC236}">
                  <a16:creationId xmlns:a16="http://schemas.microsoft.com/office/drawing/2014/main" id="{8E2690A9-3346-4EC6-85CD-87507C759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2667000"/>
              <a:ext cx="0" cy="281940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Rectangle 93">
              <a:extLst>
                <a:ext uri="{FF2B5EF4-FFF2-40B4-BE49-F238E27FC236}">
                  <a16:creationId xmlns:a16="http://schemas.microsoft.com/office/drawing/2014/main" id="{6A6099F6-F1F9-4A50-9E09-7FDF04FAE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724025"/>
              <a:ext cx="93663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P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0" name="Rectangle 94">
              <a:extLst>
                <a:ext uri="{FF2B5EF4-FFF2-40B4-BE49-F238E27FC236}">
                  <a16:creationId xmlns:a16="http://schemas.microsoft.com/office/drawing/2014/main" id="{CF3164E1-0B6B-4E0D-918C-C77EA970C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213" y="17240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1" name="Rectangle 95">
              <a:extLst>
                <a:ext uri="{FF2B5EF4-FFF2-40B4-BE49-F238E27FC236}">
                  <a16:creationId xmlns:a16="http://schemas.microsoft.com/office/drawing/2014/main" id="{444597EB-E5E4-422F-8A8F-291CBA3E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013" y="17240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" name="Rectangle 96">
              <a:extLst>
                <a:ext uri="{FF2B5EF4-FFF2-40B4-BE49-F238E27FC236}">
                  <a16:creationId xmlns:a16="http://schemas.microsoft.com/office/drawing/2014/main" id="{3EFE4008-C887-42AB-9861-2B3B939281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738" y="17240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3" name="Rectangle 97">
              <a:extLst>
                <a:ext uri="{FF2B5EF4-FFF2-40B4-BE49-F238E27FC236}">
                  <a16:creationId xmlns:a16="http://schemas.microsoft.com/office/drawing/2014/main" id="{AB04BF1F-BD83-492C-A231-14900991D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724025"/>
              <a:ext cx="476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4" name="Rectangle 98">
              <a:extLst>
                <a:ext uri="{FF2B5EF4-FFF2-40B4-BE49-F238E27FC236}">
                  <a16:creationId xmlns:a16="http://schemas.microsoft.com/office/drawing/2014/main" id="{6BDFB542-4DF1-44F4-96B3-157FBC35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88" y="172402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5" name="Rectangle 99">
              <a:extLst>
                <a:ext uri="{FF2B5EF4-FFF2-40B4-BE49-F238E27FC236}">
                  <a16:creationId xmlns:a16="http://schemas.microsoft.com/office/drawing/2014/main" id="{342331A8-B71A-4DFF-8BB8-9265C5851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988" y="1724025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6" name="Rectangle 100">
              <a:extLst>
                <a:ext uri="{FF2B5EF4-FFF2-40B4-BE49-F238E27FC236}">
                  <a16:creationId xmlns:a16="http://schemas.microsoft.com/office/drawing/2014/main" id="{FB58F9FD-9B96-46D7-9F04-3840AAA40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88" y="172402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7" name="Rectangle 101">
              <a:extLst>
                <a:ext uri="{FF2B5EF4-FFF2-40B4-BE49-F238E27FC236}">
                  <a16:creationId xmlns:a16="http://schemas.microsoft.com/office/drawing/2014/main" id="{4CFEC9BC-89E2-44F7-AA45-CD64C24AE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8" name="Rectangle 102">
              <a:extLst>
                <a:ext uri="{FF2B5EF4-FFF2-40B4-BE49-F238E27FC236}">
                  <a16:creationId xmlns:a16="http://schemas.microsoft.com/office/drawing/2014/main" id="{4708F341-5FD7-4586-B5D9-A8306ACE6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3" y="193357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x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9" name="Rectangle 103">
              <a:extLst>
                <a:ext uri="{FF2B5EF4-FFF2-40B4-BE49-F238E27FC236}">
                  <a16:creationId xmlns:a16="http://schemas.microsoft.com/office/drawing/2014/main" id="{10F6E38F-9ED2-4F89-85DB-AF1BB1FCF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538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0" name="Rectangle 104">
              <a:extLst>
                <a:ext uri="{FF2B5EF4-FFF2-40B4-BE49-F238E27FC236}">
                  <a16:creationId xmlns:a16="http://schemas.microsoft.com/office/drawing/2014/main" id="{B84A2AEC-4697-4D5F-BC5E-9DCB417A6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3" y="193357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c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1" name="Rectangle 105">
              <a:extLst>
                <a:ext uri="{FF2B5EF4-FFF2-40B4-BE49-F238E27FC236}">
                  <a16:creationId xmlns:a16="http://schemas.microsoft.com/office/drawing/2014/main" id="{7C277B8E-C7B5-4DE2-AC9B-79CCA3B0E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8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2" name="Rectangle 106">
              <a:extLst>
                <a:ext uri="{FF2B5EF4-FFF2-40B4-BE49-F238E27FC236}">
                  <a16:creationId xmlns:a16="http://schemas.microsoft.com/office/drawing/2014/main" id="{061CB713-19FB-4984-B9DF-6336F71A4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193357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3" name="Rectangle 107">
              <a:extLst>
                <a:ext uri="{FF2B5EF4-FFF2-40B4-BE49-F238E27FC236}">
                  <a16:creationId xmlns:a16="http://schemas.microsoft.com/office/drawing/2014/main" id="{45214F24-70EE-4E69-B297-2CD6A1749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193357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4" name="Rectangle 108">
              <a:extLst>
                <a:ext uri="{FF2B5EF4-FFF2-40B4-BE49-F238E27FC236}">
                  <a16:creationId xmlns:a16="http://schemas.microsoft.com/office/drawing/2014/main" id="{87B57B3D-0D80-4CCA-9529-50323D39D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975" y="193357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5" name="Rectangle 109">
              <a:extLst>
                <a:ext uri="{FF2B5EF4-FFF2-40B4-BE49-F238E27FC236}">
                  <a16:creationId xmlns:a16="http://schemas.microsoft.com/office/drawing/2014/main" id="{21F205C3-A727-4653-BE6C-738B097A9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525" y="193357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6" name="Rectangle 110">
              <a:extLst>
                <a:ext uri="{FF2B5EF4-FFF2-40B4-BE49-F238E27FC236}">
                  <a16:creationId xmlns:a16="http://schemas.microsoft.com/office/drawing/2014/main" id="{D3801071-DA98-411E-91BF-9ABBDAAFA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50" y="1933575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7" name="Rectangle 111">
              <a:extLst>
                <a:ext uri="{FF2B5EF4-FFF2-40B4-BE49-F238E27FC236}">
                  <a16:creationId xmlns:a16="http://schemas.microsoft.com/office/drawing/2014/main" id="{F4D194BA-3768-450F-A5B0-D42BBE1B3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138362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8" name="Rectangle 112">
              <a:extLst>
                <a:ext uri="{FF2B5EF4-FFF2-40B4-BE49-F238E27FC236}">
                  <a16:creationId xmlns:a16="http://schemas.microsoft.com/office/drawing/2014/main" id="{0B298F5E-B77D-4756-9326-48A3D4557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513" y="2138362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113">
              <a:extLst>
                <a:ext uri="{FF2B5EF4-FFF2-40B4-BE49-F238E27FC236}">
                  <a16:creationId xmlns:a16="http://schemas.microsoft.com/office/drawing/2014/main" id="{B02E5DB4-067E-4243-B749-3762D1C78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25" y="2138362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0" name="Rectangle 114">
              <a:extLst>
                <a:ext uri="{FF2B5EF4-FFF2-40B4-BE49-F238E27FC236}">
                  <a16:creationId xmlns:a16="http://schemas.microsoft.com/office/drawing/2014/main" id="{B7B02175-D82F-49F0-B08F-880B8B8B1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2138362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115">
              <a:extLst>
                <a:ext uri="{FF2B5EF4-FFF2-40B4-BE49-F238E27FC236}">
                  <a16:creationId xmlns:a16="http://schemas.microsoft.com/office/drawing/2014/main" id="{5A2E60A1-847C-41E3-80DC-6ACEA4832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588" y="2138362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116">
              <a:extLst>
                <a:ext uri="{FF2B5EF4-FFF2-40B4-BE49-F238E27FC236}">
                  <a16:creationId xmlns:a16="http://schemas.microsoft.com/office/drawing/2014/main" id="{B79A3E3A-6C2D-4C56-810F-0CEE6E95F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800" y="2138362"/>
              <a:ext cx="6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endParaRPr lang="en-GB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117">
              <a:extLst>
                <a:ext uri="{FF2B5EF4-FFF2-40B4-BE49-F238E27FC236}">
                  <a16:creationId xmlns:a16="http://schemas.microsoft.com/office/drawing/2014/main" id="{5C48F610-DC54-47BE-8D31-0639B6078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23463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118">
              <a:extLst>
                <a:ext uri="{FF2B5EF4-FFF2-40B4-BE49-F238E27FC236}">
                  <a16:creationId xmlns:a16="http://schemas.microsoft.com/office/drawing/2014/main" id="{FE499372-1948-4062-A150-171FD92A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234632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119">
              <a:extLst>
                <a:ext uri="{FF2B5EF4-FFF2-40B4-BE49-F238E27FC236}">
                  <a16:creationId xmlns:a16="http://schemas.microsoft.com/office/drawing/2014/main" id="{A05278F0-1061-419E-9369-50B9CF974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8163" y="234632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120">
              <a:extLst>
                <a:ext uri="{FF2B5EF4-FFF2-40B4-BE49-F238E27FC236}">
                  <a16:creationId xmlns:a16="http://schemas.microsoft.com/office/drawing/2014/main" id="{D0DF6EC3-733B-4741-B5B8-B9EC4FE8A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063" y="23463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121">
              <a:extLst>
                <a:ext uri="{FF2B5EF4-FFF2-40B4-BE49-F238E27FC236}">
                  <a16:creationId xmlns:a16="http://schemas.microsoft.com/office/drawing/2014/main" id="{D9717453-4F7A-4BEF-BC30-F42FEB101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750" y="2346325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122">
              <a:extLst>
                <a:ext uri="{FF2B5EF4-FFF2-40B4-BE49-F238E27FC236}">
                  <a16:creationId xmlns:a16="http://schemas.microsoft.com/office/drawing/2014/main" id="{7E6A5EA2-DAB6-4853-956D-F523068E27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263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 dirty="0">
                  <a:solidFill>
                    <a:srgbClr val="000000"/>
                  </a:solidFill>
                </a:rPr>
                <a:t>n</a:t>
              </a:r>
              <a:endParaRPr lang="en-US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123">
              <a:extLst>
                <a:ext uri="{FF2B5EF4-FFF2-40B4-BE49-F238E27FC236}">
                  <a16:creationId xmlns:a16="http://schemas.microsoft.com/office/drawing/2014/main" id="{6F5AB1EE-B37E-482A-AD5A-C70AE3F2EE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813" y="234632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124">
              <a:extLst>
                <a:ext uri="{FF2B5EF4-FFF2-40B4-BE49-F238E27FC236}">
                  <a16:creationId xmlns:a16="http://schemas.microsoft.com/office/drawing/2014/main" id="{9DC2B741-3A2A-49CD-9EA1-EE0CA270B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23463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125">
              <a:extLst>
                <a:ext uri="{FF2B5EF4-FFF2-40B4-BE49-F238E27FC236}">
                  <a16:creationId xmlns:a16="http://schemas.microsoft.com/office/drawing/2014/main" id="{D90F00D7-65DD-4A9C-8453-E6C945525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3" y="23463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126">
              <a:extLst>
                <a:ext uri="{FF2B5EF4-FFF2-40B4-BE49-F238E27FC236}">
                  <a16:creationId xmlns:a16="http://schemas.microsoft.com/office/drawing/2014/main" id="{E6520265-EF13-4082-B074-E1DF62CA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675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u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127">
              <a:extLst>
                <a:ext uri="{FF2B5EF4-FFF2-40B4-BE49-F238E27FC236}">
                  <a16:creationId xmlns:a16="http://schemas.microsoft.com/office/drawing/2014/main" id="{00B385D1-8DD2-4CB0-B9DB-199E3185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988" y="2346325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128">
              <a:extLst>
                <a:ext uri="{FF2B5EF4-FFF2-40B4-BE49-F238E27FC236}">
                  <a16:creationId xmlns:a16="http://schemas.microsoft.com/office/drawing/2014/main" id="{CCD45FEE-42FB-4DC5-AF2D-0DEB88186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7600" y="23463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Rectangle 129">
              <a:extLst>
                <a:ext uri="{FF2B5EF4-FFF2-40B4-BE49-F238E27FC236}">
                  <a16:creationId xmlns:a16="http://schemas.microsoft.com/office/drawing/2014/main" id="{27ED8F0C-9FF5-4AE5-8DE1-4508F0008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050" y="2346325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6" name="Rectangle 130">
              <a:extLst>
                <a:ext uri="{FF2B5EF4-FFF2-40B4-BE49-F238E27FC236}">
                  <a16:creationId xmlns:a16="http://schemas.microsoft.com/office/drawing/2014/main" id="{31280285-A44A-46F2-8606-AFA0133A6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7" name="Rectangle 131">
              <a:extLst>
                <a:ext uri="{FF2B5EF4-FFF2-40B4-BE49-F238E27FC236}">
                  <a16:creationId xmlns:a16="http://schemas.microsoft.com/office/drawing/2014/main" id="{2779F528-D365-4408-B43C-5770C1959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1113" y="23463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8" name="Rectangle 132">
              <a:extLst>
                <a:ext uri="{FF2B5EF4-FFF2-40B4-BE49-F238E27FC236}">
                  <a16:creationId xmlns:a16="http://schemas.microsoft.com/office/drawing/2014/main" id="{B3DC0DCA-63FB-43C3-A7C9-EAAA50E52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346325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9" name="Rectangle 133">
              <a:extLst>
                <a:ext uri="{FF2B5EF4-FFF2-40B4-BE49-F238E27FC236}">
                  <a16:creationId xmlns:a16="http://schemas.microsoft.com/office/drawing/2014/main" id="{529EB8E3-60ED-4412-9CA7-093FAE525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3038" y="2346325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0" name="Line 134">
              <a:extLst>
                <a:ext uri="{FF2B5EF4-FFF2-40B4-BE49-F238E27FC236}">
                  <a16:creationId xmlns:a16="http://schemas.microsoft.com/office/drawing/2014/main" id="{B6225668-A8C7-4265-AAC1-83D4C192B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388" y="1639888"/>
              <a:ext cx="5418138" cy="15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1" name="Freeform 135">
              <a:extLst>
                <a:ext uri="{FF2B5EF4-FFF2-40B4-BE49-F238E27FC236}">
                  <a16:creationId xmlns:a16="http://schemas.microsoft.com/office/drawing/2014/main" id="{975932BD-7A6B-4603-9D54-49A091432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603375"/>
              <a:ext cx="63500" cy="73025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136">
              <a:extLst>
                <a:ext uri="{FF2B5EF4-FFF2-40B4-BE49-F238E27FC236}">
                  <a16:creationId xmlns:a16="http://schemas.microsoft.com/office/drawing/2014/main" id="{461D8607-54B7-409A-A7B5-030AC6021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5019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137">
              <a:extLst>
                <a:ext uri="{FF2B5EF4-FFF2-40B4-BE49-F238E27FC236}">
                  <a16:creationId xmlns:a16="http://schemas.microsoft.com/office/drawing/2014/main" id="{0E07FC05-7EC6-4768-BE26-A8B810457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5019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138">
              <a:extLst>
                <a:ext uri="{FF2B5EF4-FFF2-40B4-BE49-F238E27FC236}">
                  <a16:creationId xmlns:a16="http://schemas.microsoft.com/office/drawing/2014/main" id="{C89EF028-971D-4D69-A9BE-6A200A828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139">
              <a:extLst>
                <a:ext uri="{FF2B5EF4-FFF2-40B4-BE49-F238E27FC236}">
                  <a16:creationId xmlns:a16="http://schemas.microsoft.com/office/drawing/2014/main" id="{2163F0DE-2052-459E-AC5D-E7E8FB2F5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40">
              <a:extLst>
                <a:ext uri="{FF2B5EF4-FFF2-40B4-BE49-F238E27FC236}">
                  <a16:creationId xmlns:a16="http://schemas.microsoft.com/office/drawing/2014/main" id="{386FAAAB-783B-46D9-B229-7D5BB192E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141">
              <a:extLst>
                <a:ext uri="{FF2B5EF4-FFF2-40B4-BE49-F238E27FC236}">
                  <a16:creationId xmlns:a16="http://schemas.microsoft.com/office/drawing/2014/main" id="{8E0AFF13-E51A-4EA3-9BC2-0F1CDDD00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5019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142">
              <a:extLst>
                <a:ext uri="{FF2B5EF4-FFF2-40B4-BE49-F238E27FC236}">
                  <a16:creationId xmlns:a16="http://schemas.microsoft.com/office/drawing/2014/main" id="{9340FBB0-AB9F-437E-8319-215FC559E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2495550"/>
              <a:ext cx="119063" cy="728663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43">
              <a:extLst>
                <a:ext uri="{FF2B5EF4-FFF2-40B4-BE49-F238E27FC236}">
                  <a16:creationId xmlns:a16="http://schemas.microsoft.com/office/drawing/2014/main" id="{3B8C5F13-CED7-4915-9353-4355556FC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144">
              <a:extLst>
                <a:ext uri="{FF2B5EF4-FFF2-40B4-BE49-F238E27FC236}">
                  <a16:creationId xmlns:a16="http://schemas.microsoft.com/office/drawing/2014/main" id="{AC146EEA-5DEE-467C-BD2F-C40E9E183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145">
              <a:extLst>
                <a:ext uri="{FF2B5EF4-FFF2-40B4-BE49-F238E27FC236}">
                  <a16:creationId xmlns:a16="http://schemas.microsoft.com/office/drawing/2014/main" id="{9F84A8C8-D275-4B61-AB4F-FCA63329A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46">
              <a:extLst>
                <a:ext uri="{FF2B5EF4-FFF2-40B4-BE49-F238E27FC236}">
                  <a16:creationId xmlns:a16="http://schemas.microsoft.com/office/drawing/2014/main" id="{EC9C8F97-4C67-42E1-AAF2-76306DFB3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3194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147">
              <a:extLst>
                <a:ext uri="{FF2B5EF4-FFF2-40B4-BE49-F238E27FC236}">
                  <a16:creationId xmlns:a16="http://schemas.microsoft.com/office/drawing/2014/main" id="{A6E61158-12A9-4DE7-AEBD-FAE5C613F7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319463"/>
              <a:ext cx="119063" cy="722313"/>
            </a:xfrm>
            <a:custGeom>
              <a:avLst/>
              <a:gdLst>
                <a:gd name="T0" fmla="*/ 270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148">
              <a:extLst>
                <a:ext uri="{FF2B5EF4-FFF2-40B4-BE49-F238E27FC236}">
                  <a16:creationId xmlns:a16="http://schemas.microsoft.com/office/drawing/2014/main" id="{1243C5D3-CD43-4E96-AC0E-66209D7D1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319463"/>
              <a:ext cx="120650" cy="722313"/>
            </a:xfrm>
            <a:custGeom>
              <a:avLst/>
              <a:gdLst>
                <a:gd name="T0" fmla="*/ 310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149">
              <a:extLst>
                <a:ext uri="{FF2B5EF4-FFF2-40B4-BE49-F238E27FC236}">
                  <a16:creationId xmlns:a16="http://schemas.microsoft.com/office/drawing/2014/main" id="{C0A6E34D-1C51-4419-8318-3BE802894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319463"/>
              <a:ext cx="120650" cy="722313"/>
            </a:xfrm>
            <a:custGeom>
              <a:avLst/>
              <a:gdLst>
                <a:gd name="T0" fmla="*/ 310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50">
              <a:extLst>
                <a:ext uri="{FF2B5EF4-FFF2-40B4-BE49-F238E27FC236}">
                  <a16:creationId xmlns:a16="http://schemas.microsoft.com/office/drawing/2014/main" id="{68AFB39E-984C-421D-9BF4-0DCB58D58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3132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151">
              <a:extLst>
                <a:ext uri="{FF2B5EF4-FFF2-40B4-BE49-F238E27FC236}">
                  <a16:creationId xmlns:a16="http://schemas.microsoft.com/office/drawing/2014/main" id="{76A7EB7D-A510-40FD-98C8-873BD14205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3132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1176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152">
              <a:extLst>
                <a:ext uri="{FF2B5EF4-FFF2-40B4-BE49-F238E27FC236}">
                  <a16:creationId xmlns:a16="http://schemas.microsoft.com/office/drawing/2014/main" id="{AC339621-8E5A-4E44-8767-EDF28F107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4306888"/>
              <a:ext cx="155575" cy="368300"/>
            </a:xfrm>
            <a:custGeom>
              <a:avLst/>
              <a:gdLst>
                <a:gd name="T0" fmla="*/ 374 w 81"/>
                <a:gd name="T1" fmla="*/ 0 h 191"/>
                <a:gd name="T2" fmla="*/ 0 w 81"/>
                <a:gd name="T3" fmla="*/ 16 h 191"/>
                <a:gd name="T4" fmla="*/ 0 w 81"/>
                <a:gd name="T5" fmla="*/ 909 h 191"/>
                <a:gd name="T6" fmla="*/ 374 w 81"/>
                <a:gd name="T7" fmla="*/ 909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91"/>
                <a:gd name="T14" fmla="*/ 81 w 81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91">
                  <a:moveTo>
                    <a:pt x="81" y="0"/>
                  </a:moveTo>
                  <a:lnTo>
                    <a:pt x="0" y="3"/>
                  </a:lnTo>
                  <a:lnTo>
                    <a:pt x="0" y="191"/>
                  </a:lnTo>
                  <a:lnTo>
                    <a:pt x="81" y="191"/>
                  </a:lnTo>
                </a:path>
              </a:pathLst>
            </a:custGeom>
            <a:noFill/>
            <a:ln w="11113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53">
              <a:extLst>
                <a:ext uri="{FF2B5EF4-FFF2-40B4-BE49-F238E27FC236}">
                  <a16:creationId xmlns:a16="http://schemas.microsoft.com/office/drawing/2014/main" id="{7743AB26-0FD6-48CA-9B42-A7DACC9AC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4130675"/>
              <a:ext cx="242888" cy="715963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706 h 372"/>
                <a:gd name="T4" fmla="*/ 193 w 126"/>
                <a:gd name="T5" fmla="*/ 877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17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52"/>
                  </a:lnTo>
                  <a:lnTo>
                    <a:pt x="40" y="188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61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154">
              <a:extLst>
                <a:ext uri="{FF2B5EF4-FFF2-40B4-BE49-F238E27FC236}">
                  <a16:creationId xmlns:a16="http://schemas.microsoft.com/office/drawing/2014/main" id="{DD91BA7B-D26B-4FEF-A89D-7C2D23E21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4313238"/>
              <a:ext cx="317500" cy="361950"/>
            </a:xfrm>
            <a:custGeom>
              <a:avLst/>
              <a:gdLst>
                <a:gd name="T0" fmla="*/ 766 w 165"/>
                <a:gd name="T1" fmla="*/ 865 h 188"/>
                <a:gd name="T2" fmla="*/ 766 w 165"/>
                <a:gd name="T3" fmla="*/ 0 h 188"/>
                <a:gd name="T4" fmla="*/ 0 w 165"/>
                <a:gd name="T5" fmla="*/ 0 h 188"/>
                <a:gd name="T6" fmla="*/ 0 w 165"/>
                <a:gd name="T7" fmla="*/ 880 h 188"/>
                <a:gd name="T8" fmla="*/ 766 w 165"/>
                <a:gd name="T9" fmla="*/ 880 h 188"/>
                <a:gd name="T10" fmla="*/ 766 w 165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"/>
                <a:gd name="T19" fmla="*/ 0 h 188"/>
                <a:gd name="T20" fmla="*/ 165 w 165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" h="188">
                  <a:moveTo>
                    <a:pt x="165" y="185"/>
                  </a:moveTo>
                  <a:lnTo>
                    <a:pt x="165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5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1" name="Line 155">
              <a:extLst>
                <a:ext uri="{FF2B5EF4-FFF2-40B4-BE49-F238E27FC236}">
                  <a16:creationId xmlns:a16="http://schemas.microsoft.com/office/drawing/2014/main" id="{F4548997-7CBC-4A5B-9C20-6AE1A4601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44926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2" name="Line 156">
              <a:extLst>
                <a:ext uri="{FF2B5EF4-FFF2-40B4-BE49-F238E27FC236}">
                  <a16:creationId xmlns:a16="http://schemas.microsoft.com/office/drawing/2014/main" id="{BADCEE87-EE4C-4637-BACE-5307E3C27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4492625"/>
              <a:ext cx="4714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3" name="Line 157">
              <a:extLst>
                <a:ext uri="{FF2B5EF4-FFF2-40B4-BE49-F238E27FC236}">
                  <a16:creationId xmlns:a16="http://schemas.microsoft.com/office/drawing/2014/main" id="{632AD0A9-E78D-4142-9D7A-B4CB2B943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8888" y="44926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58">
              <a:extLst>
                <a:ext uri="{FF2B5EF4-FFF2-40B4-BE49-F238E27FC236}">
                  <a16:creationId xmlns:a16="http://schemas.microsoft.com/office/drawing/2014/main" id="{74C6129F-8FD7-4104-A3C7-8EFF0B079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4402138"/>
              <a:ext cx="77788" cy="90488"/>
            </a:xfrm>
            <a:custGeom>
              <a:avLst/>
              <a:gdLst>
                <a:gd name="T0" fmla="*/ 0 w 41"/>
                <a:gd name="T1" fmla="*/ 221 h 47"/>
                <a:gd name="T2" fmla="*/ 0 w 41"/>
                <a:gd name="T3" fmla="*/ 0 h 47"/>
                <a:gd name="T4" fmla="*/ 174 w 41"/>
                <a:gd name="T5" fmla="*/ 0 h 47"/>
                <a:gd name="T6" fmla="*/ 0 60000 65536"/>
                <a:gd name="T7" fmla="*/ 0 60000 65536"/>
                <a:gd name="T8" fmla="*/ 0 60000 65536"/>
                <a:gd name="T9" fmla="*/ 0 w 41"/>
                <a:gd name="T10" fmla="*/ 0 h 47"/>
                <a:gd name="T11" fmla="*/ 41 w 41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7">
                  <a:moveTo>
                    <a:pt x="0" y="47"/>
                  </a:move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59">
              <a:extLst>
                <a:ext uri="{FF2B5EF4-FFF2-40B4-BE49-F238E27FC236}">
                  <a16:creationId xmlns:a16="http://schemas.microsoft.com/office/drawing/2014/main" id="{F9450FE9-8196-4CF5-B537-82DCD018E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492625"/>
              <a:ext cx="555625" cy="271463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59 h 141"/>
                <a:gd name="T4" fmla="*/ 1178 w 288"/>
                <a:gd name="T5" fmla="*/ 659 h 141"/>
                <a:gd name="T6" fmla="*/ 1178 w 288"/>
                <a:gd name="T7" fmla="*/ 215 h 141"/>
                <a:gd name="T8" fmla="*/ 1367 w 288"/>
                <a:gd name="T9" fmla="*/ 215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7" y="141"/>
                  </a:lnTo>
                  <a:lnTo>
                    <a:pt x="247" y="46"/>
                  </a:lnTo>
                  <a:lnTo>
                    <a:pt x="288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160">
              <a:extLst>
                <a:ext uri="{FF2B5EF4-FFF2-40B4-BE49-F238E27FC236}">
                  <a16:creationId xmlns:a16="http://schemas.microsoft.com/office/drawing/2014/main" id="{6761AE65-457A-4FDF-90C4-BCC4B4719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41306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161">
              <a:extLst>
                <a:ext uri="{FF2B5EF4-FFF2-40B4-BE49-F238E27FC236}">
                  <a16:creationId xmlns:a16="http://schemas.microsoft.com/office/drawing/2014/main" id="{DC7DFB57-A775-415F-B1B4-EC20A7AD0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41306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162">
              <a:extLst>
                <a:ext uri="{FF2B5EF4-FFF2-40B4-BE49-F238E27FC236}">
                  <a16:creationId xmlns:a16="http://schemas.microsoft.com/office/drawing/2014/main" id="{324A7B6D-25D4-4873-A0F3-2034BEE0E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41306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163">
              <a:extLst>
                <a:ext uri="{FF2B5EF4-FFF2-40B4-BE49-F238E27FC236}">
                  <a16:creationId xmlns:a16="http://schemas.microsoft.com/office/drawing/2014/main" id="{5DA0F4A6-ECAA-4D1F-9B9D-CC9452DC5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41306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164">
              <a:extLst>
                <a:ext uri="{FF2B5EF4-FFF2-40B4-BE49-F238E27FC236}">
                  <a16:creationId xmlns:a16="http://schemas.microsoft.com/office/drawing/2014/main" id="{45BE1AB7-A4E6-4E89-B793-9DF5CAD63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41306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65">
              <a:extLst>
                <a:ext uri="{FF2B5EF4-FFF2-40B4-BE49-F238E27FC236}">
                  <a16:creationId xmlns:a16="http://schemas.microsoft.com/office/drawing/2014/main" id="{2F4D2E5D-AECD-4CB9-B844-35F488E0B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41306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166">
              <a:extLst>
                <a:ext uri="{FF2B5EF4-FFF2-40B4-BE49-F238E27FC236}">
                  <a16:creationId xmlns:a16="http://schemas.microsoft.com/office/drawing/2014/main" id="{B8997EB7-4298-4766-A810-32C7880A3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438" y="2686050"/>
              <a:ext cx="315913" cy="361950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3" name="Line 167">
              <a:extLst>
                <a:ext uri="{FF2B5EF4-FFF2-40B4-BE49-F238E27FC236}">
                  <a16:creationId xmlns:a16="http://schemas.microsoft.com/office/drawing/2014/main" id="{41352372-9F09-41B3-ADD5-A532DA8F0A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28638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Rectangle 168">
              <a:extLst>
                <a:ext uri="{FF2B5EF4-FFF2-40B4-BE49-F238E27FC236}">
                  <a16:creationId xmlns:a16="http://schemas.microsoft.com/office/drawing/2014/main" id="{5ACF6A17-2E5C-44C9-B5CB-0C4B3B87B4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27495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5" name="Rectangle 169">
              <a:extLst>
                <a:ext uri="{FF2B5EF4-FFF2-40B4-BE49-F238E27FC236}">
                  <a16:creationId xmlns:a16="http://schemas.microsoft.com/office/drawing/2014/main" id="{3F0EEF0B-324C-4DB7-BD2E-51E5F311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27495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170">
              <a:extLst>
                <a:ext uri="{FF2B5EF4-FFF2-40B4-BE49-F238E27FC236}">
                  <a16:creationId xmlns:a16="http://schemas.microsoft.com/office/drawing/2014/main" id="{C1D77016-9E0A-4BC2-9E9B-3DEF81AB0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238" y="27495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171">
              <a:extLst>
                <a:ext uri="{FF2B5EF4-FFF2-40B4-BE49-F238E27FC236}">
                  <a16:creationId xmlns:a16="http://schemas.microsoft.com/office/drawing/2014/main" id="{B9C9F6EC-2F17-4FED-8481-337AAFDDA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77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Rectangle 172">
              <a:extLst>
                <a:ext uri="{FF2B5EF4-FFF2-40B4-BE49-F238E27FC236}">
                  <a16:creationId xmlns:a16="http://schemas.microsoft.com/office/drawing/2014/main" id="{03FC5E6E-793C-4BA4-A1C4-7CC507464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675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173">
              <a:extLst>
                <a:ext uri="{FF2B5EF4-FFF2-40B4-BE49-F238E27FC236}">
                  <a16:creationId xmlns:a16="http://schemas.microsoft.com/office/drawing/2014/main" id="{4487DBBE-DEFF-41B1-AC6E-DC6176D49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275" y="3565525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174">
              <a:extLst>
                <a:ext uri="{FF2B5EF4-FFF2-40B4-BE49-F238E27FC236}">
                  <a16:creationId xmlns:a16="http://schemas.microsoft.com/office/drawing/2014/main" id="{21E13F36-2806-450D-9407-78032E57F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3565525"/>
              <a:ext cx="11702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175">
              <a:extLst>
                <a:ext uri="{FF2B5EF4-FFF2-40B4-BE49-F238E27FC236}">
                  <a16:creationId xmlns:a16="http://schemas.microsoft.com/office/drawing/2014/main" id="{64F6F64D-0536-426B-841B-B9CC7A81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1775" y="3565525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176">
              <a:extLst>
                <a:ext uri="{FF2B5EF4-FFF2-40B4-BE49-F238E27FC236}">
                  <a16:creationId xmlns:a16="http://schemas.microsoft.com/office/drawing/2014/main" id="{23DBEC47-E39D-4DA1-AAE5-3F4C492EA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6075" y="3565525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177">
              <a:extLst>
                <a:ext uri="{FF2B5EF4-FFF2-40B4-BE49-F238E27FC236}">
                  <a16:creationId xmlns:a16="http://schemas.microsoft.com/office/drawing/2014/main" id="{2DB1A9BE-18F0-4590-87CB-54F02005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178">
              <a:extLst>
                <a:ext uri="{FF2B5EF4-FFF2-40B4-BE49-F238E27FC236}">
                  <a16:creationId xmlns:a16="http://schemas.microsoft.com/office/drawing/2014/main" id="{3252C8A5-E553-43EC-8A05-D1414D230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025" y="43767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prstClr val="black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179">
              <a:extLst>
                <a:ext uri="{FF2B5EF4-FFF2-40B4-BE49-F238E27FC236}">
                  <a16:creationId xmlns:a16="http://schemas.microsoft.com/office/drawing/2014/main" id="{EFE81E66-20C5-4765-993A-23760ABC2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425" y="43767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180">
              <a:extLst>
                <a:ext uri="{FF2B5EF4-FFF2-40B4-BE49-F238E27FC236}">
                  <a16:creationId xmlns:a16="http://schemas.microsoft.com/office/drawing/2014/main" id="{667BE22C-0530-4591-A1CC-8ADADD7E9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43767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181">
              <a:extLst>
                <a:ext uri="{FF2B5EF4-FFF2-40B4-BE49-F238E27FC236}">
                  <a16:creationId xmlns:a16="http://schemas.microsoft.com/office/drawing/2014/main" id="{6EC7CC0C-EF00-4EBD-AFAD-AA2CB4CBD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5" y="2749550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182">
              <a:extLst>
                <a:ext uri="{FF2B5EF4-FFF2-40B4-BE49-F238E27FC236}">
                  <a16:creationId xmlns:a16="http://schemas.microsoft.com/office/drawing/2014/main" id="{D260A2E3-4CD9-4850-AA93-7C48C0E948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425" y="27495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183">
              <a:extLst>
                <a:ext uri="{FF2B5EF4-FFF2-40B4-BE49-F238E27FC236}">
                  <a16:creationId xmlns:a16="http://schemas.microsoft.com/office/drawing/2014/main" id="{DD9C889A-C0B0-4C71-8A03-29BF29713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27495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184">
              <a:extLst>
                <a:ext uri="{FF2B5EF4-FFF2-40B4-BE49-F238E27FC236}">
                  <a16:creationId xmlns:a16="http://schemas.microsoft.com/office/drawing/2014/main" id="{4A5712B5-C204-4A8B-9F8E-174F373DC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185">
              <a:extLst>
                <a:ext uri="{FF2B5EF4-FFF2-40B4-BE49-F238E27FC236}">
                  <a16:creationId xmlns:a16="http://schemas.microsoft.com/office/drawing/2014/main" id="{12181FD4-7324-4C41-B056-E07A5E4AEE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27495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186">
              <a:extLst>
                <a:ext uri="{FF2B5EF4-FFF2-40B4-BE49-F238E27FC236}">
                  <a16:creationId xmlns:a16="http://schemas.microsoft.com/office/drawing/2014/main" id="{69165856-5F46-49C6-8637-684422ACC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888" y="34956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3" name="Rectangle 187">
              <a:extLst>
                <a:ext uri="{FF2B5EF4-FFF2-40B4-BE49-F238E27FC236}">
                  <a16:creationId xmlns:a16="http://schemas.microsoft.com/office/drawing/2014/main" id="{271AFF73-4705-4D40-81A1-0533F4AE8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5888" y="34956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Line 188">
              <a:extLst>
                <a:ext uri="{FF2B5EF4-FFF2-40B4-BE49-F238E27FC236}">
                  <a16:creationId xmlns:a16="http://schemas.microsoft.com/office/drawing/2014/main" id="{945C1684-1E35-4313-93A3-5DA846C80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63963" y="3492500"/>
              <a:ext cx="4763" cy="3762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189">
              <a:extLst>
                <a:ext uri="{FF2B5EF4-FFF2-40B4-BE49-F238E27FC236}">
                  <a16:creationId xmlns:a16="http://schemas.microsoft.com/office/drawing/2014/main" id="{8A16AFE1-1C3F-41C1-A5F0-0B3EED7A1E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438" y="3495675"/>
              <a:ext cx="171450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6" name="Line 190">
              <a:extLst>
                <a:ext uri="{FF2B5EF4-FFF2-40B4-BE49-F238E27FC236}">
                  <a16:creationId xmlns:a16="http://schemas.microsoft.com/office/drawing/2014/main" id="{A28164D2-60D9-4B78-94D7-F29B800AE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4438" y="3859213"/>
              <a:ext cx="171450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7" name="Rectangle 191">
              <a:extLst>
                <a:ext uri="{FF2B5EF4-FFF2-40B4-BE49-F238E27FC236}">
                  <a16:creationId xmlns:a16="http://schemas.microsoft.com/office/drawing/2014/main" id="{A6B18137-8BF8-4B18-8899-5DC0F03DB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4125" y="3565525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192">
              <a:extLst>
                <a:ext uri="{FF2B5EF4-FFF2-40B4-BE49-F238E27FC236}">
                  <a16:creationId xmlns:a16="http://schemas.microsoft.com/office/drawing/2014/main" id="{A1A70C7E-5D60-49ED-A641-1DDFA8241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838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193">
              <a:extLst>
                <a:ext uri="{FF2B5EF4-FFF2-40B4-BE49-F238E27FC236}">
                  <a16:creationId xmlns:a16="http://schemas.microsoft.com/office/drawing/2014/main" id="{0EEBEE53-3243-49B2-B5D9-01EAEBD6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56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Freeform 194">
              <a:extLst>
                <a:ext uri="{FF2B5EF4-FFF2-40B4-BE49-F238E27FC236}">
                  <a16:creationId xmlns:a16="http://schemas.microsoft.com/office/drawing/2014/main" id="{1E92CA31-1AF9-44C0-B3A6-1460534EF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3495675"/>
              <a:ext cx="161925" cy="363538"/>
            </a:xfrm>
            <a:custGeom>
              <a:avLst/>
              <a:gdLst>
                <a:gd name="T0" fmla="*/ 379 w 84"/>
                <a:gd name="T1" fmla="*/ 911 h 188"/>
                <a:gd name="T2" fmla="*/ 0 w 84"/>
                <a:gd name="T3" fmla="*/ 911 h 188"/>
                <a:gd name="T4" fmla="*/ 0 w 84"/>
                <a:gd name="T5" fmla="*/ 0 h 188"/>
                <a:gd name="T6" fmla="*/ 398 w 84"/>
                <a:gd name="T7" fmla="*/ 0 h 188"/>
                <a:gd name="T8" fmla="*/ 379 w 84"/>
                <a:gd name="T9" fmla="*/ 911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188"/>
                <a:gd name="T17" fmla="*/ 84 w 84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195">
              <a:extLst>
                <a:ext uri="{FF2B5EF4-FFF2-40B4-BE49-F238E27FC236}">
                  <a16:creationId xmlns:a16="http://schemas.microsoft.com/office/drawing/2014/main" id="{E927227C-2309-4944-9093-45FC610AA7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3495675"/>
              <a:ext cx="161925" cy="363538"/>
            </a:xfrm>
            <a:custGeom>
              <a:avLst/>
              <a:gdLst>
                <a:gd name="T0" fmla="*/ 379 w 84"/>
                <a:gd name="T1" fmla="*/ 911 h 188"/>
                <a:gd name="T2" fmla="*/ 0 w 84"/>
                <a:gd name="T3" fmla="*/ 911 h 188"/>
                <a:gd name="T4" fmla="*/ 0 w 84"/>
                <a:gd name="T5" fmla="*/ 0 h 188"/>
                <a:gd name="T6" fmla="*/ 398 w 84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4"/>
                <a:gd name="T13" fmla="*/ 0 h 188"/>
                <a:gd name="T14" fmla="*/ 84 w 84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4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4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2" name="Line 196">
              <a:extLst>
                <a:ext uri="{FF2B5EF4-FFF2-40B4-BE49-F238E27FC236}">
                  <a16:creationId xmlns:a16="http://schemas.microsoft.com/office/drawing/2014/main" id="{B806E1DA-D74D-4635-9CAF-75644BF0C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42063" y="3492500"/>
              <a:ext cx="3175" cy="37623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3" name="Line 197">
              <a:extLst>
                <a:ext uri="{FF2B5EF4-FFF2-40B4-BE49-F238E27FC236}">
                  <a16:creationId xmlns:a16="http://schemas.microsoft.com/office/drawing/2014/main" id="{4086F8AA-FF73-4AB0-8DAB-D15243DA0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3313" y="3495675"/>
              <a:ext cx="163513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4" name="Line 198">
              <a:extLst>
                <a:ext uri="{FF2B5EF4-FFF2-40B4-BE49-F238E27FC236}">
                  <a16:creationId xmlns:a16="http://schemas.microsoft.com/office/drawing/2014/main" id="{717619A4-C2A6-4FF2-96F3-4C82DE3317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83313" y="3859213"/>
              <a:ext cx="1635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Rectangle 199">
              <a:extLst>
                <a:ext uri="{FF2B5EF4-FFF2-40B4-BE49-F238E27FC236}">
                  <a16:creationId xmlns:a16="http://schemas.microsoft.com/office/drawing/2014/main" id="{09A739FF-D47D-4A0B-9987-27AFF03D0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138" y="3565525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200">
              <a:extLst>
                <a:ext uri="{FF2B5EF4-FFF2-40B4-BE49-F238E27FC236}">
                  <a16:creationId xmlns:a16="http://schemas.microsoft.com/office/drawing/2014/main" id="{E8656892-C2BB-46EE-9536-ABA52140F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426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201">
              <a:extLst>
                <a:ext uri="{FF2B5EF4-FFF2-40B4-BE49-F238E27FC236}">
                  <a16:creationId xmlns:a16="http://schemas.microsoft.com/office/drawing/2014/main" id="{98772624-17FC-47FE-9AFC-0B4F03C1F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681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Freeform 202">
              <a:extLst>
                <a:ext uri="{FF2B5EF4-FFF2-40B4-BE49-F238E27FC236}">
                  <a16:creationId xmlns:a16="http://schemas.microsoft.com/office/drawing/2014/main" id="{C284ABA4-7895-4420-B58E-5056C7C62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3132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391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1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203">
              <a:extLst>
                <a:ext uri="{FF2B5EF4-FFF2-40B4-BE49-F238E27FC236}">
                  <a16:creationId xmlns:a16="http://schemas.microsoft.com/office/drawing/2014/main" id="{70763B15-7B18-4EF6-9ABA-948650AD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3132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Line 204">
              <a:extLst>
                <a:ext uri="{FF2B5EF4-FFF2-40B4-BE49-F238E27FC236}">
                  <a16:creationId xmlns:a16="http://schemas.microsoft.com/office/drawing/2014/main" id="{401F2A36-7365-4CF2-B0DE-560F9884C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9775" y="4303713"/>
              <a:ext cx="1588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Line 205">
              <a:extLst>
                <a:ext uri="{FF2B5EF4-FFF2-40B4-BE49-F238E27FC236}">
                  <a16:creationId xmlns:a16="http://schemas.microsoft.com/office/drawing/2014/main" id="{02582105-46FE-4C64-8A57-D1759E60FE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30688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Line 206">
              <a:extLst>
                <a:ext uri="{FF2B5EF4-FFF2-40B4-BE49-F238E27FC236}">
                  <a16:creationId xmlns:a16="http://schemas.microsoft.com/office/drawing/2014/main" id="{92758840-8FDF-4AC5-B20F-CFD0166A19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66883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Rectangle 207">
              <a:extLst>
                <a:ext uri="{FF2B5EF4-FFF2-40B4-BE49-F238E27FC236}">
                  <a16:creationId xmlns:a16="http://schemas.microsoft.com/office/drawing/2014/main" id="{BDBD51CA-8C93-4D3F-B2B4-F287E1BC2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43767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4" name="Rectangle 208">
              <a:extLst>
                <a:ext uri="{FF2B5EF4-FFF2-40B4-BE49-F238E27FC236}">
                  <a16:creationId xmlns:a16="http://schemas.microsoft.com/office/drawing/2014/main" id="{9481E445-263D-4335-9F1B-1084BC7BF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38" y="43767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5" name="Rectangle 209">
              <a:extLst>
                <a:ext uri="{FF2B5EF4-FFF2-40B4-BE49-F238E27FC236}">
                  <a16:creationId xmlns:a16="http://schemas.microsoft.com/office/drawing/2014/main" id="{09404930-5363-4DC8-9893-10B7D3A3E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288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6" name="Rectangle 210">
              <a:extLst>
                <a:ext uri="{FF2B5EF4-FFF2-40B4-BE49-F238E27FC236}">
                  <a16:creationId xmlns:a16="http://schemas.microsoft.com/office/drawing/2014/main" id="{9CFAA941-54B1-46B9-827C-9C06DD347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" name="Rectangle 211">
              <a:extLst>
                <a:ext uri="{FF2B5EF4-FFF2-40B4-BE49-F238E27FC236}">
                  <a16:creationId xmlns:a16="http://schemas.microsoft.com/office/drawing/2014/main" id="{4DDC025F-C88B-43EB-9AC0-86038D3B7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" name="Rectangle 212">
              <a:extLst>
                <a:ext uri="{FF2B5EF4-FFF2-40B4-BE49-F238E27FC236}">
                  <a16:creationId xmlns:a16="http://schemas.microsoft.com/office/drawing/2014/main" id="{70F8C037-2D13-41E8-AE88-6C381B255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" name="Rectangle 213">
              <a:extLst>
                <a:ext uri="{FF2B5EF4-FFF2-40B4-BE49-F238E27FC236}">
                  <a16:creationId xmlns:a16="http://schemas.microsoft.com/office/drawing/2014/main" id="{CAA1B2E9-D434-405F-A86F-D262DEDE0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" name="Rectangle 214">
              <a:extLst>
                <a:ext uri="{FF2B5EF4-FFF2-40B4-BE49-F238E27FC236}">
                  <a16:creationId xmlns:a16="http://schemas.microsoft.com/office/drawing/2014/main" id="{3EDCF56E-2E2A-4818-8299-9EEDA7257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35655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" name="Rectangle 215">
              <a:extLst>
                <a:ext uri="{FF2B5EF4-FFF2-40B4-BE49-F238E27FC236}">
                  <a16:creationId xmlns:a16="http://schemas.microsoft.com/office/drawing/2014/main" id="{E3D9E015-0E09-480A-B4E5-5836BECEE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2" name="Rectangle 216">
              <a:extLst>
                <a:ext uri="{FF2B5EF4-FFF2-40B4-BE49-F238E27FC236}">
                  <a16:creationId xmlns:a16="http://schemas.microsoft.com/office/drawing/2014/main" id="{DCBF1C0A-0679-4B43-A550-102711960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565525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3" name="Rectangle 217">
              <a:extLst>
                <a:ext uri="{FF2B5EF4-FFF2-40B4-BE49-F238E27FC236}">
                  <a16:creationId xmlns:a16="http://schemas.microsoft.com/office/drawing/2014/main" id="{3B81A732-E09F-459D-8FE8-92D1C486D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35655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" name="Rectangle 218">
              <a:extLst>
                <a:ext uri="{FF2B5EF4-FFF2-40B4-BE49-F238E27FC236}">
                  <a16:creationId xmlns:a16="http://schemas.microsoft.com/office/drawing/2014/main" id="{95ECE5DA-79DD-49D4-A984-0F766394D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5655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5" name="Rectangle 219">
              <a:extLst>
                <a:ext uri="{FF2B5EF4-FFF2-40B4-BE49-F238E27FC236}">
                  <a16:creationId xmlns:a16="http://schemas.microsoft.com/office/drawing/2014/main" id="{5CFA6C9D-D75B-4AAC-94D4-45048171F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6" name="Rectangle 220">
              <a:extLst>
                <a:ext uri="{FF2B5EF4-FFF2-40B4-BE49-F238E27FC236}">
                  <a16:creationId xmlns:a16="http://schemas.microsoft.com/office/drawing/2014/main" id="{B9C00608-A668-46BE-AEA1-E04F9F5F9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3565525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" name="Rectangle 221">
              <a:extLst>
                <a:ext uri="{FF2B5EF4-FFF2-40B4-BE49-F238E27FC236}">
                  <a16:creationId xmlns:a16="http://schemas.microsoft.com/office/drawing/2014/main" id="{05427A63-0F21-4965-881A-0B02C6AA6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8" name="Rectangle 222">
              <a:extLst>
                <a:ext uri="{FF2B5EF4-FFF2-40B4-BE49-F238E27FC236}">
                  <a16:creationId xmlns:a16="http://schemas.microsoft.com/office/drawing/2014/main" id="{C209AE51-A691-4C23-917C-09C24A465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356552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9" name="Rectangle 223">
              <a:extLst>
                <a:ext uri="{FF2B5EF4-FFF2-40B4-BE49-F238E27FC236}">
                  <a16:creationId xmlns:a16="http://schemas.microsoft.com/office/drawing/2014/main" id="{A95FF9EB-20DA-47D2-9693-EDA946F98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35655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0" name="Rectangle 224">
              <a:extLst>
                <a:ext uri="{FF2B5EF4-FFF2-40B4-BE49-F238E27FC236}">
                  <a16:creationId xmlns:a16="http://schemas.microsoft.com/office/drawing/2014/main" id="{04726BFB-A698-4ADC-9DB4-FA9B92C2B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" name="Rectangle 225">
              <a:extLst>
                <a:ext uri="{FF2B5EF4-FFF2-40B4-BE49-F238E27FC236}">
                  <a16:creationId xmlns:a16="http://schemas.microsoft.com/office/drawing/2014/main" id="{A4114DFC-3183-4ACD-BB8F-1C889C13D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35655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2" name="Rectangle 226">
              <a:extLst>
                <a:ext uri="{FF2B5EF4-FFF2-40B4-BE49-F238E27FC236}">
                  <a16:creationId xmlns:a16="http://schemas.microsoft.com/office/drawing/2014/main" id="{E262C793-DAA4-4370-8B56-6574E0EA8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356552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3" name="Rectangle 227">
              <a:extLst>
                <a:ext uri="{FF2B5EF4-FFF2-40B4-BE49-F238E27FC236}">
                  <a16:creationId xmlns:a16="http://schemas.microsoft.com/office/drawing/2014/main" id="{2DE80D5F-83E3-44E4-AB8F-9E5B5D70E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356552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4" name="Rectangle 228">
              <a:extLst>
                <a:ext uri="{FF2B5EF4-FFF2-40B4-BE49-F238E27FC236}">
                  <a16:creationId xmlns:a16="http://schemas.microsoft.com/office/drawing/2014/main" id="{197D9691-0390-4E3C-B25A-6EDA080690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5" name="Rectangle 229">
              <a:extLst>
                <a:ext uri="{FF2B5EF4-FFF2-40B4-BE49-F238E27FC236}">
                  <a16:creationId xmlns:a16="http://schemas.microsoft.com/office/drawing/2014/main" id="{2C6DDD5B-67FF-4196-A032-C90F5A4E1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18494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6" name="Rectangle 230">
              <a:extLst>
                <a:ext uri="{FF2B5EF4-FFF2-40B4-BE49-F238E27FC236}">
                  <a16:creationId xmlns:a16="http://schemas.microsoft.com/office/drawing/2014/main" id="{A0344955-7EE1-4267-BCF9-850E59269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18494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7" name="Rectangle 231">
              <a:extLst>
                <a:ext uri="{FF2B5EF4-FFF2-40B4-BE49-F238E27FC236}">
                  <a16:creationId xmlns:a16="http://schemas.microsoft.com/office/drawing/2014/main" id="{C0E76A34-6FB7-4F71-8F84-ACCE48E50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663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8" name="Rectangle 232">
              <a:extLst>
                <a:ext uri="{FF2B5EF4-FFF2-40B4-BE49-F238E27FC236}">
                  <a16:creationId xmlns:a16="http://schemas.microsoft.com/office/drawing/2014/main" id="{2FA7C1D7-DA0F-4F69-BD48-6F8844D07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9" name="Rectangle 233">
              <a:extLst>
                <a:ext uri="{FF2B5EF4-FFF2-40B4-BE49-F238E27FC236}">
                  <a16:creationId xmlns:a16="http://schemas.microsoft.com/office/drawing/2014/main" id="{0F8C6DBE-D3A1-4679-B32F-4AD13D71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0" name="Rectangle 234">
              <a:extLst>
                <a:ext uri="{FF2B5EF4-FFF2-40B4-BE49-F238E27FC236}">
                  <a16:creationId xmlns:a16="http://schemas.microsoft.com/office/drawing/2014/main" id="{65451753-8612-431A-81A2-6F22C218F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1" name="Rectangle 235">
              <a:extLst>
                <a:ext uri="{FF2B5EF4-FFF2-40B4-BE49-F238E27FC236}">
                  <a16:creationId xmlns:a16="http://schemas.microsoft.com/office/drawing/2014/main" id="{6111327F-14AC-451C-9953-7D144FB41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138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2" name="Rectangle 236">
              <a:extLst>
                <a:ext uri="{FF2B5EF4-FFF2-40B4-BE49-F238E27FC236}">
                  <a16:creationId xmlns:a16="http://schemas.microsoft.com/office/drawing/2014/main" id="{C618ADD8-3CE5-4BF9-9339-4053312F3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67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" name="Rectangle 237">
              <a:extLst>
                <a:ext uri="{FF2B5EF4-FFF2-40B4-BE49-F238E27FC236}">
                  <a16:creationId xmlns:a16="http://schemas.microsoft.com/office/drawing/2014/main" id="{88A803B0-950C-4575-8DE1-7C87A746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800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4" name="Rectangle 238">
              <a:extLst>
                <a:ext uri="{FF2B5EF4-FFF2-40B4-BE49-F238E27FC236}">
                  <a16:creationId xmlns:a16="http://schemas.microsoft.com/office/drawing/2014/main" id="{20EB2751-D8C9-40BB-A7A7-5333B94BE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5" name="Rectangle 239">
              <a:extLst>
                <a:ext uri="{FF2B5EF4-FFF2-40B4-BE49-F238E27FC236}">
                  <a16:creationId xmlns:a16="http://schemas.microsoft.com/office/drawing/2014/main" id="{405199DB-A9E1-409B-8463-D069E94D4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613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6" name="Rectangle 240">
              <a:extLst>
                <a:ext uri="{FF2B5EF4-FFF2-40B4-BE49-F238E27FC236}">
                  <a16:creationId xmlns:a16="http://schemas.microsoft.com/office/drawing/2014/main" id="{15059441-7751-4734-A984-8FB781022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150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7" name="Rectangle 241">
              <a:extLst>
                <a:ext uri="{FF2B5EF4-FFF2-40B4-BE49-F238E27FC236}">
                  <a16:creationId xmlns:a16="http://schemas.microsoft.com/office/drawing/2014/main" id="{EF62536D-17D6-400E-A948-7B60A813C1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8" name="Rectangle 242">
              <a:extLst>
                <a:ext uri="{FF2B5EF4-FFF2-40B4-BE49-F238E27FC236}">
                  <a16:creationId xmlns:a16="http://schemas.microsoft.com/office/drawing/2014/main" id="{7ED03895-D103-40F6-8573-EA5E716E0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8494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9" name="Rectangle 243">
              <a:extLst>
                <a:ext uri="{FF2B5EF4-FFF2-40B4-BE49-F238E27FC236}">
                  <a16:creationId xmlns:a16="http://schemas.microsoft.com/office/drawing/2014/main" id="{54C4C2BC-DFF2-40E0-8E8B-CA9C38EE9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18494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0" name="Rectangle 244">
              <a:extLst>
                <a:ext uri="{FF2B5EF4-FFF2-40B4-BE49-F238E27FC236}">
                  <a16:creationId xmlns:a16="http://schemas.microsoft.com/office/drawing/2014/main" id="{1D696C38-5B23-46F9-B474-BEDD66152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18494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1" name="Rectangle 245">
              <a:extLst>
                <a:ext uri="{FF2B5EF4-FFF2-40B4-BE49-F238E27FC236}">
                  <a16:creationId xmlns:a16="http://schemas.microsoft.com/office/drawing/2014/main" id="{3618CFFA-668E-4DC5-A751-613271B85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75" y="18494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2" name="Rectangle 246">
              <a:extLst>
                <a:ext uri="{FF2B5EF4-FFF2-40B4-BE49-F238E27FC236}">
                  <a16:creationId xmlns:a16="http://schemas.microsoft.com/office/drawing/2014/main" id="{5D3511A6-0D2E-4299-B225-9F408C8FB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88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3" name="Rectangle 247">
              <a:extLst>
                <a:ext uri="{FF2B5EF4-FFF2-40B4-BE49-F238E27FC236}">
                  <a16:creationId xmlns:a16="http://schemas.microsoft.com/office/drawing/2014/main" id="{776A033F-77B6-4461-94E8-767F86EE2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563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4" name="Rectangle 248">
              <a:extLst>
                <a:ext uri="{FF2B5EF4-FFF2-40B4-BE49-F238E27FC236}">
                  <a16:creationId xmlns:a16="http://schemas.microsoft.com/office/drawing/2014/main" id="{38B32494-EC18-4860-8137-58EC3B244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5" name="Rectangle 249">
              <a:extLst>
                <a:ext uri="{FF2B5EF4-FFF2-40B4-BE49-F238E27FC236}">
                  <a16:creationId xmlns:a16="http://schemas.microsoft.com/office/drawing/2014/main" id="{58031367-187F-41EB-8749-556E34589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22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6" name="Rectangle 250">
              <a:extLst>
                <a:ext uri="{FF2B5EF4-FFF2-40B4-BE49-F238E27FC236}">
                  <a16:creationId xmlns:a16="http://schemas.microsoft.com/office/drawing/2014/main" id="{EC27ECFB-1E01-403E-BE07-AF5CE7EF05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7" name="Rectangle 251">
              <a:extLst>
                <a:ext uri="{FF2B5EF4-FFF2-40B4-BE49-F238E27FC236}">
                  <a16:creationId xmlns:a16="http://schemas.microsoft.com/office/drawing/2014/main" id="{E27CF91C-E321-43FB-A524-4CF3E5F8B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450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8" name="Rectangle 252">
              <a:extLst>
                <a:ext uri="{FF2B5EF4-FFF2-40B4-BE49-F238E27FC236}">
                  <a16:creationId xmlns:a16="http://schemas.microsoft.com/office/drawing/2014/main" id="{7BE50D17-683B-48FD-ADF3-793F8B3BA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575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59" name="Rectangle 253">
              <a:extLst>
                <a:ext uri="{FF2B5EF4-FFF2-40B4-BE49-F238E27FC236}">
                  <a16:creationId xmlns:a16="http://schemas.microsoft.com/office/drawing/2014/main" id="{297B56B4-1377-47F5-80DB-55C471DFFD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18494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0" name="Rectangle 254">
              <a:extLst>
                <a:ext uri="{FF2B5EF4-FFF2-40B4-BE49-F238E27FC236}">
                  <a16:creationId xmlns:a16="http://schemas.microsoft.com/office/drawing/2014/main" id="{FB7E25AF-9225-4AB4-BD45-57D969FDF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238" y="18494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1" name="Rectangle 255">
              <a:extLst>
                <a:ext uri="{FF2B5EF4-FFF2-40B4-BE49-F238E27FC236}">
                  <a16:creationId xmlns:a16="http://schemas.microsoft.com/office/drawing/2014/main" id="{530E99BB-3AB1-413E-8DB9-9E9BAC463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3513" y="18494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2" name="Rectangle 256">
              <a:extLst>
                <a:ext uri="{FF2B5EF4-FFF2-40B4-BE49-F238E27FC236}">
                  <a16:creationId xmlns:a16="http://schemas.microsoft.com/office/drawing/2014/main" id="{1B4672DF-006A-4C82-A489-3318D279E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050" y="18494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3" name="Rectangle 257">
              <a:extLst>
                <a:ext uri="{FF2B5EF4-FFF2-40B4-BE49-F238E27FC236}">
                  <a16:creationId xmlns:a16="http://schemas.microsoft.com/office/drawing/2014/main" id="{DB6CA052-1C61-4AD0-81F5-E7F355382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588" y="18494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4" name="Rectangle 258">
              <a:extLst>
                <a:ext uri="{FF2B5EF4-FFF2-40B4-BE49-F238E27FC236}">
                  <a16:creationId xmlns:a16="http://schemas.microsoft.com/office/drawing/2014/main" id="{0A7101DB-854C-4783-87F2-DEEB4B4AD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4713" y="18494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5" name="Rectangle 259">
              <a:extLst>
                <a:ext uri="{FF2B5EF4-FFF2-40B4-BE49-F238E27FC236}">
                  <a16:creationId xmlns:a16="http://schemas.microsoft.com/office/drawing/2014/main" id="{4B4A13D2-DB4B-4441-958F-95AC6BC1B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7575" y="18494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66" name="Freeform 260">
              <a:extLst>
                <a:ext uri="{FF2B5EF4-FFF2-40B4-BE49-F238E27FC236}">
                  <a16:creationId xmlns:a16="http://schemas.microsoft.com/office/drawing/2014/main" id="{4A317EC7-EA3B-4333-A875-331ADEB9D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2495550"/>
              <a:ext cx="120650" cy="728663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261">
              <a:extLst>
                <a:ext uri="{FF2B5EF4-FFF2-40B4-BE49-F238E27FC236}">
                  <a16:creationId xmlns:a16="http://schemas.microsoft.com/office/drawing/2014/main" id="{D35846E7-9818-4418-8BDB-C65988ADF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7925" y="3319463"/>
              <a:ext cx="120650" cy="722313"/>
            </a:xfrm>
            <a:custGeom>
              <a:avLst/>
              <a:gdLst>
                <a:gd name="T0" fmla="*/ 317 w 62"/>
                <a:gd name="T1" fmla="*/ 1747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8" name="Line 262">
              <a:extLst>
                <a:ext uri="{FF2B5EF4-FFF2-40B4-BE49-F238E27FC236}">
                  <a16:creationId xmlns:a16="http://schemas.microsoft.com/office/drawing/2014/main" id="{F7E554D1-E42B-42F6-B711-CD025B014E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4581525"/>
              <a:ext cx="2016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9" name="Line 263">
              <a:extLst>
                <a:ext uri="{FF2B5EF4-FFF2-40B4-BE49-F238E27FC236}">
                  <a16:creationId xmlns:a16="http://schemas.microsoft.com/office/drawing/2014/main" id="{1538621C-5145-4806-8D44-CBD6EB3EC9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397375"/>
              <a:ext cx="4778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264">
              <a:extLst>
                <a:ext uri="{FF2B5EF4-FFF2-40B4-BE49-F238E27FC236}">
                  <a16:creationId xmlns:a16="http://schemas.microsoft.com/office/drawing/2014/main" id="{4D605026-CF6E-4A06-8D32-91C9FB1A9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41306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265">
              <a:extLst>
                <a:ext uri="{FF2B5EF4-FFF2-40B4-BE49-F238E27FC236}">
                  <a16:creationId xmlns:a16="http://schemas.microsoft.com/office/drawing/2014/main" id="{410D8155-A8C8-4D16-B119-1D83D4AC8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41306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2" name="Rectangle 266">
              <a:extLst>
                <a:ext uri="{FF2B5EF4-FFF2-40B4-BE49-F238E27FC236}">
                  <a16:creationId xmlns:a16="http://schemas.microsoft.com/office/drawing/2014/main" id="{0107DDF1-6A01-4FB9-8BC4-1ADD9D9E3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3" name="Rectangle 267">
              <a:extLst>
                <a:ext uri="{FF2B5EF4-FFF2-40B4-BE49-F238E27FC236}">
                  <a16:creationId xmlns:a16="http://schemas.microsoft.com/office/drawing/2014/main" id="{AEB4908F-034D-4C6A-AE2F-7B44E8B5D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4" name="Rectangle 268">
              <a:extLst>
                <a:ext uri="{FF2B5EF4-FFF2-40B4-BE49-F238E27FC236}">
                  <a16:creationId xmlns:a16="http://schemas.microsoft.com/office/drawing/2014/main" id="{84D3DCC9-C6AC-4D2F-A289-20BD92325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5" name="Rectangle 269">
              <a:extLst>
                <a:ext uri="{FF2B5EF4-FFF2-40B4-BE49-F238E27FC236}">
                  <a16:creationId xmlns:a16="http://schemas.microsoft.com/office/drawing/2014/main" id="{7AFDCD3F-C898-4D80-8618-F967A3728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6" name="Rectangle 270">
              <a:extLst>
                <a:ext uri="{FF2B5EF4-FFF2-40B4-BE49-F238E27FC236}">
                  <a16:creationId xmlns:a16="http://schemas.microsoft.com/office/drawing/2014/main" id="{3BDD42BC-68B9-46F9-BCC8-65A1C30F0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4376738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7" name="Rectangle 271">
              <a:extLst>
                <a:ext uri="{FF2B5EF4-FFF2-40B4-BE49-F238E27FC236}">
                  <a16:creationId xmlns:a16="http://schemas.microsoft.com/office/drawing/2014/main" id="{70C44F5B-4D32-4F18-853A-C011C940F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8" name="Rectangle 272">
              <a:extLst>
                <a:ext uri="{FF2B5EF4-FFF2-40B4-BE49-F238E27FC236}">
                  <a16:creationId xmlns:a16="http://schemas.microsoft.com/office/drawing/2014/main" id="{D673BA90-5787-46A5-9FC6-20F58EE03B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738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79" name="Rectangle 273">
              <a:extLst>
                <a:ext uri="{FF2B5EF4-FFF2-40B4-BE49-F238E27FC236}">
                  <a16:creationId xmlns:a16="http://schemas.microsoft.com/office/drawing/2014/main" id="{341F69B9-D8A2-4371-9AC3-1E3913B53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288" y="43767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0" name="Rectangle 274">
              <a:extLst>
                <a:ext uri="{FF2B5EF4-FFF2-40B4-BE49-F238E27FC236}">
                  <a16:creationId xmlns:a16="http://schemas.microsoft.com/office/drawing/2014/main" id="{919CB7F9-24BF-4AE2-9A57-8814D24BA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600" y="43767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1" name="Rectangle 275">
              <a:extLst>
                <a:ext uri="{FF2B5EF4-FFF2-40B4-BE49-F238E27FC236}">
                  <a16:creationId xmlns:a16="http://schemas.microsoft.com/office/drawing/2014/main" id="{44535BD4-F4F7-42C6-9621-BDCF27145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50" y="43767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2" name="Rectangle 276">
              <a:extLst>
                <a:ext uri="{FF2B5EF4-FFF2-40B4-BE49-F238E27FC236}">
                  <a16:creationId xmlns:a16="http://schemas.microsoft.com/office/drawing/2014/main" id="{0CF21387-9E8C-4EF2-9856-98A437DFA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3188" y="43767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3" name="Rectangle 277">
              <a:extLst>
                <a:ext uri="{FF2B5EF4-FFF2-40B4-BE49-F238E27FC236}">
                  <a16:creationId xmlns:a16="http://schemas.microsoft.com/office/drawing/2014/main" id="{ACC58196-1644-42C7-893E-1DB71C4FB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63" y="43767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4" name="Rectangle 278">
              <a:extLst>
                <a:ext uri="{FF2B5EF4-FFF2-40B4-BE49-F238E27FC236}">
                  <a16:creationId xmlns:a16="http://schemas.microsoft.com/office/drawing/2014/main" id="{02560869-B32B-4DEF-83D0-A2637D2BAA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43767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5" name="Rectangle 279">
              <a:extLst>
                <a:ext uri="{FF2B5EF4-FFF2-40B4-BE49-F238E27FC236}">
                  <a16:creationId xmlns:a16="http://schemas.microsoft.com/office/drawing/2014/main" id="{6A38899D-4D55-4D51-9CA5-E1D16C65E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5913" y="43767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6" name="Rectangle 280">
              <a:extLst>
                <a:ext uri="{FF2B5EF4-FFF2-40B4-BE49-F238E27FC236}">
                  <a16:creationId xmlns:a16="http://schemas.microsoft.com/office/drawing/2014/main" id="{76DC656B-8260-46AD-A1C2-DD8585A31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43767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7" name="Rectangle 281">
              <a:extLst>
                <a:ext uri="{FF2B5EF4-FFF2-40B4-BE49-F238E27FC236}">
                  <a16:creationId xmlns:a16="http://schemas.microsoft.com/office/drawing/2014/main" id="{55BFCE6F-6EBD-43C3-9D5E-E46EE65B1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875" y="43767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8" name="Rectangle 282">
              <a:extLst>
                <a:ext uri="{FF2B5EF4-FFF2-40B4-BE49-F238E27FC236}">
                  <a16:creationId xmlns:a16="http://schemas.microsoft.com/office/drawing/2014/main" id="{E371787A-7060-4CBC-97DB-D94FCBA97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4376738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89" name="Rectangle 283">
              <a:extLst>
                <a:ext uri="{FF2B5EF4-FFF2-40B4-BE49-F238E27FC236}">
                  <a16:creationId xmlns:a16="http://schemas.microsoft.com/office/drawing/2014/main" id="{D8084686-C66E-446A-8898-E2F82F8C4C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0" name="Rectangle 284">
              <a:extLst>
                <a:ext uri="{FF2B5EF4-FFF2-40B4-BE49-F238E27FC236}">
                  <a16:creationId xmlns:a16="http://schemas.microsoft.com/office/drawing/2014/main" id="{0038C5EF-EBEC-4C4B-9417-184AB9A83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1" name="Rectangle 285">
              <a:extLst>
                <a:ext uri="{FF2B5EF4-FFF2-40B4-BE49-F238E27FC236}">
                  <a16:creationId xmlns:a16="http://schemas.microsoft.com/office/drawing/2014/main" id="{177F9F26-3264-4773-9E48-762F931F6B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2" name="Rectangle 286">
              <a:extLst>
                <a:ext uri="{FF2B5EF4-FFF2-40B4-BE49-F238E27FC236}">
                  <a16:creationId xmlns:a16="http://schemas.microsoft.com/office/drawing/2014/main" id="{301AF39B-D11A-4C33-9D85-7739448F5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3" name="Rectangle 287">
              <a:extLst>
                <a:ext uri="{FF2B5EF4-FFF2-40B4-BE49-F238E27FC236}">
                  <a16:creationId xmlns:a16="http://schemas.microsoft.com/office/drawing/2014/main" id="{526B5086-B1FE-43E4-8CFB-97F157D6C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5187950"/>
              <a:ext cx="7937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4" name="Rectangle 288">
              <a:extLst>
                <a:ext uri="{FF2B5EF4-FFF2-40B4-BE49-F238E27FC236}">
                  <a16:creationId xmlns:a16="http://schemas.microsoft.com/office/drawing/2014/main" id="{26B8CF3E-B415-46F6-A1B5-56319E92E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5" name="Rectangle 289">
              <a:extLst>
                <a:ext uri="{FF2B5EF4-FFF2-40B4-BE49-F238E27FC236}">
                  <a16:creationId xmlns:a16="http://schemas.microsoft.com/office/drawing/2014/main" id="{F0004BBB-3EFD-466F-8F7B-B74A5FCF8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5187950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6" name="Rectangle 290">
              <a:extLst>
                <a:ext uri="{FF2B5EF4-FFF2-40B4-BE49-F238E27FC236}">
                  <a16:creationId xmlns:a16="http://schemas.microsoft.com/office/drawing/2014/main" id="{908BA8E4-8E56-4091-8E1A-C3D681A1A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5187950"/>
              <a:ext cx="7937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7" name="Rectangle 291">
              <a:extLst>
                <a:ext uri="{FF2B5EF4-FFF2-40B4-BE49-F238E27FC236}">
                  <a16:creationId xmlns:a16="http://schemas.microsoft.com/office/drawing/2014/main" id="{AA0A6E7F-AAAB-420C-AF97-11F13DEA1B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5187950"/>
              <a:ext cx="79375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8" name="Rectangle 292">
              <a:extLst>
                <a:ext uri="{FF2B5EF4-FFF2-40B4-BE49-F238E27FC236}">
                  <a16:creationId xmlns:a16="http://schemas.microsoft.com/office/drawing/2014/main" id="{F7EB4CEB-AFFC-4736-A53D-F15E9E0E9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99" name="Rectangle 293">
              <a:extLst>
                <a:ext uri="{FF2B5EF4-FFF2-40B4-BE49-F238E27FC236}">
                  <a16:creationId xmlns:a16="http://schemas.microsoft.com/office/drawing/2014/main" id="{C6D3252E-0827-465B-BBFA-F90155C8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5187950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0" name="Rectangle 294">
              <a:extLst>
                <a:ext uri="{FF2B5EF4-FFF2-40B4-BE49-F238E27FC236}">
                  <a16:creationId xmlns:a16="http://schemas.microsoft.com/office/drawing/2014/main" id="{A6056103-1F4A-4428-9723-AC16988E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1" name="Rectangle 295">
              <a:extLst>
                <a:ext uri="{FF2B5EF4-FFF2-40B4-BE49-F238E27FC236}">
                  <a16:creationId xmlns:a16="http://schemas.microsoft.com/office/drawing/2014/main" id="{F9EE8BCD-A911-4A13-93FE-763E747109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5187950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2" name="Rectangle 296">
              <a:extLst>
                <a:ext uri="{FF2B5EF4-FFF2-40B4-BE49-F238E27FC236}">
                  <a16:creationId xmlns:a16="http://schemas.microsoft.com/office/drawing/2014/main" id="{9D0B0A0D-48B8-4052-97DA-28FF8EA712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5187950"/>
              <a:ext cx="77788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3" name="Rectangle 297">
              <a:extLst>
                <a:ext uri="{FF2B5EF4-FFF2-40B4-BE49-F238E27FC236}">
                  <a16:creationId xmlns:a16="http://schemas.microsoft.com/office/drawing/2014/main" id="{7360B978-A2C0-403D-BF1A-FD62A5EE4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4" name="Rectangle 298">
              <a:extLst>
                <a:ext uri="{FF2B5EF4-FFF2-40B4-BE49-F238E27FC236}">
                  <a16:creationId xmlns:a16="http://schemas.microsoft.com/office/drawing/2014/main" id="{51F48B87-2604-4A76-91AB-04D769A8F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5187950"/>
              <a:ext cx="38100" cy="169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5" name="Rectangle 299">
              <a:extLst>
                <a:ext uri="{FF2B5EF4-FFF2-40B4-BE49-F238E27FC236}">
                  <a16:creationId xmlns:a16="http://schemas.microsoft.com/office/drawing/2014/main" id="{10587DF7-7E7D-4971-9FB8-37C9613B9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5187950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6" name="Rectangle 300">
              <a:extLst>
                <a:ext uri="{FF2B5EF4-FFF2-40B4-BE49-F238E27FC236}">
                  <a16:creationId xmlns:a16="http://schemas.microsoft.com/office/drawing/2014/main" id="{77A96CDE-3EB3-41A0-B601-02498EA51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5187950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07" name="Line 301">
              <a:extLst>
                <a:ext uri="{FF2B5EF4-FFF2-40B4-BE49-F238E27FC236}">
                  <a16:creationId xmlns:a16="http://schemas.microsoft.com/office/drawing/2014/main" id="{89B79700-8ACC-46C0-BCED-C6076B1A80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4275" y="2959100"/>
              <a:ext cx="0" cy="53975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08" name="Rounded Rectangle 306">
            <a:extLst>
              <a:ext uri="{FF2B5EF4-FFF2-40B4-BE49-F238E27FC236}">
                <a16:creationId xmlns:a16="http://schemas.microsoft.com/office/drawing/2014/main" id="{238D6909-BB92-4904-891C-2AABBD530D2A}"/>
              </a:ext>
            </a:extLst>
          </p:cNvPr>
          <p:cNvSpPr/>
          <p:nvPr/>
        </p:nvSpPr>
        <p:spPr>
          <a:xfrm>
            <a:off x="7007226" y="5106905"/>
            <a:ext cx="3336925" cy="1141412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Branch is known to be </a:t>
            </a:r>
            <a:r>
              <a:rPr lang="en-US" sz="2400" b="1" dirty="0">
                <a:solidFill>
                  <a:srgbClr val="C00000"/>
                </a:solidFill>
                <a:cs typeface="Courier New" pitchFamily="49" charset="0"/>
              </a:rPr>
              <a:t>not taken </a:t>
            </a:r>
            <a:r>
              <a:rPr lang="en-US" sz="2400" dirty="0">
                <a:solidFill>
                  <a:prstClr val="black"/>
                </a:solidFill>
                <a:cs typeface="Courier New" pitchFamily="49" charset="0"/>
              </a:rPr>
              <a:t>in cycle 3</a:t>
            </a:r>
          </a:p>
          <a:p>
            <a:pPr algn="ctr"/>
            <a:r>
              <a:rPr lang="en-US" sz="24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 no stall needed!</a:t>
            </a:r>
            <a:endParaRPr lang="en-SG" sz="2400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3B7C57F-CE1C-4187-86AA-BD151D532766}"/>
                  </a:ext>
                </a:extLst>
              </p14:cNvPr>
              <p14:cNvContentPartPr/>
              <p14:nvPr/>
            </p14:nvContentPartPr>
            <p14:xfrm>
              <a:off x="2466720" y="454680"/>
              <a:ext cx="6110280" cy="5964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3B7C57F-CE1C-4187-86AA-BD151D5327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7360" y="445320"/>
                <a:ext cx="6129000" cy="598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204930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Branch Prediction: </a:t>
            </a:r>
            <a:r>
              <a:rPr lang="en-GB" sz="3600" b="1" dirty="0">
                <a:solidFill>
                  <a:srgbClr val="C00000"/>
                </a:solidFill>
              </a:rPr>
              <a:t>Wrong Prediction</a:t>
            </a:r>
            <a:endParaRPr lang="en-GB" sz="3600" dirty="0">
              <a:solidFill>
                <a:srgbClr val="C00000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8" name="Group 270">
            <a:extLst>
              <a:ext uri="{FF2B5EF4-FFF2-40B4-BE49-F238E27FC236}">
                <a16:creationId xmlns:a16="http://schemas.microsoft.com/office/drawing/2014/main" id="{42EE47FA-2E99-404C-B865-8803DEF68B24}"/>
              </a:ext>
            </a:extLst>
          </p:cNvPr>
          <p:cNvGrpSpPr/>
          <p:nvPr/>
        </p:nvGrpSpPr>
        <p:grpSpPr>
          <a:xfrm>
            <a:off x="1981201" y="1451560"/>
            <a:ext cx="8239125" cy="3328988"/>
            <a:chOff x="457200" y="1295400"/>
            <a:chExt cx="8239125" cy="3328988"/>
          </a:xfrm>
        </p:grpSpPr>
        <p:sp>
          <p:nvSpPr>
            <p:cNvPr id="9" name="Rectangle 565">
              <a:extLst>
                <a:ext uri="{FF2B5EF4-FFF2-40B4-BE49-F238E27FC236}">
                  <a16:creationId xmlns:a16="http://schemas.microsoft.com/office/drawing/2014/main" id="{336794E0-33B7-4893-BDD5-117A8C13E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0800" y="3024188"/>
              <a:ext cx="1106488" cy="8381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303">
              <a:extLst>
                <a:ext uri="{FF2B5EF4-FFF2-40B4-BE49-F238E27FC236}">
                  <a16:creationId xmlns:a16="http://schemas.microsoft.com/office/drawing/2014/main" id="{9D362D1D-55C1-4E09-98DD-AF7153DA5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0846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w 81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88"/>
                <a:gd name="T17" fmla="*/ 81 w 81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" name="Freeform 304">
              <a:extLst>
                <a:ext uri="{FF2B5EF4-FFF2-40B4-BE49-F238E27FC236}">
                  <a16:creationId xmlns:a16="http://schemas.microsoft.com/office/drawing/2014/main" id="{FF946738-C3B3-4CB5-91EF-20CEC351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775" y="4084638"/>
              <a:ext cx="155575" cy="361950"/>
            </a:xfrm>
            <a:custGeom>
              <a:avLst/>
              <a:gdLst>
                <a:gd name="T0" fmla="*/ 0 w 81"/>
                <a:gd name="T1" fmla="*/ 865 h 188"/>
                <a:gd name="T2" fmla="*/ 374 w 81"/>
                <a:gd name="T3" fmla="*/ 880 h 188"/>
                <a:gd name="T4" fmla="*/ 374 w 81"/>
                <a:gd name="T5" fmla="*/ 0 h 188"/>
                <a:gd name="T6" fmla="*/ 0 w 81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88"/>
                <a:gd name="T14" fmla="*/ 81 w 81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88">
                  <a:moveTo>
                    <a:pt x="0" y="185"/>
                  </a:moveTo>
                  <a:lnTo>
                    <a:pt x="81" y="188"/>
                  </a:lnTo>
                  <a:lnTo>
                    <a:pt x="81" y="0"/>
                  </a:lnTo>
                  <a:lnTo>
                    <a:pt x="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" name="Line 305">
              <a:extLst>
                <a:ext uri="{FF2B5EF4-FFF2-40B4-BE49-F238E27FC236}">
                  <a16:creationId xmlns:a16="http://schemas.microsoft.com/office/drawing/2014/main" id="{888D56BF-6272-4A80-B792-C8F2213D0D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438" y="4075113"/>
              <a:ext cx="3175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" name="Line 306">
              <a:extLst>
                <a:ext uri="{FF2B5EF4-FFF2-40B4-BE49-F238E27FC236}">
                  <a16:creationId xmlns:a16="http://schemas.microsoft.com/office/drawing/2014/main" id="{FAB72944-2783-4B31-B6D8-849F8DE31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07828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5" name="Line 307">
              <a:extLst>
                <a:ext uri="{FF2B5EF4-FFF2-40B4-BE49-F238E27FC236}">
                  <a16:creationId xmlns:a16="http://schemas.microsoft.com/office/drawing/2014/main" id="{25FEEFD3-7309-40E9-96D5-6B8386393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6913" y="4440238"/>
              <a:ext cx="169863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" name="Rectangle 308">
              <a:extLst>
                <a:ext uri="{FF2B5EF4-FFF2-40B4-BE49-F238E27FC236}">
                  <a16:creationId xmlns:a16="http://schemas.microsoft.com/office/drawing/2014/main" id="{CDB43858-1742-41DE-933D-19A0016833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775" y="41481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" name="Rectangle 309">
              <a:extLst>
                <a:ext uri="{FF2B5EF4-FFF2-40B4-BE49-F238E27FC236}">
                  <a16:creationId xmlns:a16="http://schemas.microsoft.com/office/drawing/2014/main" id="{8F9B4391-6A66-4220-A39C-C8E6C956E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41481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" name="Rectangle 310">
              <a:extLst>
                <a:ext uri="{FF2B5EF4-FFF2-40B4-BE49-F238E27FC236}">
                  <a16:creationId xmlns:a16="http://schemas.microsoft.com/office/drawing/2014/main" id="{056085D7-BB6C-487F-A8E9-99E2AD3E2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863" y="41481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311">
              <a:extLst>
                <a:ext uri="{FF2B5EF4-FFF2-40B4-BE49-F238E27FC236}">
                  <a16:creationId xmlns:a16="http://schemas.microsoft.com/office/drawing/2014/main" id="{4A145D19-5E2B-4E50-AF03-DE2DA8746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352925"/>
              <a:ext cx="16192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Line 312">
              <a:extLst>
                <a:ext uri="{FF2B5EF4-FFF2-40B4-BE49-F238E27FC236}">
                  <a16:creationId xmlns:a16="http://schemas.microsoft.com/office/drawing/2014/main" id="{4127C1F0-7F07-4E93-BACF-9DF8677789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26352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313">
              <a:extLst>
                <a:ext uri="{FF2B5EF4-FFF2-40B4-BE49-F238E27FC236}">
                  <a16:creationId xmlns:a16="http://schemas.microsoft.com/office/drawing/2014/main" id="{452F55EB-C192-4DE7-9DB6-D8D5F2CE0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70500" y="2457450"/>
              <a:ext cx="158750" cy="361950"/>
            </a:xfrm>
            <a:custGeom>
              <a:avLst/>
              <a:gdLst>
                <a:gd name="T0" fmla="*/ 360 w 83"/>
                <a:gd name="T1" fmla="*/ 880 h 188"/>
                <a:gd name="T2" fmla="*/ 0 w 83"/>
                <a:gd name="T3" fmla="*/ 880 h 188"/>
                <a:gd name="T4" fmla="*/ 0 w 83"/>
                <a:gd name="T5" fmla="*/ 0 h 188"/>
                <a:gd name="T6" fmla="*/ 369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8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" name="Line 314">
              <a:extLst>
                <a:ext uri="{FF2B5EF4-FFF2-40B4-BE49-F238E27FC236}">
                  <a16:creationId xmlns:a16="http://schemas.microsoft.com/office/drawing/2014/main" id="{018C7ADD-4131-45CF-91E3-2F606EB05A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89588" y="24526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Line 315">
              <a:extLst>
                <a:ext uri="{FF2B5EF4-FFF2-40B4-BE49-F238E27FC236}">
                  <a16:creationId xmlns:a16="http://schemas.microsoft.com/office/drawing/2014/main" id="{478D4C0D-82C0-4C64-9CE4-5872B2CF9C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45745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Line 316">
              <a:extLst>
                <a:ext uri="{FF2B5EF4-FFF2-40B4-BE49-F238E27FC236}">
                  <a16:creationId xmlns:a16="http://schemas.microsoft.com/office/drawing/2014/main" id="{62433A93-2875-4F09-9D30-65336ACE17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29250" y="2819400"/>
              <a:ext cx="1666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Rectangle 317">
              <a:extLst>
                <a:ext uri="{FF2B5EF4-FFF2-40B4-BE49-F238E27FC236}">
                  <a16:creationId xmlns:a16="http://schemas.microsoft.com/office/drawing/2014/main" id="{D6986CB8-B832-4D5B-902A-D751585BD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457450"/>
              <a:ext cx="158750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Rectangle 318">
              <a:extLst>
                <a:ext uri="{FF2B5EF4-FFF2-40B4-BE49-F238E27FC236}">
                  <a16:creationId xmlns:a16="http://schemas.microsoft.com/office/drawing/2014/main" id="{26FA9564-9339-4A32-9524-3F43B1883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2457450"/>
              <a:ext cx="158750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Line 319">
              <a:extLst>
                <a:ext uri="{FF2B5EF4-FFF2-40B4-BE49-F238E27FC236}">
                  <a16:creationId xmlns:a16="http://schemas.microsoft.com/office/drawing/2014/main" id="{FBD60C51-DF45-4862-B82F-42EA1B5109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1488" y="2452688"/>
              <a:ext cx="1588" cy="3698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Line 320">
              <a:extLst>
                <a:ext uri="{FF2B5EF4-FFF2-40B4-BE49-F238E27FC236}">
                  <a16:creationId xmlns:a16="http://schemas.microsoft.com/office/drawing/2014/main" id="{B4BB6E84-F7F0-4523-B327-69D776580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45745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Line 321">
              <a:extLst>
                <a:ext uri="{FF2B5EF4-FFF2-40B4-BE49-F238E27FC236}">
                  <a16:creationId xmlns:a16="http://schemas.microsoft.com/office/drawing/2014/main" id="{E5E30B96-7F4D-4EF1-83D3-2041F438DC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3550" y="2819400"/>
              <a:ext cx="16986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Rectangle 322">
              <a:extLst>
                <a:ext uri="{FF2B5EF4-FFF2-40B4-BE49-F238E27FC236}">
                  <a16:creationId xmlns:a16="http://schemas.microsoft.com/office/drawing/2014/main" id="{CE1CADD0-032B-4BB0-B548-E9E316F39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457450"/>
              <a:ext cx="161925" cy="361950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Rectangle 323">
              <a:extLst>
                <a:ext uri="{FF2B5EF4-FFF2-40B4-BE49-F238E27FC236}">
                  <a16:creationId xmlns:a16="http://schemas.microsoft.com/office/drawing/2014/main" id="{7AB4ADB0-5864-4847-8087-955D72B587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2457450"/>
              <a:ext cx="16192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Rectangle 324">
              <a:extLst>
                <a:ext uri="{FF2B5EF4-FFF2-40B4-BE49-F238E27FC236}">
                  <a16:creationId xmlns:a16="http://schemas.microsoft.com/office/drawing/2014/main" id="{5DD752FF-52D7-4F75-A316-2FED2F08B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3775" y="2457450"/>
              <a:ext cx="155575" cy="361950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325">
              <a:extLst>
                <a:ext uri="{FF2B5EF4-FFF2-40B4-BE49-F238E27FC236}">
                  <a16:creationId xmlns:a16="http://schemas.microsoft.com/office/drawing/2014/main" id="{EDFCF80F-65CF-4567-B755-4552B51E8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2733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w 123"/>
                <a:gd name="T19" fmla="*/ 0 h 3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23"/>
                <a:gd name="T31" fmla="*/ 0 h 375"/>
                <a:gd name="T32" fmla="*/ 123 w 123"/>
                <a:gd name="T33" fmla="*/ 375 h 3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326">
              <a:extLst>
                <a:ext uri="{FF2B5EF4-FFF2-40B4-BE49-F238E27FC236}">
                  <a16:creationId xmlns:a16="http://schemas.microsoft.com/office/drawing/2014/main" id="{09C0C2DD-8844-411F-80B4-B0F41F778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6825" y="2273300"/>
              <a:ext cx="236538" cy="722313"/>
            </a:xfrm>
            <a:custGeom>
              <a:avLst/>
              <a:gdLst>
                <a:gd name="T0" fmla="*/ 0 w 123"/>
                <a:gd name="T1" fmla="*/ 0 h 375"/>
                <a:gd name="T2" fmla="*/ 0 w 123"/>
                <a:gd name="T3" fmla="*/ 712 h 375"/>
                <a:gd name="T4" fmla="*/ 183 w 123"/>
                <a:gd name="T5" fmla="*/ 885 h 375"/>
                <a:gd name="T6" fmla="*/ 0 w 123"/>
                <a:gd name="T7" fmla="*/ 1060 h 375"/>
                <a:gd name="T8" fmla="*/ 0 w 123"/>
                <a:gd name="T9" fmla="*/ 1761 h 375"/>
                <a:gd name="T10" fmla="*/ 569 w 123"/>
                <a:gd name="T11" fmla="*/ 1229 h 375"/>
                <a:gd name="T12" fmla="*/ 569 w 123"/>
                <a:gd name="T13" fmla="*/ 551 h 375"/>
                <a:gd name="T14" fmla="*/ 0 w 123"/>
                <a:gd name="T15" fmla="*/ 15 h 375"/>
                <a:gd name="T16" fmla="*/ 0 w 123"/>
                <a:gd name="T17" fmla="*/ 15 h 37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3"/>
                <a:gd name="T28" fmla="*/ 0 h 375"/>
                <a:gd name="T29" fmla="*/ 123 w 123"/>
                <a:gd name="T30" fmla="*/ 375 h 37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3" h="375">
                  <a:moveTo>
                    <a:pt x="0" y="0"/>
                  </a:moveTo>
                  <a:lnTo>
                    <a:pt x="0" y="152"/>
                  </a:lnTo>
                  <a:lnTo>
                    <a:pt x="40" y="188"/>
                  </a:lnTo>
                  <a:lnTo>
                    <a:pt x="0" y="226"/>
                  </a:lnTo>
                  <a:lnTo>
                    <a:pt x="0" y="375"/>
                  </a:lnTo>
                  <a:lnTo>
                    <a:pt x="123" y="261"/>
                  </a:lnTo>
                  <a:lnTo>
                    <a:pt x="123" y="117"/>
                  </a:lnTo>
                  <a:lnTo>
                    <a:pt x="0" y="3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Line 327">
              <a:extLst>
                <a:ext uri="{FF2B5EF4-FFF2-40B4-BE49-F238E27FC236}">
                  <a16:creationId xmlns:a16="http://schemas.microsoft.com/office/drawing/2014/main" id="{FF37B16B-94D3-4CD6-9DCC-AE8D70A59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76513" y="2635250"/>
              <a:ext cx="4397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Line 328">
              <a:extLst>
                <a:ext uri="{FF2B5EF4-FFF2-40B4-BE49-F238E27FC236}">
                  <a16:creationId xmlns:a16="http://schemas.microsoft.com/office/drawing/2014/main" id="{200E2863-FFDE-4860-BAA0-048284CFD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544763"/>
              <a:ext cx="477838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Line 329">
              <a:extLst>
                <a:ext uri="{FF2B5EF4-FFF2-40B4-BE49-F238E27FC236}">
                  <a16:creationId xmlns:a16="http://schemas.microsoft.com/office/drawing/2014/main" id="{0DD819BC-72BC-4EEF-97FE-ED49E6564C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3363" y="2635250"/>
              <a:ext cx="47307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Line 330">
              <a:extLst>
                <a:ext uri="{FF2B5EF4-FFF2-40B4-BE49-F238E27FC236}">
                  <a16:creationId xmlns:a16="http://schemas.microsoft.com/office/drawing/2014/main" id="{8160CF88-EACA-4BBB-B295-0F3CE8BF2A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2724150"/>
              <a:ext cx="477838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331">
              <a:extLst>
                <a:ext uri="{FF2B5EF4-FFF2-40B4-BE49-F238E27FC236}">
                  <a16:creationId xmlns:a16="http://schemas.microsoft.com/office/drawing/2014/main" id="{BC728DA9-7A1F-43AB-AFB6-AF29AE00D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700" y="2544763"/>
              <a:ext cx="77788" cy="90488"/>
            </a:xfrm>
            <a:custGeom>
              <a:avLst/>
              <a:gdLst>
                <a:gd name="T0" fmla="*/ 0 w 40"/>
                <a:gd name="T1" fmla="*/ 221 h 47"/>
                <a:gd name="T2" fmla="*/ 0 w 40"/>
                <a:gd name="T3" fmla="*/ 0 h 47"/>
                <a:gd name="T4" fmla="*/ 201 w 40"/>
                <a:gd name="T5" fmla="*/ 0 h 47"/>
                <a:gd name="T6" fmla="*/ 0 60000 65536"/>
                <a:gd name="T7" fmla="*/ 0 60000 65536"/>
                <a:gd name="T8" fmla="*/ 0 60000 65536"/>
                <a:gd name="T9" fmla="*/ 0 w 40"/>
                <a:gd name="T10" fmla="*/ 0 h 47"/>
                <a:gd name="T11" fmla="*/ 40 w 40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" h="47">
                  <a:moveTo>
                    <a:pt x="0" y="47"/>
                  </a:moveTo>
                  <a:lnTo>
                    <a:pt x="0" y="0"/>
                  </a:lnTo>
                  <a:lnTo>
                    <a:pt x="40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332">
              <a:extLst>
                <a:ext uri="{FF2B5EF4-FFF2-40B4-BE49-F238E27FC236}">
                  <a16:creationId xmlns:a16="http://schemas.microsoft.com/office/drawing/2014/main" id="{3A97A622-7EB1-40B5-9765-4CBCCD22A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2635250"/>
              <a:ext cx="555625" cy="273050"/>
            </a:xfrm>
            <a:custGeom>
              <a:avLst/>
              <a:gdLst>
                <a:gd name="T0" fmla="*/ 0 w 289"/>
                <a:gd name="T1" fmla="*/ 0 h 141"/>
                <a:gd name="T2" fmla="*/ 0 w 289"/>
                <a:gd name="T3" fmla="*/ 692 h 141"/>
                <a:gd name="T4" fmla="*/ 1147 w 289"/>
                <a:gd name="T5" fmla="*/ 692 h 141"/>
                <a:gd name="T6" fmla="*/ 1147 w 289"/>
                <a:gd name="T7" fmla="*/ 242 h 141"/>
                <a:gd name="T8" fmla="*/ 1336 w 289"/>
                <a:gd name="T9" fmla="*/ 242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9"/>
                <a:gd name="T16" fmla="*/ 0 h 141"/>
                <a:gd name="T17" fmla="*/ 289 w 289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9" h="141">
                  <a:moveTo>
                    <a:pt x="0" y="0"/>
                  </a:moveTo>
                  <a:lnTo>
                    <a:pt x="0" y="141"/>
                  </a:lnTo>
                  <a:lnTo>
                    <a:pt x="248" y="141"/>
                  </a:lnTo>
                  <a:lnTo>
                    <a:pt x="248" y="49"/>
                  </a:lnTo>
                  <a:lnTo>
                    <a:pt x="289" y="49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Rectangle 333">
              <a:extLst>
                <a:ext uri="{FF2B5EF4-FFF2-40B4-BE49-F238E27FC236}">
                  <a16:creationId xmlns:a16="http://schemas.microsoft.com/office/drawing/2014/main" id="{3956FB84-A094-49B0-ABCB-A120EE2EF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267075"/>
              <a:ext cx="158750" cy="363538"/>
            </a:xfrm>
            <a:prstGeom prst="rect">
              <a:avLst/>
            </a:prstGeom>
            <a:solidFill>
              <a:srgbClr val="CCCCCC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Rectangle 334">
              <a:extLst>
                <a:ext uri="{FF2B5EF4-FFF2-40B4-BE49-F238E27FC236}">
                  <a16:creationId xmlns:a16="http://schemas.microsoft.com/office/drawing/2014/main" id="{6EE1468D-1EDA-48EF-8809-5AF5340F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3413" y="3267075"/>
              <a:ext cx="158750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3" name="Rectangle 335">
              <a:extLst>
                <a:ext uri="{FF2B5EF4-FFF2-40B4-BE49-F238E27FC236}">
                  <a16:creationId xmlns:a16="http://schemas.microsoft.com/office/drawing/2014/main" id="{FEABBA99-CF4E-448A-AC31-68EEDFC50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250" y="3267075"/>
              <a:ext cx="157163" cy="363538"/>
            </a:xfrm>
            <a:prstGeom prst="rect">
              <a:avLst/>
            </a:prstGeom>
            <a:noFill/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4" name="Line 336">
              <a:extLst>
                <a:ext uri="{FF2B5EF4-FFF2-40B4-BE49-F238E27FC236}">
                  <a16:creationId xmlns:a16="http://schemas.microsoft.com/office/drawing/2014/main" id="{7B60C21D-71BF-492A-B864-20465C40D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8988" y="3446463"/>
              <a:ext cx="441325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5" name="Rectangle 337">
              <a:extLst>
                <a:ext uri="{FF2B5EF4-FFF2-40B4-BE49-F238E27FC236}">
                  <a16:creationId xmlns:a16="http://schemas.microsoft.com/office/drawing/2014/main" id="{60470B4D-9ADE-4476-AA18-042B09BCF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4250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6" name="Rectangle 338">
              <a:extLst>
                <a:ext uri="{FF2B5EF4-FFF2-40B4-BE49-F238E27FC236}">
                  <a16:creationId xmlns:a16="http://schemas.microsoft.com/office/drawing/2014/main" id="{000EA3C8-3977-4535-AF47-16D1A0F46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5375" y="16208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339">
              <a:extLst>
                <a:ext uri="{FF2B5EF4-FFF2-40B4-BE49-F238E27FC236}">
                  <a16:creationId xmlns:a16="http://schemas.microsoft.com/office/drawing/2014/main" id="{35753990-EDCA-405A-809F-E23CC7EBD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4913" y="16208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8" name="Rectangle 340">
              <a:extLst>
                <a:ext uri="{FF2B5EF4-FFF2-40B4-BE49-F238E27FC236}">
                  <a16:creationId xmlns:a16="http://schemas.microsoft.com/office/drawing/2014/main" id="{F8328C16-720F-4E8D-9593-F5B436A5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6188" y="16208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9" name="Rectangle 341">
              <a:extLst>
                <a:ext uri="{FF2B5EF4-FFF2-40B4-BE49-F238E27FC236}">
                  <a16:creationId xmlns:a16="http://schemas.microsoft.com/office/drawing/2014/main" id="{67A7C98E-8E34-44F6-8591-F60D1F345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363" y="1295400"/>
              <a:ext cx="8572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T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0" name="Rectangle 342">
              <a:extLst>
                <a:ext uri="{FF2B5EF4-FFF2-40B4-BE49-F238E27FC236}">
                  <a16:creationId xmlns:a16="http://schemas.microsoft.com/office/drawing/2014/main" id="{E8E26F37-BD40-4513-ABFE-B7FEA2681B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438" y="12954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1" name="Rectangle 343">
              <a:extLst>
                <a:ext uri="{FF2B5EF4-FFF2-40B4-BE49-F238E27FC236}">
                  <a16:creationId xmlns:a16="http://schemas.microsoft.com/office/drawing/2014/main" id="{C7BDFB5E-E6D8-4143-9B07-B1450C147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8950" y="1295400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2" name="Rectangle 344">
              <a:extLst>
                <a:ext uri="{FF2B5EF4-FFF2-40B4-BE49-F238E27FC236}">
                  <a16:creationId xmlns:a16="http://schemas.microsoft.com/office/drawing/2014/main" id="{12EF0F45-747F-4B7C-A67A-4AC292994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12954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3" name="Rectangle 345">
              <a:extLst>
                <a:ext uri="{FF2B5EF4-FFF2-40B4-BE49-F238E27FC236}">
                  <a16:creationId xmlns:a16="http://schemas.microsoft.com/office/drawing/2014/main" id="{A35839AA-A886-4B4D-95F7-7B8A3E7F9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1675" y="12954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4" name="Rectangle 346">
              <a:extLst>
                <a:ext uri="{FF2B5EF4-FFF2-40B4-BE49-F238E27FC236}">
                  <a16:creationId xmlns:a16="http://schemas.microsoft.com/office/drawing/2014/main" id="{35E59C50-EC71-4E5E-A148-18AA66CAF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363" y="12954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5" name="Rectangle 347">
              <a:extLst>
                <a:ext uri="{FF2B5EF4-FFF2-40B4-BE49-F238E27FC236}">
                  <a16:creationId xmlns:a16="http://schemas.microsoft.com/office/drawing/2014/main" id="{5E8D790B-4EAA-4131-A0F3-6C339E0BE8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12954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6" name="Rectangle 348">
              <a:extLst>
                <a:ext uri="{FF2B5EF4-FFF2-40B4-BE49-F238E27FC236}">
                  <a16:creationId xmlns:a16="http://schemas.microsoft.com/office/drawing/2014/main" id="{6151F5F9-2919-4E61-A07B-B3C5A901D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8675" y="12954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7" name="Rectangle 349">
              <a:extLst>
                <a:ext uri="{FF2B5EF4-FFF2-40B4-BE49-F238E27FC236}">
                  <a16:creationId xmlns:a16="http://schemas.microsoft.com/office/drawing/2014/main" id="{B15E0855-5A74-4C37-8AAA-B37049B92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225" y="12954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8" name="Rectangle 350">
              <a:extLst>
                <a:ext uri="{FF2B5EF4-FFF2-40B4-BE49-F238E27FC236}">
                  <a16:creationId xmlns:a16="http://schemas.microsoft.com/office/drawing/2014/main" id="{811B3D0C-16F8-4885-83CB-557794F0A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00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59" name="Rectangle 351">
              <a:extLst>
                <a:ext uri="{FF2B5EF4-FFF2-40B4-BE49-F238E27FC236}">
                  <a16:creationId xmlns:a16="http://schemas.microsoft.com/office/drawing/2014/main" id="{A289CAF8-CECF-4D85-9942-06A67961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0288" y="1295400"/>
              <a:ext cx="3206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352">
              <a:extLst>
                <a:ext uri="{FF2B5EF4-FFF2-40B4-BE49-F238E27FC236}">
                  <a16:creationId xmlns:a16="http://schemas.microsoft.com/office/drawing/2014/main" id="{B3F83D0B-9315-49D0-A483-B0E6D001D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129540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o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" name="Rectangle 353">
              <a:extLst>
                <a:ext uri="{FF2B5EF4-FFF2-40B4-BE49-F238E27FC236}">
                  <a16:creationId xmlns:a16="http://schemas.microsoft.com/office/drawing/2014/main" id="{73767EC0-8403-4654-B539-F3DA2C51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9350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2" name="Rectangle 354">
              <a:extLst>
                <a:ext uri="{FF2B5EF4-FFF2-40B4-BE49-F238E27FC236}">
                  <a16:creationId xmlns:a16="http://schemas.microsoft.com/office/drawing/2014/main" id="{94BAD481-E791-4C1F-AC6A-602A0AFC6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k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3" name="Rectangle 355">
              <a:extLst>
                <a:ext uri="{FF2B5EF4-FFF2-40B4-BE49-F238E27FC236}">
                  <a16:creationId xmlns:a16="http://schemas.microsoft.com/office/drawing/2014/main" id="{B6CBC7B9-8D8A-4204-91BF-C644C5E6A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129540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4" name="Rectangle 356">
              <a:extLst>
                <a:ext uri="{FF2B5EF4-FFF2-40B4-BE49-F238E27FC236}">
                  <a16:creationId xmlns:a16="http://schemas.microsoft.com/office/drawing/2014/main" id="{414D21A3-CB43-4FC0-A3E5-21119366C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7788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5" name="Rectangle 357">
              <a:extLst>
                <a:ext uri="{FF2B5EF4-FFF2-40B4-BE49-F238E27FC236}">
                  <a16:creationId xmlns:a16="http://schemas.microsoft.com/office/drawing/2014/main" id="{6BDFCE3F-6BBB-47DF-B289-2031EE2F5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3" y="1295400"/>
              <a:ext cx="698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y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6" name="Rectangle 358">
              <a:extLst>
                <a:ext uri="{FF2B5EF4-FFF2-40B4-BE49-F238E27FC236}">
                  <a16:creationId xmlns:a16="http://schemas.microsoft.com/office/drawing/2014/main" id="{D6C44622-843E-463C-9302-CCFC6C8E0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8600" y="129540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7" name="Rectangle 359">
              <a:extLst>
                <a:ext uri="{FF2B5EF4-FFF2-40B4-BE49-F238E27FC236}">
                  <a16:creationId xmlns:a16="http://schemas.microsoft.com/office/drawing/2014/main" id="{564F0523-3E70-4E29-A918-0EF6C0E95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975" y="1295400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8" name="Rectangle 360">
              <a:extLst>
                <a:ext uri="{FF2B5EF4-FFF2-40B4-BE49-F238E27FC236}">
                  <a16:creationId xmlns:a16="http://schemas.microsoft.com/office/drawing/2014/main" id="{239A948D-AB2C-428D-91D7-5F1553AD4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8138" y="1295400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9" name="Rectangle 361">
              <a:extLst>
                <a:ext uri="{FF2B5EF4-FFF2-40B4-BE49-F238E27FC236}">
                  <a16:creationId xmlns:a16="http://schemas.microsoft.com/office/drawing/2014/main" id="{74A0D15A-E776-4B13-9B63-5F36B4AD4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7038" y="1295400"/>
              <a:ext cx="7053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s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0" name="Rectangle 362">
              <a:extLst>
                <a:ext uri="{FF2B5EF4-FFF2-40B4-BE49-F238E27FC236}">
                  <a16:creationId xmlns:a16="http://schemas.microsoft.com/office/drawing/2014/main" id="{ECFEEC45-DE9C-4422-BE91-EB28D91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063" y="1295400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1" name="Rectangle 363">
              <a:extLst>
                <a:ext uri="{FF2B5EF4-FFF2-40B4-BE49-F238E27FC236}">
                  <a16:creationId xmlns:a16="http://schemas.microsoft.com/office/drawing/2014/main" id="{AFE442CC-2E97-49DF-923F-372D22F61D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2" name="Rectangle 364">
              <a:extLst>
                <a:ext uri="{FF2B5EF4-FFF2-40B4-BE49-F238E27FC236}">
                  <a16:creationId xmlns:a16="http://schemas.microsoft.com/office/drawing/2014/main" id="{98028DC3-8F65-49E2-B24C-B9761BEE9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938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3" name="Rectangle 365">
              <a:extLst>
                <a:ext uri="{FF2B5EF4-FFF2-40B4-BE49-F238E27FC236}">
                  <a16:creationId xmlns:a16="http://schemas.microsoft.com/office/drawing/2014/main" id="{F329D48F-74EC-44C5-B9F8-C883396C04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4" name="Rectangle 366">
              <a:extLst>
                <a:ext uri="{FF2B5EF4-FFF2-40B4-BE49-F238E27FC236}">
                  <a16:creationId xmlns:a16="http://schemas.microsoft.com/office/drawing/2014/main" id="{47E3D91F-E1C1-4A29-ABD1-FBB735CEC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6938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b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5" name="Rectangle 367">
              <a:extLst>
                <a:ext uri="{FF2B5EF4-FFF2-40B4-BE49-F238E27FC236}">
                  <a16:creationId xmlns:a16="http://schemas.microsoft.com/office/drawing/2014/main" id="{50EF5B3A-8B54-4FED-8F4B-D69CE69DC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25209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6" name="Rectangle 368">
              <a:extLst>
                <a:ext uri="{FF2B5EF4-FFF2-40B4-BE49-F238E27FC236}">
                  <a16:creationId xmlns:a16="http://schemas.microsoft.com/office/drawing/2014/main" id="{DBAC34A4-22AB-4D71-8F8A-C2FAFC962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q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7" name="Rectangle 369">
              <a:extLst>
                <a:ext uri="{FF2B5EF4-FFF2-40B4-BE49-F238E27FC236}">
                  <a16:creationId xmlns:a16="http://schemas.microsoft.com/office/drawing/2014/main" id="{9072446C-38B1-4CB6-A03F-CFE239315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9350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8" name="Rectangle 370">
              <a:extLst>
                <a:ext uri="{FF2B5EF4-FFF2-40B4-BE49-F238E27FC236}">
                  <a16:creationId xmlns:a16="http://schemas.microsoft.com/office/drawing/2014/main" id="{9A4926BC-C7D4-4022-89AD-FEB518730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5388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79" name="Rectangle 371">
              <a:extLst>
                <a:ext uri="{FF2B5EF4-FFF2-40B4-BE49-F238E27FC236}">
                  <a16:creationId xmlns:a16="http://schemas.microsoft.com/office/drawing/2014/main" id="{2FA1902A-991C-466E-BFF1-24932E478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938" y="2520950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0" name="Rectangle 372">
              <a:extLst>
                <a:ext uri="{FF2B5EF4-FFF2-40B4-BE49-F238E27FC236}">
                  <a16:creationId xmlns:a16="http://schemas.microsoft.com/office/drawing/2014/main" id="{CE28C780-43DF-4F0A-883B-268A48E9D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2520950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1" name="Rectangle 373">
              <a:extLst>
                <a:ext uri="{FF2B5EF4-FFF2-40B4-BE49-F238E27FC236}">
                  <a16:creationId xmlns:a16="http://schemas.microsoft.com/office/drawing/2014/main" id="{D21CBD58-588A-4A48-8B08-771169D3C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525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" name="Rectangle 374">
              <a:extLst>
                <a:ext uri="{FF2B5EF4-FFF2-40B4-BE49-F238E27FC236}">
                  <a16:creationId xmlns:a16="http://schemas.microsoft.com/office/drawing/2014/main" id="{0E2F74C4-635F-4451-A2C6-1CED784E5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3" name="Rectangle 375">
              <a:extLst>
                <a:ext uri="{FF2B5EF4-FFF2-40B4-BE49-F238E27FC236}">
                  <a16:creationId xmlns:a16="http://schemas.microsoft.com/office/drawing/2014/main" id="{6778D874-8E06-4FEB-8D36-B8BDB4F61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4" name="Rectangle 376">
              <a:extLst>
                <a:ext uri="{FF2B5EF4-FFF2-40B4-BE49-F238E27FC236}">
                  <a16:creationId xmlns:a16="http://schemas.microsoft.com/office/drawing/2014/main" id="{7D6D5DDA-C49D-46B8-8677-E151E51BC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2520950"/>
              <a:ext cx="396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5" name="Rectangle 377">
              <a:extLst>
                <a:ext uri="{FF2B5EF4-FFF2-40B4-BE49-F238E27FC236}">
                  <a16:creationId xmlns:a16="http://schemas.microsoft.com/office/drawing/2014/main" id="{0CAFF0A3-F9B2-499A-819B-D82CE6C98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113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6" name="Rectangle 378">
              <a:extLst>
                <a:ext uri="{FF2B5EF4-FFF2-40B4-BE49-F238E27FC236}">
                  <a16:creationId xmlns:a16="http://schemas.microsoft.com/office/drawing/2014/main" id="{89FA740B-0233-4BF0-88CD-A89E223C4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7" name="Line 379">
              <a:extLst>
                <a:ext uri="{FF2B5EF4-FFF2-40B4-BE49-F238E27FC236}">
                  <a16:creationId xmlns:a16="http://schemas.microsoft.com/office/drawing/2014/main" id="{CCA6C009-8CC6-4803-9F97-09BBEE484C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" y="2438400"/>
              <a:ext cx="0" cy="1981201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triangle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88" name="Group 267">
              <a:extLst>
                <a:ext uri="{FF2B5EF4-FFF2-40B4-BE49-F238E27FC236}">
                  <a16:creationId xmlns:a16="http://schemas.microsoft.com/office/drawing/2014/main" id="{0BFE8CDF-D473-49FE-A49F-620ECF20DD0C}"/>
                </a:ext>
              </a:extLst>
            </p:cNvPr>
            <p:cNvGrpSpPr/>
            <p:nvPr/>
          </p:nvGrpSpPr>
          <p:grpSpPr>
            <a:xfrm>
              <a:off x="457200" y="1571625"/>
              <a:ext cx="1031876" cy="791577"/>
              <a:chOff x="457200" y="1338263"/>
              <a:chExt cx="1031876" cy="791577"/>
            </a:xfrm>
          </p:grpSpPr>
          <p:sp>
            <p:nvSpPr>
              <p:cNvPr id="228" name="Rectangle 381">
                <a:extLst>
                  <a:ext uri="{FF2B5EF4-FFF2-40B4-BE49-F238E27FC236}">
                    <a16:creationId xmlns:a16="http://schemas.microsoft.com/office/drawing/2014/main" id="{70071789-6279-4A29-A0D8-3CA079B4E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338263"/>
                <a:ext cx="93663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P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29" name="Rectangle 382">
                <a:extLst>
                  <a:ext uri="{FF2B5EF4-FFF2-40B4-BE49-F238E27FC236}">
                    <a16:creationId xmlns:a16="http://schemas.microsoft.com/office/drawing/2014/main" id="{CB5E9952-387F-408C-AFA7-65ADC0E49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213" y="13382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0" name="Rectangle 383">
                <a:extLst>
                  <a:ext uri="{FF2B5EF4-FFF2-40B4-BE49-F238E27FC236}">
                    <a16:creationId xmlns:a16="http://schemas.microsoft.com/office/drawing/2014/main" id="{BFFFB52F-9630-4055-980A-29A385559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8013" y="13382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1" name="Rectangle 384">
                <a:extLst>
                  <a:ext uri="{FF2B5EF4-FFF2-40B4-BE49-F238E27FC236}">
                    <a16:creationId xmlns:a16="http://schemas.microsoft.com/office/drawing/2014/main" id="{D88BBDAC-8FB2-44B9-B0D7-712607661A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738" y="13382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g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2" name="Rectangle 385">
                <a:extLst>
                  <a:ext uri="{FF2B5EF4-FFF2-40B4-BE49-F238E27FC236}">
                    <a16:creationId xmlns:a16="http://schemas.microsoft.com/office/drawing/2014/main" id="{F2860E8D-EBA4-4129-9B2C-9165D17A1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8" y="1338263"/>
                <a:ext cx="47625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3" name="Rectangle 386">
                <a:extLst>
                  <a:ext uri="{FF2B5EF4-FFF2-40B4-BE49-F238E27FC236}">
                    <a16:creationId xmlns:a16="http://schemas.microsoft.com/office/drawing/2014/main" id="{9BB3F078-69B7-4FF7-A898-8DB2E8596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088" y="1338263"/>
                <a:ext cx="7854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a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4" name="Rectangle 387">
                <a:extLst>
                  <a:ext uri="{FF2B5EF4-FFF2-40B4-BE49-F238E27FC236}">
                    <a16:creationId xmlns:a16="http://schemas.microsoft.com/office/drawing/2014/main" id="{9039C4F0-CB4B-4EBC-B0BA-7A77A4DEB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988" y="1338263"/>
                <a:ext cx="1158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m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5" name="Rectangle 388">
                <a:extLst>
                  <a:ext uri="{FF2B5EF4-FFF2-40B4-BE49-F238E27FC236}">
                    <a16:creationId xmlns:a16="http://schemas.microsoft.com/office/drawing/2014/main" id="{2B04702D-8C8E-4E14-8AD6-39E9A0612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988" y="1338263"/>
                <a:ext cx="6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6" name="Rectangle 389">
                <a:extLst>
                  <a:ext uri="{FF2B5EF4-FFF2-40B4-BE49-F238E27FC236}">
                    <a16:creationId xmlns:a16="http://schemas.microsoft.com/office/drawing/2014/main" id="{A129CC75-1317-4128-A52A-70ED33403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7" name="Rectangle 390">
                <a:extLst>
                  <a:ext uri="{FF2B5EF4-FFF2-40B4-BE49-F238E27FC236}">
                    <a16:creationId xmlns:a16="http://schemas.microsoft.com/office/drawing/2014/main" id="{3DCAB23D-93A0-4EC1-A05B-5E62DD9E18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13" y="154781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x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8" name="Rectangle 391">
                <a:extLst>
                  <a:ext uri="{FF2B5EF4-FFF2-40B4-BE49-F238E27FC236}">
                    <a16:creationId xmlns:a16="http://schemas.microsoft.com/office/drawing/2014/main" id="{693FAE11-961A-4402-8580-15D5475D6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538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39" name="Rectangle 392">
                <a:extLst>
                  <a:ext uri="{FF2B5EF4-FFF2-40B4-BE49-F238E27FC236}">
                    <a16:creationId xmlns:a16="http://schemas.microsoft.com/office/drawing/2014/main" id="{FE4AE6A6-0472-4C51-9E36-5A3E46733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263" y="154781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0" name="Rectangle 393">
                <a:extLst>
                  <a:ext uri="{FF2B5EF4-FFF2-40B4-BE49-F238E27FC236}">
                    <a16:creationId xmlns:a16="http://schemas.microsoft.com/office/drawing/2014/main" id="{383E3D71-C97F-424F-858D-E50DF1500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6288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1" name="Rectangle 394">
                <a:extLst>
                  <a:ext uri="{FF2B5EF4-FFF2-40B4-BE49-F238E27FC236}">
                    <a16:creationId xmlns:a16="http://schemas.microsoft.com/office/drawing/2014/main" id="{AC657419-68F9-43D6-9126-917B108F0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188" y="154781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2" name="Rectangle 395">
                <a:extLst>
                  <a:ext uri="{FF2B5EF4-FFF2-40B4-BE49-F238E27FC236}">
                    <a16:creationId xmlns:a16="http://schemas.microsoft.com/office/drawing/2014/main" id="{6AF106D3-CA75-4802-8FA9-2D8F7A8A92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63" y="154781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3" name="Rectangle 396">
                <a:extLst>
                  <a:ext uri="{FF2B5EF4-FFF2-40B4-BE49-F238E27FC236}">
                    <a16:creationId xmlns:a16="http://schemas.microsoft.com/office/drawing/2014/main" id="{92710E42-D1F7-4C94-93CA-28972B827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2975" y="154781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4" name="Rectangle 397">
                <a:extLst>
                  <a:ext uri="{FF2B5EF4-FFF2-40B4-BE49-F238E27FC236}">
                    <a16:creationId xmlns:a16="http://schemas.microsoft.com/office/drawing/2014/main" id="{FD309396-3B53-4870-BF44-8EE6500A2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5525" y="1547813"/>
                <a:ext cx="7854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5" name="Rectangle 398">
                <a:extLst>
                  <a:ext uri="{FF2B5EF4-FFF2-40B4-BE49-F238E27FC236}">
                    <a16:creationId xmlns:a16="http://schemas.microsoft.com/office/drawing/2014/main" id="{9ACB848E-1C9A-4223-BCBB-672B4B29A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1250" y="1547813"/>
                <a:ext cx="6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6" name="Rectangle 399">
                <a:extLst>
                  <a:ext uri="{FF2B5EF4-FFF2-40B4-BE49-F238E27FC236}">
                    <a16:creationId xmlns:a16="http://schemas.microsoft.com/office/drawing/2014/main" id="{97DE26D7-F036-467B-927C-011937F74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752600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7" name="Rectangle 400">
                <a:extLst>
                  <a:ext uri="{FF2B5EF4-FFF2-40B4-BE49-F238E27FC236}">
                    <a16:creationId xmlns:a16="http://schemas.microsoft.com/office/drawing/2014/main" id="{65D0547E-86E8-4B2B-82C0-A989190F5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513" y="1752600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8" name="Rectangle 401">
                <a:extLst>
                  <a:ext uri="{FF2B5EF4-FFF2-40B4-BE49-F238E27FC236}">
                    <a16:creationId xmlns:a16="http://schemas.microsoft.com/office/drawing/2014/main" id="{4AA3B917-06AD-41FC-BD14-203E8693F2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725" y="1752600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d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9" name="Rectangle 402">
                <a:extLst>
                  <a:ext uri="{FF2B5EF4-FFF2-40B4-BE49-F238E27FC236}">
                    <a16:creationId xmlns:a16="http://schemas.microsoft.com/office/drawing/2014/main" id="{6B2420FE-FDA1-4F23-B3E4-677C8AE755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6275" y="1752600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e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0" name="Rectangle 403">
                <a:extLst>
                  <a:ext uri="{FF2B5EF4-FFF2-40B4-BE49-F238E27FC236}">
                    <a16:creationId xmlns:a16="http://schemas.microsoft.com/office/drawing/2014/main" id="{9D3F894A-8424-4034-A597-8A6822E71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588" y="1752600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1" name="Rectangle 404">
                <a:extLst>
                  <a:ext uri="{FF2B5EF4-FFF2-40B4-BE49-F238E27FC236}">
                    <a16:creationId xmlns:a16="http://schemas.microsoft.com/office/drawing/2014/main" id="{1C750FD0-D0D5-4BAF-B3E9-4192C5B4F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800" y="1752600"/>
                <a:ext cx="65" cy="2769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endParaRPr lang="en-GB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2" name="Rectangle 405">
                <a:extLst>
                  <a:ext uri="{FF2B5EF4-FFF2-40B4-BE49-F238E27FC236}">
                    <a16:creationId xmlns:a16="http://schemas.microsoft.com/office/drawing/2014/main" id="{080683BC-0E92-413F-8AE0-0F58B51B9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" y="19605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(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" name="Rectangle 406">
                <a:extLst>
                  <a:ext uri="{FF2B5EF4-FFF2-40B4-BE49-F238E27FC236}">
                    <a16:creationId xmlns:a16="http://schemas.microsoft.com/office/drawing/2014/main" id="{6B58415A-1667-4C47-8EA6-08DEEBEA8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000" y="196056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4" name="Rectangle 407">
                <a:extLst>
                  <a:ext uri="{FF2B5EF4-FFF2-40B4-BE49-F238E27FC236}">
                    <a16:creationId xmlns:a16="http://schemas.microsoft.com/office/drawing/2014/main" id="{ECDB1B15-38EC-47F8-810D-5AD3F39A3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163" y="1960563"/>
                <a:ext cx="78548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5" name="Rectangle 408">
                <a:extLst>
                  <a:ext uri="{FF2B5EF4-FFF2-40B4-BE49-F238E27FC236}">
                    <a16:creationId xmlns:a16="http://schemas.microsoft.com/office/drawing/2014/main" id="{630B9626-4347-4E80-8007-A5C0D34F6D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063" y="196056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 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" name="Rectangle 409">
                <a:extLst>
                  <a:ext uri="{FF2B5EF4-FFF2-40B4-BE49-F238E27FC236}">
                    <a16:creationId xmlns:a16="http://schemas.microsoft.com/office/drawing/2014/main" id="{5C471405-751F-40A3-8293-6011662709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6750" y="1960563"/>
                <a:ext cx="317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7" name="Rectangle 410">
                <a:extLst>
                  <a:ext uri="{FF2B5EF4-FFF2-40B4-BE49-F238E27FC236}">
                    <a16:creationId xmlns:a16="http://schemas.microsoft.com/office/drawing/2014/main" id="{B3860376-578A-46A7-A2A3-C9321D8419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3263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8" name="Rectangle 411">
                <a:extLst>
                  <a:ext uri="{FF2B5EF4-FFF2-40B4-BE49-F238E27FC236}">
                    <a16:creationId xmlns:a16="http://schemas.microsoft.com/office/drawing/2014/main" id="{FB294ED3-A819-405C-920E-9040709CBA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5813" y="196056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9" name="Rectangle 412">
                <a:extLst>
                  <a:ext uri="{FF2B5EF4-FFF2-40B4-BE49-F238E27FC236}">
                    <a16:creationId xmlns:a16="http://schemas.microsoft.com/office/drawing/2014/main" id="{1E374E05-4223-46FD-AE5C-750291A5C9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188" y="196056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0" name="Rectangle 413">
                <a:extLst>
                  <a:ext uri="{FF2B5EF4-FFF2-40B4-BE49-F238E27FC236}">
                    <a16:creationId xmlns:a16="http://schemas.microsoft.com/office/drawing/2014/main" id="{5430DB6E-4C37-4981-A3D0-304DB235D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6463" y="19605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r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1" name="Rectangle 414">
                <a:extLst>
                  <a:ext uri="{FF2B5EF4-FFF2-40B4-BE49-F238E27FC236}">
                    <a16:creationId xmlns:a16="http://schemas.microsoft.com/office/drawing/2014/main" id="{F91F2CB3-D650-42A8-AA44-274D09C27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5675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u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2" name="Rectangle 415">
                <a:extLst>
                  <a:ext uri="{FF2B5EF4-FFF2-40B4-BE49-F238E27FC236}">
                    <a16:creationId xmlns:a16="http://schemas.microsoft.com/office/drawing/2014/main" id="{40E2F35D-7852-4B8D-8EC1-0E840D9AF7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988" y="1960563"/>
                <a:ext cx="70532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c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3" name="Rectangle 416">
                <a:extLst>
                  <a:ext uri="{FF2B5EF4-FFF2-40B4-BE49-F238E27FC236}">
                    <a16:creationId xmlns:a16="http://schemas.microsoft.com/office/drawing/2014/main" id="{4024B213-B066-4869-855F-DB34EA63F4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7600" y="1960563"/>
                <a:ext cx="3810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t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4" name="Rectangle 417">
                <a:extLst>
                  <a:ext uri="{FF2B5EF4-FFF2-40B4-BE49-F238E27FC236}">
                    <a16:creationId xmlns:a16="http://schemas.microsoft.com/office/drawing/2014/main" id="{7BDC0B78-C68D-4CA8-AFA3-143B744975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2050" y="1960563"/>
                <a:ext cx="32060" cy="1692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i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5" name="Rectangle 418">
                <a:extLst>
                  <a:ext uri="{FF2B5EF4-FFF2-40B4-BE49-F238E27FC236}">
                    <a16:creationId xmlns:a16="http://schemas.microsoft.com/office/drawing/2014/main" id="{F6A36DDB-1464-46E5-89C5-37F8229CA2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388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o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6" name="Rectangle 419">
                <a:extLst>
                  <a:ext uri="{FF2B5EF4-FFF2-40B4-BE49-F238E27FC236}">
                    <a16:creationId xmlns:a16="http://schemas.microsoft.com/office/drawing/2014/main" id="{8963E8B6-6DDC-4A04-888D-5BB2F6C51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1113" y="1960563"/>
                <a:ext cx="7778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n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7" name="Rectangle 420">
                <a:extLst>
                  <a:ext uri="{FF2B5EF4-FFF2-40B4-BE49-F238E27FC236}">
                    <a16:creationId xmlns:a16="http://schemas.microsoft.com/office/drawing/2014/main" id="{CA157C01-D84E-4249-B6BB-C60D10B3C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663" y="1960563"/>
                <a:ext cx="69850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s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8" name="Rectangle 421">
                <a:extLst>
                  <a:ext uri="{FF2B5EF4-FFF2-40B4-BE49-F238E27FC236}">
                    <a16:creationId xmlns:a16="http://schemas.microsoft.com/office/drawing/2014/main" id="{81FA2F13-3F0B-46EE-A582-B82EB5B89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3038" y="1960563"/>
                <a:ext cx="46038" cy="1682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sz="1100">
                    <a:solidFill>
                      <a:srgbClr val="000000"/>
                    </a:solidFill>
                  </a:rPr>
                  <a:t>)</a:t>
                </a:r>
                <a:endParaRPr lang="en-US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89" name="Line 422">
              <a:extLst>
                <a:ext uri="{FF2B5EF4-FFF2-40B4-BE49-F238E27FC236}">
                  <a16:creationId xmlns:a16="http://schemas.microsoft.com/office/drawing/2014/main" id="{8BB7A1C4-7754-4D76-B32E-D551F46FA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7388" y="1411288"/>
              <a:ext cx="5418138" cy="1588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0" name="Freeform 423">
              <a:extLst>
                <a:ext uri="{FF2B5EF4-FFF2-40B4-BE49-F238E27FC236}">
                  <a16:creationId xmlns:a16="http://schemas.microsoft.com/office/drawing/2014/main" id="{7D907918-70A5-4565-AC38-74EA5629DBA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32825" y="1374775"/>
              <a:ext cx="63500" cy="73025"/>
            </a:xfrm>
            <a:custGeom>
              <a:avLst/>
              <a:gdLst>
                <a:gd name="T0" fmla="*/ 0 w 33"/>
                <a:gd name="T1" fmla="*/ 0 h 38"/>
                <a:gd name="T2" fmla="*/ 0 w 33"/>
                <a:gd name="T3" fmla="*/ 176 h 38"/>
                <a:gd name="T4" fmla="*/ 152 w 33"/>
                <a:gd name="T5" fmla="*/ 90 h 38"/>
                <a:gd name="T6" fmla="*/ 0 w 33"/>
                <a:gd name="T7" fmla="*/ 0 h 38"/>
                <a:gd name="T8" fmla="*/ 0 w 33"/>
                <a:gd name="T9" fmla="*/ 0 h 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"/>
                <a:gd name="T16" fmla="*/ 0 h 38"/>
                <a:gd name="T17" fmla="*/ 33 w 33"/>
                <a:gd name="T18" fmla="*/ 38 h 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" h="38">
                  <a:moveTo>
                    <a:pt x="0" y="0"/>
                  </a:moveTo>
                  <a:lnTo>
                    <a:pt x="0" y="38"/>
                  </a:lnTo>
                  <a:lnTo>
                    <a:pt x="33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424">
              <a:extLst>
                <a:ext uri="{FF2B5EF4-FFF2-40B4-BE49-F238E27FC236}">
                  <a16:creationId xmlns:a16="http://schemas.microsoft.com/office/drawing/2014/main" id="{BD0F9CDD-EA61-4FD0-BACF-48993832C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2733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285 w 61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"/>
                <a:gd name="T22" fmla="*/ 0 h 378"/>
                <a:gd name="T23" fmla="*/ 61 w 61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  <a:lnTo>
                    <a:pt x="61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425">
              <a:extLst>
                <a:ext uri="{FF2B5EF4-FFF2-40B4-BE49-F238E27FC236}">
                  <a16:creationId xmlns:a16="http://schemas.microsoft.com/office/drawing/2014/main" id="{6DF0FA7D-B9F9-4207-9077-EEAE776B3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850" y="2273300"/>
              <a:ext cx="117475" cy="728663"/>
            </a:xfrm>
            <a:custGeom>
              <a:avLst/>
              <a:gdLst>
                <a:gd name="T0" fmla="*/ 285 w 61"/>
                <a:gd name="T1" fmla="*/ 1769 h 378"/>
                <a:gd name="T2" fmla="*/ 285 w 61"/>
                <a:gd name="T3" fmla="*/ 0 h 378"/>
                <a:gd name="T4" fmla="*/ 0 w 61"/>
                <a:gd name="T5" fmla="*/ 0 h 378"/>
                <a:gd name="T6" fmla="*/ 0 w 61"/>
                <a:gd name="T7" fmla="*/ 1786 h 378"/>
                <a:gd name="T8" fmla="*/ 285 w 61"/>
                <a:gd name="T9" fmla="*/ 1786 h 378"/>
                <a:gd name="T10" fmla="*/ 285 w 61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1"/>
                <a:gd name="T19" fmla="*/ 0 h 378"/>
                <a:gd name="T20" fmla="*/ 61 w 61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1" h="378">
                  <a:moveTo>
                    <a:pt x="61" y="375"/>
                  </a:moveTo>
                  <a:lnTo>
                    <a:pt x="61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1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426">
              <a:extLst>
                <a:ext uri="{FF2B5EF4-FFF2-40B4-BE49-F238E27FC236}">
                  <a16:creationId xmlns:a16="http://schemas.microsoft.com/office/drawing/2014/main" id="{492BFAC2-58F8-4583-8A27-B85E078DE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427">
              <a:extLst>
                <a:ext uri="{FF2B5EF4-FFF2-40B4-BE49-F238E27FC236}">
                  <a16:creationId xmlns:a16="http://schemas.microsoft.com/office/drawing/2014/main" id="{7401DBFA-F7A5-4FC4-863D-3F12BA62C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428">
              <a:extLst>
                <a:ext uri="{FF2B5EF4-FFF2-40B4-BE49-F238E27FC236}">
                  <a16:creationId xmlns:a16="http://schemas.microsoft.com/office/drawing/2014/main" id="{662AEA94-F235-408D-AFA1-04E332443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85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6" name="Freeform 429">
              <a:extLst>
                <a:ext uri="{FF2B5EF4-FFF2-40B4-BE49-F238E27FC236}">
                  <a16:creationId xmlns:a16="http://schemas.microsoft.com/office/drawing/2014/main" id="{CF39B864-AF65-46E9-BA2F-11E59B967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2273300"/>
              <a:ext cx="119063" cy="728663"/>
            </a:xfrm>
            <a:custGeom>
              <a:avLst/>
              <a:gdLst>
                <a:gd name="T0" fmla="*/ 285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7" name="Freeform 430">
              <a:extLst>
                <a:ext uri="{FF2B5EF4-FFF2-40B4-BE49-F238E27FC236}">
                  <a16:creationId xmlns:a16="http://schemas.microsoft.com/office/drawing/2014/main" id="{952585D0-B80E-4B53-B01E-D5E986E85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9513" y="2266950"/>
              <a:ext cx="119063" cy="728663"/>
            </a:xfrm>
            <a:custGeom>
              <a:avLst/>
              <a:gdLst>
                <a:gd name="T0" fmla="*/ 270 w 62"/>
                <a:gd name="T1" fmla="*/ 1769 h 378"/>
                <a:gd name="T2" fmla="*/ 285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285 w 62"/>
                <a:gd name="T9" fmla="*/ 1786 h 378"/>
                <a:gd name="T10" fmla="*/ 285 w 62"/>
                <a:gd name="T11" fmla="*/ 1786 h 378"/>
                <a:gd name="T12" fmla="*/ 270 w 62"/>
                <a:gd name="T13" fmla="*/ 1769 h 3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8"/>
                <a:gd name="T23" fmla="*/ 62 w 62"/>
                <a:gd name="T24" fmla="*/ 378 h 3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8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431">
              <a:extLst>
                <a:ext uri="{FF2B5EF4-FFF2-40B4-BE49-F238E27FC236}">
                  <a16:creationId xmlns:a16="http://schemas.microsoft.com/office/drawing/2014/main" id="{77B3F9AF-9920-408E-823A-AE9FA272A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0908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85 w 62"/>
                <a:gd name="T13" fmla="*/ 1747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2" y="372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9" name="Freeform 432">
              <a:extLst>
                <a:ext uri="{FF2B5EF4-FFF2-40B4-BE49-F238E27FC236}">
                  <a16:creationId xmlns:a16="http://schemas.microsoft.com/office/drawing/2014/main" id="{5FE403CC-B131-434D-9C8D-5E0970E19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9325" y="3090863"/>
              <a:ext cx="119063" cy="722313"/>
            </a:xfrm>
            <a:custGeom>
              <a:avLst/>
              <a:gdLst>
                <a:gd name="T0" fmla="*/ 285 w 62"/>
                <a:gd name="T1" fmla="*/ 1747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2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433">
              <a:extLst>
                <a:ext uri="{FF2B5EF4-FFF2-40B4-BE49-F238E27FC236}">
                  <a16:creationId xmlns:a16="http://schemas.microsoft.com/office/drawing/2014/main" id="{73082DF4-9CA3-4328-9AD8-8B12707972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0846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434">
              <a:extLst>
                <a:ext uri="{FF2B5EF4-FFF2-40B4-BE49-F238E27FC236}">
                  <a16:creationId xmlns:a16="http://schemas.microsoft.com/office/drawing/2014/main" id="{65C3F339-45C5-4297-8FA9-D144EB165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5888" y="4084638"/>
              <a:ext cx="160338" cy="361950"/>
            </a:xfrm>
            <a:custGeom>
              <a:avLst/>
              <a:gdLst>
                <a:gd name="T0" fmla="*/ 0 w 83"/>
                <a:gd name="T1" fmla="*/ 865 h 188"/>
                <a:gd name="T2" fmla="*/ 402 w 83"/>
                <a:gd name="T3" fmla="*/ 880 h 188"/>
                <a:gd name="T4" fmla="*/ 402 w 83"/>
                <a:gd name="T5" fmla="*/ 0 h 188"/>
                <a:gd name="T6" fmla="*/ 0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0" y="185"/>
                  </a:moveTo>
                  <a:lnTo>
                    <a:pt x="83" y="188"/>
                  </a:lnTo>
                  <a:lnTo>
                    <a:pt x="83" y="0"/>
                  </a:lnTo>
                  <a:lnTo>
                    <a:pt x="0" y="0"/>
                  </a:lnTo>
                </a:path>
              </a:pathLst>
            </a:custGeom>
            <a:solidFill>
              <a:srgbClr val="FFCC99"/>
            </a:solidFill>
            <a:ln w="11113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2" name="Freeform 435">
              <a:extLst>
                <a:ext uri="{FF2B5EF4-FFF2-40B4-BE49-F238E27FC236}">
                  <a16:creationId xmlns:a16="http://schemas.microsoft.com/office/drawing/2014/main" id="{B95D633E-EDFF-464C-A945-9E7E50624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13" y="4078288"/>
              <a:ext cx="155575" cy="368300"/>
            </a:xfrm>
            <a:custGeom>
              <a:avLst/>
              <a:gdLst>
                <a:gd name="T0" fmla="*/ 374 w 81"/>
                <a:gd name="T1" fmla="*/ 0 h 191"/>
                <a:gd name="T2" fmla="*/ 0 w 81"/>
                <a:gd name="T3" fmla="*/ 16 h 191"/>
                <a:gd name="T4" fmla="*/ 0 w 81"/>
                <a:gd name="T5" fmla="*/ 909 h 191"/>
                <a:gd name="T6" fmla="*/ 374 w 81"/>
                <a:gd name="T7" fmla="*/ 909 h 1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"/>
                <a:gd name="T13" fmla="*/ 0 h 191"/>
                <a:gd name="T14" fmla="*/ 81 w 81"/>
                <a:gd name="T15" fmla="*/ 191 h 1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" h="191">
                  <a:moveTo>
                    <a:pt x="81" y="0"/>
                  </a:moveTo>
                  <a:lnTo>
                    <a:pt x="0" y="3"/>
                  </a:lnTo>
                  <a:lnTo>
                    <a:pt x="0" y="191"/>
                  </a:lnTo>
                  <a:lnTo>
                    <a:pt x="81" y="191"/>
                  </a:lnTo>
                </a:path>
              </a:pathLst>
            </a:custGeom>
            <a:noFill/>
            <a:ln w="11113">
              <a:solidFill>
                <a:srgbClr val="FF99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3" name="Freeform 436">
              <a:extLst>
                <a:ext uri="{FF2B5EF4-FFF2-40B4-BE49-F238E27FC236}">
                  <a16:creationId xmlns:a16="http://schemas.microsoft.com/office/drawing/2014/main" id="{B9CEEDC9-9C7C-400D-B4C3-B26C3AA1B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7013" y="3902075"/>
              <a:ext cx="242888" cy="715963"/>
            </a:xfrm>
            <a:custGeom>
              <a:avLst/>
              <a:gdLst>
                <a:gd name="T0" fmla="*/ 0 w 126"/>
                <a:gd name="T1" fmla="*/ 0 h 372"/>
                <a:gd name="T2" fmla="*/ 2 w 126"/>
                <a:gd name="T3" fmla="*/ 706 h 372"/>
                <a:gd name="T4" fmla="*/ 193 w 126"/>
                <a:gd name="T5" fmla="*/ 877 h 372"/>
                <a:gd name="T6" fmla="*/ 2 w 126"/>
                <a:gd name="T7" fmla="*/ 1038 h 372"/>
                <a:gd name="T8" fmla="*/ 2 w 126"/>
                <a:gd name="T9" fmla="*/ 1737 h 372"/>
                <a:gd name="T10" fmla="*/ 596 w 126"/>
                <a:gd name="T11" fmla="*/ 1217 h 372"/>
                <a:gd name="T12" fmla="*/ 596 w 126"/>
                <a:gd name="T13" fmla="*/ 529 h 372"/>
                <a:gd name="T14" fmla="*/ 2 w 126"/>
                <a:gd name="T15" fmla="*/ 0 h 372"/>
                <a:gd name="T16" fmla="*/ 2 w 126"/>
                <a:gd name="T17" fmla="*/ 0 h 3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26"/>
                <a:gd name="T28" fmla="*/ 0 h 372"/>
                <a:gd name="T29" fmla="*/ 126 w 126"/>
                <a:gd name="T30" fmla="*/ 372 h 3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26" h="372">
                  <a:moveTo>
                    <a:pt x="0" y="0"/>
                  </a:moveTo>
                  <a:lnTo>
                    <a:pt x="2" y="152"/>
                  </a:lnTo>
                  <a:lnTo>
                    <a:pt x="40" y="188"/>
                  </a:lnTo>
                  <a:lnTo>
                    <a:pt x="2" y="223"/>
                  </a:lnTo>
                  <a:lnTo>
                    <a:pt x="2" y="372"/>
                  </a:lnTo>
                  <a:lnTo>
                    <a:pt x="126" y="261"/>
                  </a:lnTo>
                  <a:lnTo>
                    <a:pt x="126" y="114"/>
                  </a:lnTo>
                  <a:lnTo>
                    <a:pt x="2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437">
              <a:extLst>
                <a:ext uri="{FF2B5EF4-FFF2-40B4-BE49-F238E27FC236}">
                  <a16:creationId xmlns:a16="http://schemas.microsoft.com/office/drawing/2014/main" id="{2463F2AE-6E66-4B5E-9CCC-193CE6AB8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4084638"/>
              <a:ext cx="317500" cy="361950"/>
            </a:xfrm>
            <a:custGeom>
              <a:avLst/>
              <a:gdLst>
                <a:gd name="T0" fmla="*/ 766 w 165"/>
                <a:gd name="T1" fmla="*/ 865 h 188"/>
                <a:gd name="T2" fmla="*/ 766 w 165"/>
                <a:gd name="T3" fmla="*/ 0 h 188"/>
                <a:gd name="T4" fmla="*/ 0 w 165"/>
                <a:gd name="T5" fmla="*/ 0 h 188"/>
                <a:gd name="T6" fmla="*/ 0 w 165"/>
                <a:gd name="T7" fmla="*/ 880 h 188"/>
                <a:gd name="T8" fmla="*/ 766 w 165"/>
                <a:gd name="T9" fmla="*/ 880 h 188"/>
                <a:gd name="T10" fmla="*/ 766 w 165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5"/>
                <a:gd name="T19" fmla="*/ 0 h 188"/>
                <a:gd name="T20" fmla="*/ 165 w 165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5" h="188">
                  <a:moveTo>
                    <a:pt x="165" y="185"/>
                  </a:moveTo>
                  <a:lnTo>
                    <a:pt x="165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5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5" name="Line 438">
              <a:extLst>
                <a:ext uri="{FF2B5EF4-FFF2-40B4-BE49-F238E27FC236}">
                  <a16:creationId xmlns:a16="http://schemas.microsoft.com/office/drawing/2014/main" id="{9E6B4B60-5A5E-47FA-BCDB-844A5671F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1463" y="42640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6" name="Line 439">
              <a:extLst>
                <a:ext uri="{FF2B5EF4-FFF2-40B4-BE49-F238E27FC236}">
                  <a16:creationId xmlns:a16="http://schemas.microsoft.com/office/drawing/2014/main" id="{2A8CEF28-7048-469C-B3E9-0234513DF2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49900" y="4264025"/>
              <a:ext cx="471488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7" name="Line 440">
              <a:extLst>
                <a:ext uri="{FF2B5EF4-FFF2-40B4-BE49-F238E27FC236}">
                  <a16:creationId xmlns:a16="http://schemas.microsoft.com/office/drawing/2014/main" id="{E8D1C2E9-8A72-4908-9930-A3D65922D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38888" y="4264025"/>
              <a:ext cx="434975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8" name="Freeform 441">
              <a:extLst>
                <a:ext uri="{FF2B5EF4-FFF2-40B4-BE49-F238E27FC236}">
                  <a16:creationId xmlns:a16="http://schemas.microsoft.com/office/drawing/2014/main" id="{08EA52E4-B7D9-42DD-8185-E1F281A1C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8650" y="4173538"/>
              <a:ext cx="77788" cy="90488"/>
            </a:xfrm>
            <a:custGeom>
              <a:avLst/>
              <a:gdLst>
                <a:gd name="T0" fmla="*/ 0 w 41"/>
                <a:gd name="T1" fmla="*/ 221 h 47"/>
                <a:gd name="T2" fmla="*/ 0 w 41"/>
                <a:gd name="T3" fmla="*/ 0 h 47"/>
                <a:gd name="T4" fmla="*/ 174 w 41"/>
                <a:gd name="T5" fmla="*/ 0 h 47"/>
                <a:gd name="T6" fmla="*/ 0 60000 65536"/>
                <a:gd name="T7" fmla="*/ 0 60000 65536"/>
                <a:gd name="T8" fmla="*/ 0 60000 65536"/>
                <a:gd name="T9" fmla="*/ 0 w 41"/>
                <a:gd name="T10" fmla="*/ 0 h 47"/>
                <a:gd name="T11" fmla="*/ 41 w 41"/>
                <a:gd name="T12" fmla="*/ 47 h 4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" h="47">
                  <a:moveTo>
                    <a:pt x="0" y="47"/>
                  </a:moveTo>
                  <a:lnTo>
                    <a:pt x="0" y="0"/>
                  </a:lnTo>
                  <a:lnTo>
                    <a:pt x="41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9" name="Freeform 442">
              <a:extLst>
                <a:ext uri="{FF2B5EF4-FFF2-40B4-BE49-F238E27FC236}">
                  <a16:creationId xmlns:a16="http://schemas.microsoft.com/office/drawing/2014/main" id="{E11739FC-20A5-410A-A0D6-901E0DB7D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264025"/>
              <a:ext cx="555625" cy="271463"/>
            </a:xfrm>
            <a:custGeom>
              <a:avLst/>
              <a:gdLst>
                <a:gd name="T0" fmla="*/ 0 w 288"/>
                <a:gd name="T1" fmla="*/ 0 h 141"/>
                <a:gd name="T2" fmla="*/ 0 w 288"/>
                <a:gd name="T3" fmla="*/ 659 h 141"/>
                <a:gd name="T4" fmla="*/ 1178 w 288"/>
                <a:gd name="T5" fmla="*/ 659 h 141"/>
                <a:gd name="T6" fmla="*/ 1178 w 288"/>
                <a:gd name="T7" fmla="*/ 215 h 141"/>
                <a:gd name="T8" fmla="*/ 1367 w 288"/>
                <a:gd name="T9" fmla="*/ 215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141"/>
                <a:gd name="T17" fmla="*/ 288 w 288"/>
                <a:gd name="T18" fmla="*/ 141 h 1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141">
                  <a:moveTo>
                    <a:pt x="0" y="0"/>
                  </a:moveTo>
                  <a:lnTo>
                    <a:pt x="0" y="141"/>
                  </a:lnTo>
                  <a:lnTo>
                    <a:pt x="247" y="141"/>
                  </a:lnTo>
                  <a:lnTo>
                    <a:pt x="247" y="46"/>
                  </a:lnTo>
                  <a:lnTo>
                    <a:pt x="288" y="46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0" name="Freeform 443">
              <a:extLst>
                <a:ext uri="{FF2B5EF4-FFF2-40B4-BE49-F238E27FC236}">
                  <a16:creationId xmlns:a16="http://schemas.microsoft.com/office/drawing/2014/main" id="{EFC934F1-80E8-454A-B6B7-D32A73005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9020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1" name="Freeform 444">
              <a:extLst>
                <a:ext uri="{FF2B5EF4-FFF2-40B4-BE49-F238E27FC236}">
                  <a16:creationId xmlns:a16="http://schemas.microsoft.com/office/drawing/2014/main" id="{8EB0E3CD-4C3E-4B93-88A3-BDC7C8E22F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1800" y="3902075"/>
              <a:ext cx="119063" cy="722313"/>
            </a:xfrm>
            <a:custGeom>
              <a:avLst/>
              <a:gdLst>
                <a:gd name="T0" fmla="*/ 28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2" name="Freeform 445">
              <a:extLst>
                <a:ext uri="{FF2B5EF4-FFF2-40B4-BE49-F238E27FC236}">
                  <a16:creationId xmlns:a16="http://schemas.microsoft.com/office/drawing/2014/main" id="{728B087E-C5C4-4967-9F99-F5CAB237DC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9020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31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3" name="Freeform 446">
              <a:extLst>
                <a:ext uri="{FF2B5EF4-FFF2-40B4-BE49-F238E27FC236}">
                  <a16:creationId xmlns:a16="http://schemas.microsoft.com/office/drawing/2014/main" id="{DD6E06D1-FE6B-4AA2-8EE3-0BFE216E8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5163" y="3902075"/>
              <a:ext cx="120650" cy="722313"/>
            </a:xfrm>
            <a:custGeom>
              <a:avLst/>
              <a:gdLst>
                <a:gd name="T0" fmla="*/ 310 w 62"/>
                <a:gd name="T1" fmla="*/ 1761 h 375"/>
                <a:gd name="T2" fmla="*/ 317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317 w 62"/>
                <a:gd name="T9" fmla="*/ 1761 h 375"/>
                <a:gd name="T10" fmla="*/ 317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4" name="Freeform 447">
              <a:extLst>
                <a:ext uri="{FF2B5EF4-FFF2-40B4-BE49-F238E27FC236}">
                  <a16:creationId xmlns:a16="http://schemas.microsoft.com/office/drawing/2014/main" id="{F80F5DC0-63DA-46A8-9CB4-96D6154FF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39020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5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60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5" name="Freeform 448">
              <a:extLst>
                <a:ext uri="{FF2B5EF4-FFF2-40B4-BE49-F238E27FC236}">
                  <a16:creationId xmlns:a16="http://schemas.microsoft.com/office/drawing/2014/main" id="{50302B93-C3DE-4F0E-8DC1-588364FC2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9225" y="3902075"/>
              <a:ext cx="119063" cy="722313"/>
            </a:xfrm>
            <a:custGeom>
              <a:avLst/>
              <a:gdLst>
                <a:gd name="T0" fmla="*/ 275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60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6" name="Freeform 449">
              <a:extLst>
                <a:ext uri="{FF2B5EF4-FFF2-40B4-BE49-F238E27FC236}">
                  <a16:creationId xmlns:a16="http://schemas.microsoft.com/office/drawing/2014/main" id="{B302B87B-8606-49D9-8DF2-7CBB42EC6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438" y="2457450"/>
              <a:ext cx="315913" cy="361950"/>
            </a:xfrm>
            <a:custGeom>
              <a:avLst/>
              <a:gdLst>
                <a:gd name="T0" fmla="*/ 768 w 164"/>
                <a:gd name="T1" fmla="*/ 880 h 188"/>
                <a:gd name="T2" fmla="*/ 768 w 164"/>
                <a:gd name="T3" fmla="*/ 0 h 188"/>
                <a:gd name="T4" fmla="*/ 0 w 164"/>
                <a:gd name="T5" fmla="*/ 0 h 188"/>
                <a:gd name="T6" fmla="*/ 0 w 164"/>
                <a:gd name="T7" fmla="*/ 880 h 188"/>
                <a:gd name="T8" fmla="*/ 768 w 164"/>
                <a:gd name="T9" fmla="*/ 880 h 188"/>
                <a:gd name="T10" fmla="*/ 768 w 164"/>
                <a:gd name="T11" fmla="*/ 880 h 1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4"/>
                <a:gd name="T19" fmla="*/ 0 h 188"/>
                <a:gd name="T20" fmla="*/ 164 w 164"/>
                <a:gd name="T21" fmla="*/ 188 h 1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4" h="188">
                  <a:moveTo>
                    <a:pt x="164" y="188"/>
                  </a:moveTo>
                  <a:lnTo>
                    <a:pt x="164" y="0"/>
                  </a:lnTo>
                  <a:lnTo>
                    <a:pt x="0" y="0"/>
                  </a:lnTo>
                  <a:lnTo>
                    <a:pt x="0" y="188"/>
                  </a:lnTo>
                  <a:lnTo>
                    <a:pt x="164" y="18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7" name="Line 450">
              <a:extLst>
                <a:ext uri="{FF2B5EF4-FFF2-40B4-BE49-F238E27FC236}">
                  <a16:creationId xmlns:a16="http://schemas.microsoft.com/office/drawing/2014/main" id="{D1ADE060-68A2-4AE2-B7E0-A33D544B16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2635250"/>
              <a:ext cx="161925" cy="3175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18" name="Rectangle 451">
              <a:extLst>
                <a:ext uri="{FF2B5EF4-FFF2-40B4-BE49-F238E27FC236}">
                  <a16:creationId xmlns:a16="http://schemas.microsoft.com/office/drawing/2014/main" id="{F6B9084C-3FB2-4C3F-A7E0-60414FEC3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6800" y="2520950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19" name="Rectangle 452">
              <a:extLst>
                <a:ext uri="{FF2B5EF4-FFF2-40B4-BE49-F238E27FC236}">
                  <a16:creationId xmlns:a16="http://schemas.microsoft.com/office/drawing/2014/main" id="{F277C4F7-4CF1-4778-BD6E-D985982C2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488" y="25209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1" name="Rectangle 453">
              <a:extLst>
                <a:ext uri="{FF2B5EF4-FFF2-40B4-BE49-F238E27FC236}">
                  <a16:creationId xmlns:a16="http://schemas.microsoft.com/office/drawing/2014/main" id="{54F941D5-4AC0-4EC0-8A47-7C6C67F5B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238" y="25209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2" name="Rectangle 454">
              <a:extLst>
                <a:ext uri="{FF2B5EF4-FFF2-40B4-BE49-F238E27FC236}">
                  <a16:creationId xmlns:a16="http://schemas.microsoft.com/office/drawing/2014/main" id="{5D4DBCF9-823A-44C6-A78E-D3C0A504F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277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3" name="Rectangle 455">
              <a:extLst>
                <a:ext uri="{FF2B5EF4-FFF2-40B4-BE49-F238E27FC236}">
                  <a16:creationId xmlns:a16="http://schemas.microsoft.com/office/drawing/2014/main" id="{6E20538E-4A90-42F5-A17C-B7A240E23E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675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4" name="Rectangle 456">
              <a:extLst>
                <a:ext uri="{FF2B5EF4-FFF2-40B4-BE49-F238E27FC236}">
                  <a16:creationId xmlns:a16="http://schemas.microsoft.com/office/drawing/2014/main" id="{87AA63E2-0326-4A96-9A83-9C6DBD03B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9275" y="3336925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5" name="Rectangle 457">
              <a:extLst>
                <a:ext uri="{FF2B5EF4-FFF2-40B4-BE49-F238E27FC236}">
                  <a16:creationId xmlns:a16="http://schemas.microsoft.com/office/drawing/2014/main" id="{08C9FE52-BF75-4469-9BF2-4F30A14D8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0550" y="3336925"/>
              <a:ext cx="117020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6" name="Rectangle 458">
              <a:extLst>
                <a:ext uri="{FF2B5EF4-FFF2-40B4-BE49-F238E27FC236}">
                  <a16:creationId xmlns:a16="http://schemas.microsoft.com/office/drawing/2014/main" id="{E1EA3EBE-E57F-4033-B9B2-C3F0AF89A6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3338" y="41481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I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7" name="Rectangle 459">
              <a:extLst>
                <a:ext uri="{FF2B5EF4-FFF2-40B4-BE49-F238E27FC236}">
                  <a16:creationId xmlns:a16="http://schemas.microsoft.com/office/drawing/2014/main" id="{D3549C6E-A8D7-4021-A3CF-B4E4847799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025" y="41481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prstClr val="black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8" name="Rectangle 460">
              <a:extLst>
                <a:ext uri="{FF2B5EF4-FFF2-40B4-BE49-F238E27FC236}">
                  <a16:creationId xmlns:a16="http://schemas.microsoft.com/office/drawing/2014/main" id="{1E44C74B-18CB-43A6-ABA5-A05DB1081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7425" y="41481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29" name="Rectangle 461">
              <a:extLst>
                <a:ext uri="{FF2B5EF4-FFF2-40B4-BE49-F238E27FC236}">
                  <a16:creationId xmlns:a16="http://schemas.microsoft.com/office/drawing/2014/main" id="{3C0E0B4B-2170-4CE3-AE18-20D6F970C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6963" y="4148138"/>
              <a:ext cx="1158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0" name="Rectangle 462">
              <a:extLst>
                <a:ext uri="{FF2B5EF4-FFF2-40B4-BE49-F238E27FC236}">
                  <a16:creationId xmlns:a16="http://schemas.microsoft.com/office/drawing/2014/main" id="{FE25F38D-2CA4-4602-8D12-3B6DAA841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2475" y="2520950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1" name="Rectangle 463">
              <a:extLst>
                <a:ext uri="{FF2B5EF4-FFF2-40B4-BE49-F238E27FC236}">
                  <a16:creationId xmlns:a16="http://schemas.microsoft.com/office/drawing/2014/main" id="{49A2D109-AA5D-4635-B94E-745AF9627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0425" y="2520950"/>
              <a:ext cx="1174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M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2" name="Rectangle 464">
              <a:extLst>
                <a:ext uri="{FF2B5EF4-FFF2-40B4-BE49-F238E27FC236}">
                  <a16:creationId xmlns:a16="http://schemas.microsoft.com/office/drawing/2014/main" id="{F441C34D-1F81-49FD-B702-A39F93803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0663" y="2520950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3" name="Rectangle 465">
              <a:extLst>
                <a:ext uri="{FF2B5EF4-FFF2-40B4-BE49-F238E27FC236}">
                  <a16:creationId xmlns:a16="http://schemas.microsoft.com/office/drawing/2014/main" id="{C7828630-6789-44B1-9B9C-240163951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4" name="Rectangle 466">
              <a:extLst>
                <a:ext uri="{FF2B5EF4-FFF2-40B4-BE49-F238E27FC236}">
                  <a16:creationId xmlns:a16="http://schemas.microsoft.com/office/drawing/2014/main" id="{862A96ED-1B74-495F-80A0-A66FB89A1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750" y="2520950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35" name="Freeform 467">
              <a:extLst>
                <a:ext uri="{FF2B5EF4-FFF2-40B4-BE49-F238E27FC236}">
                  <a16:creationId xmlns:a16="http://schemas.microsoft.com/office/drawing/2014/main" id="{52384D8E-1ACA-4285-8557-6B247C43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0846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391 w 83"/>
                <a:gd name="T9" fmla="*/ 865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3"/>
                <a:gd name="T16" fmla="*/ 0 h 188"/>
                <a:gd name="T17" fmla="*/ 83 w 83"/>
                <a:gd name="T18" fmla="*/ 188 h 1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  <a:lnTo>
                    <a:pt x="81" y="18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468">
              <a:extLst>
                <a:ext uri="{FF2B5EF4-FFF2-40B4-BE49-F238E27FC236}">
                  <a16:creationId xmlns:a16="http://schemas.microsoft.com/office/drawing/2014/main" id="{6AB81A03-D7D9-4CA3-89E5-9CAF7FB8C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3863" y="4084638"/>
              <a:ext cx="160338" cy="361950"/>
            </a:xfrm>
            <a:custGeom>
              <a:avLst/>
              <a:gdLst>
                <a:gd name="T0" fmla="*/ 391 w 83"/>
                <a:gd name="T1" fmla="*/ 865 h 188"/>
                <a:gd name="T2" fmla="*/ 0 w 83"/>
                <a:gd name="T3" fmla="*/ 880 h 188"/>
                <a:gd name="T4" fmla="*/ 0 w 83"/>
                <a:gd name="T5" fmla="*/ 0 h 188"/>
                <a:gd name="T6" fmla="*/ 402 w 83"/>
                <a:gd name="T7" fmla="*/ 0 h 1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3"/>
                <a:gd name="T13" fmla="*/ 0 h 188"/>
                <a:gd name="T14" fmla="*/ 83 w 83"/>
                <a:gd name="T15" fmla="*/ 188 h 1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3" h="188">
                  <a:moveTo>
                    <a:pt x="81" y="185"/>
                  </a:moveTo>
                  <a:lnTo>
                    <a:pt x="0" y="188"/>
                  </a:lnTo>
                  <a:lnTo>
                    <a:pt x="0" y="0"/>
                  </a:lnTo>
                  <a:lnTo>
                    <a:pt x="83" y="0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7" name="Line 469">
              <a:extLst>
                <a:ext uri="{FF2B5EF4-FFF2-40B4-BE49-F238E27FC236}">
                  <a16:creationId xmlns:a16="http://schemas.microsoft.com/office/drawing/2014/main" id="{E8D1BA69-CA36-4132-ABED-23A05AD243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9775" y="4075113"/>
              <a:ext cx="1588" cy="3746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8" name="Line 470">
              <a:extLst>
                <a:ext uri="{FF2B5EF4-FFF2-40B4-BE49-F238E27FC236}">
                  <a16:creationId xmlns:a16="http://schemas.microsoft.com/office/drawing/2014/main" id="{C2119F9D-FB3F-4E80-9061-933AFA05AB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07828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39" name="Line 471">
              <a:extLst>
                <a:ext uri="{FF2B5EF4-FFF2-40B4-BE49-F238E27FC236}">
                  <a16:creationId xmlns:a16="http://schemas.microsoft.com/office/drawing/2014/main" id="{02FE9779-2E42-4372-8279-38F1F9F2F0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34200" y="4440238"/>
              <a:ext cx="161925" cy="6350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40" name="Rectangle 472">
              <a:extLst>
                <a:ext uri="{FF2B5EF4-FFF2-40B4-BE49-F238E27FC236}">
                  <a16:creationId xmlns:a16="http://schemas.microsoft.com/office/drawing/2014/main" id="{710D9BA5-FE32-40C4-BA74-748E0A8A0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07200" y="41481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R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1" name="Rectangle 473">
              <a:extLst>
                <a:ext uri="{FF2B5EF4-FFF2-40B4-BE49-F238E27FC236}">
                  <a16:creationId xmlns:a16="http://schemas.microsoft.com/office/drawing/2014/main" id="{0A7DB1AC-CE46-43F4-A04E-05F6DBAF7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6738" y="41481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e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2" name="Rectangle 474">
              <a:extLst>
                <a:ext uri="{FF2B5EF4-FFF2-40B4-BE49-F238E27FC236}">
                  <a16:creationId xmlns:a16="http://schemas.microsoft.com/office/drawing/2014/main" id="{4E5650FE-BBAE-4017-894B-124097608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9288" y="41481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g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3" name="Rectangle 475">
              <a:extLst>
                <a:ext uri="{FF2B5EF4-FFF2-40B4-BE49-F238E27FC236}">
                  <a16:creationId xmlns:a16="http://schemas.microsoft.com/office/drawing/2014/main" id="{8C9E3AC3-2A76-4FB3-8AAD-4545232FD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800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4" name="Rectangle 476">
              <a:extLst>
                <a:ext uri="{FF2B5EF4-FFF2-40B4-BE49-F238E27FC236}">
                  <a16:creationId xmlns:a16="http://schemas.microsoft.com/office/drawing/2014/main" id="{B57DC0DF-C466-4664-8071-78B2F3484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350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5" name="Rectangle 477">
              <a:extLst>
                <a:ext uri="{FF2B5EF4-FFF2-40B4-BE49-F238E27FC236}">
                  <a16:creationId xmlns:a16="http://schemas.microsoft.com/office/drawing/2014/main" id="{D5DCDE68-6212-4025-8A25-5DDA15E08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5663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6" name="Rectangle 478">
              <a:extLst>
                <a:ext uri="{FF2B5EF4-FFF2-40B4-BE49-F238E27FC236}">
                  <a16:creationId xmlns:a16="http://schemas.microsoft.com/office/drawing/2014/main" id="{F959FDD1-E2B8-448D-97E4-087061C24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350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a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7" name="Rectangle 479">
              <a:extLst>
                <a:ext uri="{FF2B5EF4-FFF2-40B4-BE49-F238E27FC236}">
                  <a16:creationId xmlns:a16="http://schemas.microsoft.com/office/drawing/2014/main" id="{6BC79286-AC6C-4604-ABC3-F7E91DE09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6313" y="33369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n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8" name="Rectangle 480">
              <a:extLst>
                <a:ext uri="{FF2B5EF4-FFF2-40B4-BE49-F238E27FC236}">
                  <a16:creationId xmlns:a16="http://schemas.microsoft.com/office/drawing/2014/main" id="{72BBE639-211C-4663-99E7-350C44D9A4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213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d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49" name="Rectangle 481">
              <a:extLst>
                <a:ext uri="{FF2B5EF4-FFF2-40B4-BE49-F238E27FC236}">
                  <a16:creationId xmlns:a16="http://schemas.microsoft.com/office/drawing/2014/main" id="{8A955851-1013-42DB-94FE-E0DF5131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7763" y="3336925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0" name="Rectangle 482">
              <a:extLst>
                <a:ext uri="{FF2B5EF4-FFF2-40B4-BE49-F238E27FC236}">
                  <a16:creationId xmlns:a16="http://schemas.microsoft.com/office/drawing/2014/main" id="{4E4DC552-FB3D-447F-9C54-81727C98D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213" y="33369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1" name="Rectangle 483">
              <a:extLst>
                <a:ext uri="{FF2B5EF4-FFF2-40B4-BE49-F238E27FC236}">
                  <a16:creationId xmlns:a16="http://schemas.microsoft.com/office/drawing/2014/main" id="{77B5963A-F7B5-4069-BE10-D53A98DD1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4763" y="3336925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1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2" name="Rectangle 484">
              <a:extLst>
                <a:ext uri="{FF2B5EF4-FFF2-40B4-BE49-F238E27FC236}">
                  <a16:creationId xmlns:a16="http://schemas.microsoft.com/office/drawing/2014/main" id="{6F7F6A0A-1033-43E5-92BC-F2748376C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3663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3" name="Rectangle 485">
              <a:extLst>
                <a:ext uri="{FF2B5EF4-FFF2-40B4-BE49-F238E27FC236}">
                  <a16:creationId xmlns:a16="http://schemas.microsoft.com/office/drawing/2014/main" id="{A4C09630-011B-43C8-A3C9-9C0C8279D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6213" y="3336925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4" name="Rectangle 486">
              <a:extLst>
                <a:ext uri="{FF2B5EF4-FFF2-40B4-BE49-F238E27FC236}">
                  <a16:creationId xmlns:a16="http://schemas.microsoft.com/office/drawing/2014/main" id="{DF0B8F11-1F92-47C6-B257-5517EC5E9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663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5" name="Rectangle 487">
              <a:extLst>
                <a:ext uri="{FF2B5EF4-FFF2-40B4-BE49-F238E27FC236}">
                  <a16:creationId xmlns:a16="http://schemas.microsoft.com/office/drawing/2014/main" id="{AF005B15-79A3-48DA-9A42-B5BA6AB26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3525" y="333692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6" name="Rectangle 488">
              <a:extLst>
                <a:ext uri="{FF2B5EF4-FFF2-40B4-BE49-F238E27FC236}">
                  <a16:creationId xmlns:a16="http://schemas.microsoft.com/office/drawing/2014/main" id="{9E511F4A-8BE0-48B7-9205-CE0513322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075" y="3336925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7" name="Rectangle 489">
              <a:extLst>
                <a:ext uri="{FF2B5EF4-FFF2-40B4-BE49-F238E27FC236}">
                  <a16:creationId xmlns:a16="http://schemas.microsoft.com/office/drawing/2014/main" id="{85427755-F394-45D4-97C1-EFFC55AE7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975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8" name="Rectangle 490">
              <a:extLst>
                <a:ext uri="{FF2B5EF4-FFF2-40B4-BE49-F238E27FC236}">
                  <a16:creationId xmlns:a16="http://schemas.microsoft.com/office/drawing/2014/main" id="{6D32F2AA-8087-4DA4-9ADB-67FDF32D1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075" y="3336925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9" name="Rectangle 491">
              <a:extLst>
                <a:ext uri="{FF2B5EF4-FFF2-40B4-BE49-F238E27FC236}">
                  <a16:creationId xmlns:a16="http://schemas.microsoft.com/office/drawing/2014/main" id="{50FAF2E3-8C0A-4A26-8F20-480722AA7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5938" y="333692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0" name="Rectangle 492">
              <a:extLst>
                <a:ext uri="{FF2B5EF4-FFF2-40B4-BE49-F238E27FC236}">
                  <a16:creationId xmlns:a16="http://schemas.microsoft.com/office/drawing/2014/main" id="{4E043004-698B-42A1-9DC7-6FC067534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4838" y="3336925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1" name="Rectangle 493">
              <a:extLst>
                <a:ext uri="{FF2B5EF4-FFF2-40B4-BE49-F238E27FC236}">
                  <a16:creationId xmlns:a16="http://schemas.microsoft.com/office/drawing/2014/main" id="{BDC85967-C507-4E0B-8985-4587F8907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275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2" name="Rectangle 494">
              <a:extLst>
                <a:ext uri="{FF2B5EF4-FFF2-40B4-BE49-F238E27FC236}">
                  <a16:creationId xmlns:a16="http://schemas.microsoft.com/office/drawing/2014/main" id="{000B8095-1B9D-41EF-B2D4-6FF5450D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825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3" name="Rectangle 495">
              <a:extLst>
                <a:ext uri="{FF2B5EF4-FFF2-40B4-BE49-F238E27FC236}">
                  <a16:creationId xmlns:a16="http://schemas.microsoft.com/office/drawing/2014/main" id="{F0FBC70B-AD93-49FF-9613-B57599C6B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138" y="41735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4" name="Rectangle 496">
              <a:extLst>
                <a:ext uri="{FF2B5EF4-FFF2-40B4-BE49-F238E27FC236}">
                  <a16:creationId xmlns:a16="http://schemas.microsoft.com/office/drawing/2014/main" id="{38B4BC75-8F74-4239-870F-AD9204500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5825" y="4173538"/>
              <a:ext cx="3175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l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5" name="Rectangle 497">
              <a:extLst>
                <a:ext uri="{FF2B5EF4-FFF2-40B4-BE49-F238E27FC236}">
                  <a16:creationId xmlns:a16="http://schemas.microsoft.com/office/drawing/2014/main" id="{85CC2A02-13FA-4245-9374-97557A1C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163" y="41735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w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6" name="Rectangle 498">
              <a:extLst>
                <a:ext uri="{FF2B5EF4-FFF2-40B4-BE49-F238E27FC236}">
                  <a16:creationId xmlns:a16="http://schemas.microsoft.com/office/drawing/2014/main" id="{00824171-11F1-4DD6-B172-203DFA85E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0" y="41735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7" name="Rectangle 499">
              <a:extLst>
                <a:ext uri="{FF2B5EF4-FFF2-40B4-BE49-F238E27FC236}">
                  <a16:creationId xmlns:a16="http://schemas.microsoft.com/office/drawing/2014/main" id="{FECF45EA-9780-450C-95C3-869D5D0D7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4738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8" name="Rectangle 500">
              <a:extLst>
                <a:ext uri="{FF2B5EF4-FFF2-40B4-BE49-F238E27FC236}">
                  <a16:creationId xmlns:a16="http://schemas.microsoft.com/office/drawing/2014/main" id="{4FC1AC58-579D-4403-8850-E67CB9F15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700" y="4173538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69" name="Rectangle 501">
              <a:extLst>
                <a:ext uri="{FF2B5EF4-FFF2-40B4-BE49-F238E27FC236}">
                  <a16:creationId xmlns:a16="http://schemas.microsoft.com/office/drawing/2014/main" id="{884C1AA3-559F-419E-BDBA-3596563CC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4600" y="41735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,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0" name="Rectangle 502">
              <a:extLst>
                <a:ext uri="{FF2B5EF4-FFF2-40B4-BE49-F238E27FC236}">
                  <a16:creationId xmlns:a16="http://schemas.microsoft.com/office/drawing/2014/main" id="{52B9F6B0-F199-4B6A-A2D4-CCF071D31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700" y="41735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1" name="Rectangle 503">
              <a:extLst>
                <a:ext uri="{FF2B5EF4-FFF2-40B4-BE49-F238E27FC236}">
                  <a16:creationId xmlns:a16="http://schemas.microsoft.com/office/drawing/2014/main" id="{CED092B5-BAA7-4A02-BF24-DAA153919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7150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2" name="Rectangle 504">
              <a:extLst>
                <a:ext uri="{FF2B5EF4-FFF2-40B4-BE49-F238E27FC236}">
                  <a16:creationId xmlns:a16="http://schemas.microsoft.com/office/drawing/2014/main" id="{AD442DB3-4F79-4539-A7B3-9B71AEBBB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463" y="41735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0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3" name="Rectangle 505">
              <a:extLst>
                <a:ext uri="{FF2B5EF4-FFF2-40B4-BE49-F238E27FC236}">
                  <a16:creationId xmlns:a16="http://schemas.microsoft.com/office/drawing/2014/main" id="{4D381B2D-62F6-44DB-AF76-FD4AF05BD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7013" y="4173538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(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" name="Rectangle 506">
              <a:extLst>
                <a:ext uri="{FF2B5EF4-FFF2-40B4-BE49-F238E27FC236}">
                  <a16:creationId xmlns:a16="http://schemas.microsoft.com/office/drawing/2014/main" id="{E712C5C2-8292-4BBA-8CFA-F2CF54C91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638" y="4173538"/>
              <a:ext cx="79375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$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5" name="Rectangle 507">
              <a:extLst>
                <a:ext uri="{FF2B5EF4-FFF2-40B4-BE49-F238E27FC236}">
                  <a16:creationId xmlns:a16="http://schemas.microsoft.com/office/drawing/2014/main" id="{D3A26E64-49F0-468C-9772-38A8DF00D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5125" y="41735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6" name="Rectangle 508">
              <a:extLst>
                <a:ext uri="{FF2B5EF4-FFF2-40B4-BE49-F238E27FC236}">
                  <a16:creationId xmlns:a16="http://schemas.microsoft.com/office/drawing/2014/main" id="{99BA033C-6911-4D31-87E8-48D24435B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088" y="4173538"/>
              <a:ext cx="4603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)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7" name="Rectangle 509">
              <a:extLst>
                <a:ext uri="{FF2B5EF4-FFF2-40B4-BE49-F238E27FC236}">
                  <a16:creationId xmlns:a16="http://schemas.microsoft.com/office/drawing/2014/main" id="{0C642782-CEEA-4AE6-9353-8078A15D9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672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8" name="Rectangle 510">
              <a:extLst>
                <a:ext uri="{FF2B5EF4-FFF2-40B4-BE49-F238E27FC236}">
                  <a16:creationId xmlns:a16="http://schemas.microsoft.com/office/drawing/2014/main" id="{36D33D09-676B-4706-9746-9173E98D2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263" y="16208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9" name="Rectangle 511">
              <a:extLst>
                <a:ext uri="{FF2B5EF4-FFF2-40B4-BE49-F238E27FC236}">
                  <a16:creationId xmlns:a16="http://schemas.microsoft.com/office/drawing/2014/main" id="{98BD7762-1FDF-499E-B80D-387AB3305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800" y="16208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0" name="Rectangle 512">
              <a:extLst>
                <a:ext uri="{FF2B5EF4-FFF2-40B4-BE49-F238E27FC236}">
                  <a16:creationId xmlns:a16="http://schemas.microsoft.com/office/drawing/2014/main" id="{7022FB37-88F0-452B-9E43-F437836BD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663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2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1" name="Rectangle 513">
              <a:extLst>
                <a:ext uri="{FF2B5EF4-FFF2-40B4-BE49-F238E27FC236}">
                  <a16:creationId xmlns:a16="http://schemas.microsoft.com/office/drawing/2014/main" id="{6A32DB52-DF05-4E9E-A9D3-7B8436584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7613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2" name="Rectangle 514">
              <a:extLst>
                <a:ext uri="{FF2B5EF4-FFF2-40B4-BE49-F238E27FC236}">
                  <a16:creationId xmlns:a16="http://schemas.microsoft.com/office/drawing/2014/main" id="{8885B779-7FB7-4CE1-BDC9-C9F6F3B8D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32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3" name="Rectangle 515">
              <a:extLst>
                <a:ext uri="{FF2B5EF4-FFF2-40B4-BE49-F238E27FC236}">
                  <a16:creationId xmlns:a16="http://schemas.microsoft.com/office/drawing/2014/main" id="{8D5600BF-F136-416D-8281-ADB39A8D3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863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" name="Rectangle 516">
              <a:extLst>
                <a:ext uri="{FF2B5EF4-FFF2-40B4-BE49-F238E27FC236}">
                  <a16:creationId xmlns:a16="http://schemas.microsoft.com/office/drawing/2014/main" id="{AD06C3D6-9B38-4E8F-A7C5-5BDC56E6E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1138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3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5" name="Rectangle 517">
              <a:extLst>
                <a:ext uri="{FF2B5EF4-FFF2-40B4-BE49-F238E27FC236}">
                  <a16:creationId xmlns:a16="http://schemas.microsoft.com/office/drawing/2014/main" id="{84265054-626F-486E-8818-ED5E6CC73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167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6" name="Rectangle 518">
              <a:extLst>
                <a:ext uri="{FF2B5EF4-FFF2-40B4-BE49-F238E27FC236}">
                  <a16:creationId xmlns:a16="http://schemas.microsoft.com/office/drawing/2014/main" id="{ACF7B5CE-C685-4722-AC5B-708987874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2800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7" name="Rectangle 519">
              <a:extLst>
                <a:ext uri="{FF2B5EF4-FFF2-40B4-BE49-F238E27FC236}">
                  <a16:creationId xmlns:a16="http://schemas.microsoft.com/office/drawing/2014/main" id="{420FEC42-C224-4768-90CC-19D9DE835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338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8" name="Rectangle 520">
              <a:extLst>
                <a:ext uri="{FF2B5EF4-FFF2-40B4-BE49-F238E27FC236}">
                  <a16:creationId xmlns:a16="http://schemas.microsoft.com/office/drawing/2014/main" id="{91B750E4-C654-4EB3-8584-E0B91680C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3613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4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9" name="Rectangle 521">
              <a:extLst>
                <a:ext uri="{FF2B5EF4-FFF2-40B4-BE49-F238E27FC236}">
                  <a16:creationId xmlns:a16="http://schemas.microsoft.com/office/drawing/2014/main" id="{A78CCB8B-6D4A-4830-8956-EB4AA5D51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4150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0" name="Rectangle 522">
              <a:extLst>
                <a:ext uri="{FF2B5EF4-FFF2-40B4-BE49-F238E27FC236}">
                  <a16:creationId xmlns:a16="http://schemas.microsoft.com/office/drawing/2014/main" id="{D7D0334A-0CB1-45EA-9606-EB48471FB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3688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1" name="Rectangle 523">
              <a:extLst>
                <a:ext uri="{FF2B5EF4-FFF2-40B4-BE49-F238E27FC236}">
                  <a16:creationId xmlns:a16="http://schemas.microsoft.com/office/drawing/2014/main" id="{2AF3B8AA-1D46-4B2F-AED2-E430D74F8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3225" y="16208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2" name="Rectangle 524">
              <a:extLst>
                <a:ext uri="{FF2B5EF4-FFF2-40B4-BE49-F238E27FC236}">
                  <a16:creationId xmlns:a16="http://schemas.microsoft.com/office/drawing/2014/main" id="{60CB20DA-0618-4D22-8F10-886978F15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8" y="16208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5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3" name="Rectangle 525">
              <a:extLst>
                <a:ext uri="{FF2B5EF4-FFF2-40B4-BE49-F238E27FC236}">
                  <a16:creationId xmlns:a16="http://schemas.microsoft.com/office/drawing/2014/main" id="{EA51B620-D290-43EC-936B-7ACFFB1B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5" y="16208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4" name="Rectangle 526">
              <a:extLst>
                <a:ext uri="{FF2B5EF4-FFF2-40B4-BE49-F238E27FC236}">
                  <a16:creationId xmlns:a16="http://schemas.microsoft.com/office/drawing/2014/main" id="{92DAB87A-D915-46E8-87BB-254045BA4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4575" y="1620838"/>
              <a:ext cx="1031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5" name="Rectangle 527">
              <a:extLst>
                <a:ext uri="{FF2B5EF4-FFF2-40B4-BE49-F238E27FC236}">
                  <a16:creationId xmlns:a16="http://schemas.microsoft.com/office/drawing/2014/main" id="{1FCAAF3E-4B7D-4113-A3F1-14881C77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7288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6" name="Rectangle 528">
              <a:extLst>
                <a:ext uri="{FF2B5EF4-FFF2-40B4-BE49-F238E27FC236}">
                  <a16:creationId xmlns:a16="http://schemas.microsoft.com/office/drawing/2014/main" id="{4AD52594-DDD2-4660-8596-FD92C5FF2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78563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6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7" name="Rectangle 529">
              <a:extLst>
                <a:ext uri="{FF2B5EF4-FFF2-40B4-BE49-F238E27FC236}">
                  <a16:creationId xmlns:a16="http://schemas.microsoft.com/office/drawing/2014/main" id="{C7F6E07D-6032-4B48-A919-FD043220C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70688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8" name="Rectangle 530">
              <a:extLst>
                <a:ext uri="{FF2B5EF4-FFF2-40B4-BE49-F238E27FC236}">
                  <a16:creationId xmlns:a16="http://schemas.microsoft.com/office/drawing/2014/main" id="{DFEEFBE8-E652-45C6-AF2A-0206D4B0A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022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99" name="Rectangle 531">
              <a:extLst>
                <a:ext uri="{FF2B5EF4-FFF2-40B4-BE49-F238E27FC236}">
                  <a16:creationId xmlns:a16="http://schemas.microsoft.com/office/drawing/2014/main" id="{3D53C93D-88D4-4404-8418-28D6A1D45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0" name="Rectangle 532">
              <a:extLst>
                <a:ext uri="{FF2B5EF4-FFF2-40B4-BE49-F238E27FC236}">
                  <a16:creationId xmlns:a16="http://schemas.microsoft.com/office/drawing/2014/main" id="{BF9ECAF7-B5D8-4539-A0C7-6F07EA75E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9450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7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1" name="Rectangle 533">
              <a:extLst>
                <a:ext uri="{FF2B5EF4-FFF2-40B4-BE49-F238E27FC236}">
                  <a16:creationId xmlns:a16="http://schemas.microsoft.com/office/drawing/2014/main" id="{AA276C8C-19E6-4ED8-81F6-EFF04B76AB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575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2" name="Rectangle 534">
              <a:extLst>
                <a:ext uri="{FF2B5EF4-FFF2-40B4-BE49-F238E27FC236}">
                  <a16:creationId xmlns:a16="http://schemas.microsoft.com/office/drawing/2014/main" id="{E8252791-851D-4998-AE74-F8BF0DAA8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113" y="1620838"/>
              <a:ext cx="1016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3" name="Rectangle 535">
              <a:extLst>
                <a:ext uri="{FF2B5EF4-FFF2-40B4-BE49-F238E27FC236}">
                  <a16:creationId xmlns:a16="http://schemas.microsoft.com/office/drawing/2014/main" id="{B3D84D2F-0354-4DED-A9CF-48F742912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238" y="1620838"/>
              <a:ext cx="3847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4" name="Rectangle 536">
              <a:extLst>
                <a:ext uri="{FF2B5EF4-FFF2-40B4-BE49-F238E27FC236}">
                  <a16:creationId xmlns:a16="http://schemas.microsoft.com/office/drawing/2014/main" id="{587F8E10-DA6A-4754-90FC-14C6F9CCE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3513" y="1620838"/>
              <a:ext cx="78548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8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5" name="Rectangle 537">
              <a:extLst>
                <a:ext uri="{FF2B5EF4-FFF2-40B4-BE49-F238E27FC236}">
                  <a16:creationId xmlns:a16="http://schemas.microsoft.com/office/drawing/2014/main" id="{90221DB8-AC4E-4CE9-B97E-591BF8159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050" y="16208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6" name="Rectangle 538">
              <a:extLst>
                <a:ext uri="{FF2B5EF4-FFF2-40B4-BE49-F238E27FC236}">
                  <a16:creationId xmlns:a16="http://schemas.microsoft.com/office/drawing/2014/main" id="{E2B6C3C7-E80F-44FB-B4CC-6D4D3B881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3588" y="1620838"/>
              <a:ext cx="102592" cy="1692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C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7" name="Rectangle 539">
              <a:extLst>
                <a:ext uri="{FF2B5EF4-FFF2-40B4-BE49-F238E27FC236}">
                  <a16:creationId xmlns:a16="http://schemas.microsoft.com/office/drawing/2014/main" id="{B7DF52D1-B08E-4804-BBF8-50AE89E26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4713" y="1620838"/>
              <a:ext cx="38100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 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8" name="Rectangle 540">
              <a:extLst>
                <a:ext uri="{FF2B5EF4-FFF2-40B4-BE49-F238E27FC236}">
                  <a16:creationId xmlns:a16="http://schemas.microsoft.com/office/drawing/2014/main" id="{2A47DA82-AC2D-402D-AF6E-AA6ED7A80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7575" y="1620838"/>
              <a:ext cx="77788" cy="168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sz="1100">
                  <a:solidFill>
                    <a:srgbClr val="000000"/>
                  </a:solidFill>
                </a:rPr>
                <a:t>9</a:t>
              </a:r>
              <a:endParaRPr lang="en-US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09" name="Freeform 542">
              <a:extLst>
                <a:ext uri="{FF2B5EF4-FFF2-40B4-BE49-F238E27FC236}">
                  <a16:creationId xmlns:a16="http://schemas.microsoft.com/office/drawing/2014/main" id="{09A25117-587D-4429-A2A2-2D0B1317F7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2266950"/>
              <a:ext cx="120650" cy="728663"/>
            </a:xfrm>
            <a:custGeom>
              <a:avLst/>
              <a:gdLst>
                <a:gd name="T0" fmla="*/ 317 w 62"/>
                <a:gd name="T1" fmla="*/ 1769 h 378"/>
                <a:gd name="T2" fmla="*/ 317 w 62"/>
                <a:gd name="T3" fmla="*/ 0 h 378"/>
                <a:gd name="T4" fmla="*/ 0 w 62"/>
                <a:gd name="T5" fmla="*/ 0 h 378"/>
                <a:gd name="T6" fmla="*/ 0 w 62"/>
                <a:gd name="T7" fmla="*/ 1786 h 378"/>
                <a:gd name="T8" fmla="*/ 317 w 62"/>
                <a:gd name="T9" fmla="*/ 1786 h 378"/>
                <a:gd name="T10" fmla="*/ 317 w 62"/>
                <a:gd name="T11" fmla="*/ 1786 h 3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8"/>
                <a:gd name="T20" fmla="*/ 62 w 62"/>
                <a:gd name="T21" fmla="*/ 378 h 37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8">
                  <a:moveTo>
                    <a:pt x="62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8"/>
                  </a:lnTo>
                  <a:lnTo>
                    <a:pt x="62" y="378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0" name="Line 543">
              <a:extLst>
                <a:ext uri="{FF2B5EF4-FFF2-40B4-BE49-F238E27FC236}">
                  <a16:creationId xmlns:a16="http://schemas.microsoft.com/office/drawing/2014/main" id="{8986B761-5C90-451C-A971-1D3B2F7D69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8575" y="4352925"/>
              <a:ext cx="201613" cy="1588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1" name="Line 544">
              <a:extLst>
                <a:ext uri="{FF2B5EF4-FFF2-40B4-BE49-F238E27FC236}">
                  <a16:creationId xmlns:a16="http://schemas.microsoft.com/office/drawing/2014/main" id="{19200C75-D71C-47A4-B6B4-A4EB23E0B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2350" y="4168775"/>
              <a:ext cx="477838" cy="476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545">
              <a:extLst>
                <a:ext uri="{FF2B5EF4-FFF2-40B4-BE49-F238E27FC236}">
                  <a16:creationId xmlns:a16="http://schemas.microsoft.com/office/drawing/2014/main" id="{F4D05D2E-FBDC-4EC9-83F6-B10089FDB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9020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270 w 62"/>
                <a:gd name="T13" fmla="*/ 1761 h 3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2"/>
                <a:gd name="T22" fmla="*/ 0 h 375"/>
                <a:gd name="T23" fmla="*/ 62 w 62"/>
                <a:gd name="T24" fmla="*/ 375 h 3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  <a:lnTo>
                    <a:pt x="59" y="375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546">
              <a:extLst>
                <a:ext uri="{FF2B5EF4-FFF2-40B4-BE49-F238E27FC236}">
                  <a16:creationId xmlns:a16="http://schemas.microsoft.com/office/drawing/2014/main" id="{61DC9EFF-2B3C-4C0F-B5AC-980380434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4275" y="3902075"/>
              <a:ext cx="119063" cy="722313"/>
            </a:xfrm>
            <a:custGeom>
              <a:avLst/>
              <a:gdLst>
                <a:gd name="T0" fmla="*/ 270 w 62"/>
                <a:gd name="T1" fmla="*/ 1761 h 375"/>
                <a:gd name="T2" fmla="*/ 285 w 62"/>
                <a:gd name="T3" fmla="*/ 0 h 375"/>
                <a:gd name="T4" fmla="*/ 0 w 62"/>
                <a:gd name="T5" fmla="*/ 0 h 375"/>
                <a:gd name="T6" fmla="*/ 0 w 62"/>
                <a:gd name="T7" fmla="*/ 1761 h 375"/>
                <a:gd name="T8" fmla="*/ 285 w 62"/>
                <a:gd name="T9" fmla="*/ 1761 h 375"/>
                <a:gd name="T10" fmla="*/ 285 w 62"/>
                <a:gd name="T11" fmla="*/ 1761 h 3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"/>
                <a:gd name="T19" fmla="*/ 0 h 375"/>
                <a:gd name="T20" fmla="*/ 62 w 62"/>
                <a:gd name="T21" fmla="*/ 375 h 3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" h="375">
                  <a:moveTo>
                    <a:pt x="59" y="375"/>
                  </a:moveTo>
                  <a:lnTo>
                    <a:pt x="62" y="0"/>
                  </a:lnTo>
                  <a:lnTo>
                    <a:pt x="0" y="0"/>
                  </a:lnTo>
                  <a:lnTo>
                    <a:pt x="0" y="375"/>
                  </a:lnTo>
                  <a:lnTo>
                    <a:pt x="62" y="375"/>
                  </a:lnTo>
                </a:path>
              </a:pathLst>
            </a:custGeom>
            <a:noFill/>
            <a:ln w="1111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Line 547">
              <a:extLst>
                <a:ext uri="{FF2B5EF4-FFF2-40B4-BE49-F238E27FC236}">
                  <a16:creationId xmlns:a16="http://schemas.microsoft.com/office/drawing/2014/main" id="{E1B3F30B-ACA7-4265-8ADC-D7326B2131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49650" y="2633663"/>
              <a:ext cx="336550" cy="160972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" name="Group 549">
              <a:extLst>
                <a:ext uri="{FF2B5EF4-FFF2-40B4-BE49-F238E27FC236}">
                  <a16:creationId xmlns:a16="http://schemas.microsoft.com/office/drawing/2014/main" id="{47F33414-E989-4678-B8E3-E7CC731B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2675" y="3302000"/>
              <a:ext cx="738188" cy="404813"/>
              <a:chOff x="3474" y="2602"/>
              <a:chExt cx="426" cy="286"/>
            </a:xfrm>
          </p:grpSpPr>
          <p:sp>
            <p:nvSpPr>
              <p:cNvPr id="226" name="Cloud">
                <a:extLst>
                  <a:ext uri="{FF2B5EF4-FFF2-40B4-BE49-F238E27FC236}">
                    <a16:creationId xmlns:a16="http://schemas.microsoft.com/office/drawing/2014/main" id="{859566B7-0191-4975-B592-6368202549C4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7" name="Text Box 551">
                <a:extLst>
                  <a:ext uri="{FF2B5EF4-FFF2-40B4-BE49-F238E27FC236}">
                    <a16:creationId xmlns:a16="http://schemas.microsoft.com/office/drawing/2014/main" id="{693D8B72-5828-439C-9F2D-B5B9A25AD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6" name="Group 552">
              <a:extLst>
                <a:ext uri="{FF2B5EF4-FFF2-40B4-BE49-F238E27FC236}">
                  <a16:creationId xmlns:a16="http://schemas.microsoft.com/office/drawing/2014/main" id="{8225D5B3-3780-471B-8D32-9FAC974060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8013" y="3267075"/>
              <a:ext cx="738188" cy="404813"/>
              <a:chOff x="3474" y="2602"/>
              <a:chExt cx="426" cy="286"/>
            </a:xfrm>
          </p:grpSpPr>
          <p:sp>
            <p:nvSpPr>
              <p:cNvPr id="224" name="Cloud">
                <a:extLst>
                  <a:ext uri="{FF2B5EF4-FFF2-40B4-BE49-F238E27FC236}">
                    <a16:creationId xmlns:a16="http://schemas.microsoft.com/office/drawing/2014/main" id="{2ADCA8EB-7F11-4364-BC40-FB354A013096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5" name="Text Box 554">
                <a:extLst>
                  <a:ext uri="{FF2B5EF4-FFF2-40B4-BE49-F238E27FC236}">
                    <a16:creationId xmlns:a16="http://schemas.microsoft.com/office/drawing/2014/main" id="{DF1ACBE9-419D-4EA9-9A7C-2BAC87EB55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7" name="Group 555">
              <a:extLst>
                <a:ext uri="{FF2B5EF4-FFF2-40B4-BE49-F238E27FC236}">
                  <a16:creationId xmlns:a16="http://schemas.microsoft.com/office/drawing/2014/main" id="{FC28F8C7-30D0-4BE4-92C8-BA47C30644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0013" y="3267075"/>
              <a:ext cx="738188" cy="404813"/>
              <a:chOff x="3474" y="2602"/>
              <a:chExt cx="426" cy="286"/>
            </a:xfrm>
          </p:grpSpPr>
          <p:sp>
            <p:nvSpPr>
              <p:cNvPr id="222" name="Cloud">
                <a:extLst>
                  <a:ext uri="{FF2B5EF4-FFF2-40B4-BE49-F238E27FC236}">
                    <a16:creationId xmlns:a16="http://schemas.microsoft.com/office/drawing/2014/main" id="{20DD3271-2475-44E7-80A6-8E74E3D593D1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Text Box 557">
                <a:extLst>
                  <a:ext uri="{FF2B5EF4-FFF2-40B4-BE49-F238E27FC236}">
                    <a16:creationId xmlns:a16="http://schemas.microsoft.com/office/drawing/2014/main" id="{83A892F8-5C37-4B7D-B2D2-A98760BF5A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grpSp>
          <p:nvGrpSpPr>
            <p:cNvPr id="218" name="Group 558">
              <a:extLst>
                <a:ext uri="{FF2B5EF4-FFF2-40B4-BE49-F238E27FC236}">
                  <a16:creationId xmlns:a16="http://schemas.microsoft.com/office/drawing/2014/main" id="{BBAE9D31-5F80-4BED-BFFF-568581389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18200" y="3267075"/>
              <a:ext cx="738188" cy="404813"/>
              <a:chOff x="3474" y="2602"/>
              <a:chExt cx="426" cy="286"/>
            </a:xfrm>
          </p:grpSpPr>
          <p:sp>
            <p:nvSpPr>
              <p:cNvPr id="220" name="Cloud">
                <a:extLst>
                  <a:ext uri="{FF2B5EF4-FFF2-40B4-BE49-F238E27FC236}">
                    <a16:creationId xmlns:a16="http://schemas.microsoft.com/office/drawing/2014/main" id="{454CD84B-915D-45DA-8AB4-82592085C883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2992 w 21600"/>
                  <a:gd name="T13" fmla="*/ 3248 h 21600"/>
                  <a:gd name="T14" fmla="*/ 17087 w 21600"/>
                  <a:gd name="T15" fmla="*/ 1737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Text Box 560">
                <a:extLst>
                  <a:ext uri="{FF2B5EF4-FFF2-40B4-BE49-F238E27FC236}">
                    <a16:creationId xmlns:a16="http://schemas.microsoft.com/office/drawing/2014/main" id="{0835603E-2C7D-46FA-99EC-49A407AF3B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426" cy="174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000" b="1">
                    <a:solidFill>
                      <a:prstClr val="black"/>
                    </a:solidFill>
                    <a:latin typeface="Verdana" pitchFamily="34" charset="0"/>
                  </a:rPr>
                  <a:t>Bubble</a:t>
                </a:r>
              </a:p>
            </p:txBody>
          </p:sp>
        </p:grpSp>
        <p:sp>
          <p:nvSpPr>
            <p:cNvPr id="219" name="Freeform 564">
              <a:extLst>
                <a:ext uri="{FF2B5EF4-FFF2-40B4-BE49-F238E27FC236}">
                  <a16:creationId xmlns:a16="http://schemas.microsoft.com/office/drawing/2014/main" id="{E5DC4515-8DAD-49BF-99E4-FE41D80812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600" y="2755900"/>
              <a:ext cx="817563" cy="1319213"/>
            </a:xfrm>
            <a:custGeom>
              <a:avLst/>
              <a:gdLst>
                <a:gd name="T0" fmla="*/ 0 w 445"/>
                <a:gd name="T1" fmla="*/ 2147483647 h 1530"/>
                <a:gd name="T2" fmla="*/ 0 w 445"/>
                <a:gd name="T3" fmla="*/ 2147483647 h 1530"/>
                <a:gd name="T4" fmla="*/ 2147483647 w 445"/>
                <a:gd name="T5" fmla="*/ 2147483647 h 1530"/>
                <a:gd name="T6" fmla="*/ 2147483647 w 445"/>
                <a:gd name="T7" fmla="*/ 2147483647 h 1530"/>
                <a:gd name="T8" fmla="*/ 0 w 445"/>
                <a:gd name="T9" fmla="*/ 2147483647 h 1530"/>
                <a:gd name="T10" fmla="*/ 0 w 445"/>
                <a:gd name="T11" fmla="*/ 0 h 15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5"/>
                <a:gd name="T19" fmla="*/ 0 h 1530"/>
                <a:gd name="T20" fmla="*/ 445 w 445"/>
                <a:gd name="T21" fmla="*/ 1530 h 15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5" h="1530">
                  <a:moveTo>
                    <a:pt x="0" y="1530"/>
                  </a:moveTo>
                  <a:lnTo>
                    <a:pt x="0" y="1410"/>
                  </a:lnTo>
                  <a:lnTo>
                    <a:pt x="445" y="1410"/>
                  </a:lnTo>
                  <a:lnTo>
                    <a:pt x="445" y="150"/>
                  </a:lnTo>
                  <a:lnTo>
                    <a:pt x="0" y="15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EB7500"/>
              </a:solidFill>
              <a:prstDash val="solid"/>
              <a:round/>
              <a:headEnd type="arrow" w="med" len="med"/>
              <a:tailEnd type="none" w="med" len="med"/>
            </a:ln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69" name="Rounded Rectangle 271">
            <a:extLst>
              <a:ext uri="{FF2B5EF4-FFF2-40B4-BE49-F238E27FC236}">
                <a16:creationId xmlns:a16="http://schemas.microsoft.com/office/drawing/2014/main" id="{8CB0D68C-6011-4C2E-AFC2-45D03DA07E5C}"/>
              </a:ext>
            </a:extLst>
          </p:cNvPr>
          <p:cNvSpPr/>
          <p:nvPr/>
        </p:nvSpPr>
        <p:spPr>
          <a:xfrm>
            <a:off x="3743325" y="5077412"/>
            <a:ext cx="5418138" cy="1296987"/>
          </a:xfrm>
          <a:prstGeom prst="roundRect">
            <a:avLst/>
          </a:prstGeom>
          <a:solidFill>
            <a:srgbClr val="FFFFCC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Branch is known to be </a:t>
            </a:r>
            <a:r>
              <a:rPr lang="en-US" sz="2000" b="1" dirty="0">
                <a:solidFill>
                  <a:srgbClr val="C00000"/>
                </a:solidFill>
                <a:cs typeface="Courier New" pitchFamily="49" charset="0"/>
              </a:rPr>
              <a:t>taken 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in cycle 3</a:t>
            </a:r>
          </a:p>
          <a:p>
            <a:pPr>
              <a:buFont typeface="Wingdings" pitchFamily="2" charset="2"/>
              <a:buChar char="è"/>
            </a:pPr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"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and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" instruction should not be executed </a:t>
            </a:r>
          </a:p>
          <a:p>
            <a:r>
              <a:rPr lang="en-US" sz="2000" dirty="0">
                <a:solidFill>
                  <a:prstClr val="black"/>
                </a:solidFill>
                <a:cs typeface="Courier New" pitchFamily="49" charset="0"/>
                <a:sym typeface="Wingdings" pitchFamily="2" charset="2"/>
              </a:rPr>
              <a:t> Flushed from pipeline</a:t>
            </a:r>
            <a:endParaRPr lang="en-SG" sz="2000" dirty="0">
              <a:solidFill>
                <a:prstClr val="black"/>
              </a:solidFill>
            </a:endParaRP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27EA9676-C3D3-4994-9220-5F827D7C1CF7}"/>
              </a:ext>
            </a:extLst>
          </p:cNvPr>
          <p:cNvCxnSpPr>
            <a:stCxn id="9" idx="2"/>
          </p:cNvCxnSpPr>
          <p:nvPr/>
        </p:nvCxnSpPr>
        <p:spPr>
          <a:xfrm flipH="1">
            <a:off x="4572000" y="4018548"/>
            <a:ext cx="96044" cy="1143001"/>
          </a:xfrm>
          <a:prstGeom prst="line">
            <a:avLst/>
          </a:prstGeom>
          <a:ln w="158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CEB4DD-59EB-40CD-970A-EC01DC4E8CE2}"/>
                  </a:ext>
                </a:extLst>
              </p14:cNvPr>
              <p14:cNvContentPartPr/>
              <p14:nvPr/>
            </p14:nvContentPartPr>
            <p14:xfrm>
              <a:off x="1708560" y="408600"/>
              <a:ext cx="9474840" cy="43650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CEB4DD-59EB-40CD-970A-EC01DC4E8C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9200" y="399240"/>
                <a:ext cx="9493560" cy="43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4244120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Exercise #3: </a:t>
            </a:r>
            <a:r>
              <a:rPr lang="en-GB" sz="3600" b="1" dirty="0">
                <a:solidFill>
                  <a:srgbClr val="0000FF"/>
                </a:solidFill>
              </a:rPr>
              <a:t>Branch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599BE9A1-38B0-4E67-BF54-9DE8FE222AED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95238"/>
            <a:ext cx="82296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How many cycles will it take to execute the following code on a 5-stage pipeline </a:t>
            </a:r>
            <a:r>
              <a:rPr lang="en-US" sz="2800" b="1" dirty="0">
                <a:solidFill>
                  <a:srgbClr val="C00000"/>
                </a:solidFill>
              </a:rPr>
              <a:t>with</a:t>
            </a:r>
            <a:r>
              <a:rPr lang="en-US" sz="2800" dirty="0">
                <a:solidFill>
                  <a:srgbClr val="0000CC"/>
                </a:solidFill>
              </a:rPr>
              <a:t> </a:t>
            </a:r>
            <a:r>
              <a:rPr lang="en-US" sz="2800" dirty="0"/>
              <a:t>forwarding and …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without</a:t>
            </a:r>
            <a:r>
              <a:rPr lang="en-US" sz="2400" dirty="0"/>
              <a:t> branch prediction?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with</a:t>
            </a:r>
            <a:r>
              <a:rPr lang="en-US" sz="2400" dirty="0"/>
              <a:t> branch prediction (predict not taken)?</a:t>
            </a: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3904D6C3-2EB9-4ECA-81E9-38F2F43F41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901" y="3352638"/>
            <a:ext cx="5396163" cy="1905000"/>
          </a:xfrm>
          <a:prstGeom prst="rect">
            <a:avLst/>
          </a:prstGeom>
          <a:solidFill>
            <a:srgbClr val="FFFFCC"/>
          </a:solidFill>
          <a:ln w="9525" cap="rnd" algn="ctr">
            <a:solidFill>
              <a:schemeClr val="accent5">
                <a:lumMod val="40000"/>
                <a:lumOff val="60000"/>
              </a:schemeClr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617538" indent="-495300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$s0, $zero, 10</a:t>
            </a:r>
          </a:p>
          <a:p>
            <a:pPr marL="617538" indent="-495300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Loop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$s0, $s0, -1</a:t>
            </a:r>
          </a:p>
          <a:p>
            <a:pPr marL="617538" indent="-495300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$s0, $zero, </a:t>
            </a: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Loop</a:t>
            </a:r>
          </a:p>
          <a:p>
            <a:pPr marL="617538" indent="-495300">
              <a:spcBef>
                <a:spcPct val="20000"/>
              </a:spcBef>
              <a:buClr>
                <a:srgbClr val="CCB400"/>
              </a:buClr>
              <a:buSzPct val="60000"/>
            </a:pP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 </a:t>
            </a:r>
            <a:r>
              <a:rPr lang="en-US" sz="24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$t0, $t1, $t2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EBD2992-4C71-4FBB-BE31-6B3CF0D0D542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5438275"/>
            <a:ext cx="8229600" cy="12111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Decision making moved to </a:t>
            </a:r>
            <a:r>
              <a:rPr lang="en-US" sz="2800" b="1" dirty="0">
                <a:solidFill>
                  <a:srgbClr val="C00000"/>
                </a:solidFill>
              </a:rPr>
              <a:t>ID</a:t>
            </a:r>
            <a:r>
              <a:rPr lang="en-US" sz="2800" dirty="0"/>
              <a:t> stage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Total instructions = 1 + 10</a:t>
            </a:r>
            <a:r>
              <a:rPr lang="en-US" sz="2800" dirty="0">
                <a:sym typeface="Symbol" pitchFamily="18" charset="2"/>
              </a:rPr>
              <a:t></a:t>
            </a:r>
            <a:r>
              <a:rPr lang="en-US" sz="2800" dirty="0"/>
              <a:t>2 + 1 = 22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Ideal</a:t>
            </a:r>
            <a:r>
              <a:rPr lang="en-US" sz="2800" dirty="0"/>
              <a:t> pipeline = 4 + 22 = 26 cycles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6E89AF3-2AB8-4123-B8FC-BDB2F350C214}"/>
                  </a:ext>
                </a:extLst>
              </p14:cNvPr>
              <p14:cNvContentPartPr/>
              <p14:nvPr/>
            </p14:nvContentPartPr>
            <p14:xfrm>
              <a:off x="2018160" y="1100880"/>
              <a:ext cx="9944280" cy="5700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6E89AF3-2AB8-4123-B8FC-BDB2F350C2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8800" y="1091520"/>
                <a:ext cx="9963000" cy="571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942670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Exercise #3: Without Branch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DBEAC5F3-0344-4FDF-8019-10FF73373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673745"/>
              </p:ext>
            </p:extLst>
          </p:nvPr>
        </p:nvGraphicFramePr>
        <p:xfrm>
          <a:off x="2743200" y="1346418"/>
          <a:ext cx="7335834" cy="3072857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15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3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Group 90">
            <a:extLst>
              <a:ext uri="{FF2B5EF4-FFF2-40B4-BE49-F238E27FC236}">
                <a16:creationId xmlns:a16="http://schemas.microsoft.com/office/drawing/2014/main" id="{63BF81B7-3B21-4000-99FD-937EA8D1B48A}"/>
              </a:ext>
            </a:extLst>
          </p:cNvPr>
          <p:cNvGrpSpPr>
            <a:grpSpLocks/>
          </p:cNvGrpSpPr>
          <p:nvPr/>
        </p:nvGrpSpPr>
        <p:grpSpPr bwMode="auto">
          <a:xfrm>
            <a:off x="1852613" y="2133601"/>
            <a:ext cx="911226" cy="2161167"/>
            <a:chOff x="286" y="1342"/>
            <a:chExt cx="574" cy="1680"/>
          </a:xfrm>
        </p:grpSpPr>
        <p:sp>
          <p:nvSpPr>
            <p:cNvPr id="16" name="Text Box 91">
              <a:extLst>
                <a:ext uri="{FF2B5EF4-FFF2-40B4-BE49-F238E27FC236}">
                  <a16:creationId xmlns:a16="http://schemas.microsoft.com/office/drawing/2014/main" id="{BDB4D1E8-E95B-4865-8308-27A705AF9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342"/>
              <a:ext cx="569" cy="31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7" name="Text Box 92">
              <a:extLst>
                <a:ext uri="{FF2B5EF4-FFF2-40B4-BE49-F238E27FC236}">
                  <a16:creationId xmlns:a16="http://schemas.microsoft.com/office/drawing/2014/main" id="{1BA9EA3A-A40C-4BD1-B752-196353137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" y="1788"/>
              <a:ext cx="569" cy="31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18" name="Text Box 93">
              <a:extLst>
                <a:ext uri="{FF2B5EF4-FFF2-40B4-BE49-F238E27FC236}">
                  <a16:creationId xmlns:a16="http://schemas.microsoft.com/office/drawing/2014/main" id="{5FD601D2-05EA-41A3-AEE8-4566E115FB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" y="2281"/>
              <a:ext cx="407" cy="31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bne</a:t>
              </a:r>
              <a:endPara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 Box 94">
              <a:extLst>
                <a:ext uri="{FF2B5EF4-FFF2-40B4-BE49-F238E27FC236}">
                  <a16:creationId xmlns:a16="http://schemas.microsoft.com/office/drawing/2014/main" id="{63A83FB5-95F2-4B24-8A77-98EB6DC0D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711"/>
              <a:ext cx="569" cy="31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</p:grpSp>
      <p:sp>
        <p:nvSpPr>
          <p:cNvPr id="20" name="Line 84">
            <a:extLst>
              <a:ext uri="{FF2B5EF4-FFF2-40B4-BE49-F238E27FC236}">
                <a16:creationId xmlns:a16="http://schemas.microsoft.com/office/drawing/2014/main" id="{9B9049C0-E62F-430F-A3A6-CA13D9541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5770" y="3016077"/>
            <a:ext cx="417095" cy="379031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1" name="Text Box 85">
            <a:extLst>
              <a:ext uri="{FF2B5EF4-FFF2-40B4-BE49-F238E27FC236}">
                <a16:creationId xmlns:a16="http://schemas.microsoft.com/office/drawing/2014/main" id="{064E98BB-3C91-4B3F-AD08-9066A779E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090" y="4525379"/>
            <a:ext cx="8253663" cy="1985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Data dependency between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$s0, $s0, -1</a:t>
            </a:r>
            <a:r>
              <a:rPr lang="en-US" altLang="en-US" sz="1800" dirty="0">
                <a:latin typeface="Verdana" pitchFamily="34" charset="0"/>
              </a:rPr>
              <a:t>) and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1800" dirty="0">
                <a:latin typeface="Verdana" pitchFamily="34" charset="0"/>
              </a:rPr>
              <a:t> incurs 1 cycle of delay. There are 10 iterations, hence 10 cycles of delay.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Every 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bne</a:t>
            </a:r>
            <a:r>
              <a:rPr lang="en-US" altLang="en-US" sz="1800" dirty="0">
                <a:latin typeface="Verdana" pitchFamily="34" charset="0"/>
              </a:rPr>
              <a:t> incurs a cycle of delay to execute the next instruction. There are 10 iterations, hence 10 cycles of delay.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Total number of cycles of delay = </a:t>
            </a:r>
            <a:r>
              <a:rPr lang="en-US" altLang="en-US" sz="1800" dirty="0">
                <a:solidFill>
                  <a:srgbClr val="C00000"/>
                </a:solidFill>
                <a:latin typeface="Verdana" pitchFamily="34" charset="0"/>
              </a:rPr>
              <a:t>20</a:t>
            </a:r>
            <a:r>
              <a:rPr lang="en-US" altLang="en-US" sz="1800" dirty="0">
                <a:latin typeface="Verdana" pitchFamily="34" charset="0"/>
              </a:rPr>
              <a:t>.</a:t>
            </a:r>
          </a:p>
          <a:p>
            <a:pPr marL="285750" indent="-285750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Total execution cycles = 26 + </a:t>
            </a:r>
            <a:r>
              <a:rPr lang="en-US" altLang="en-US" sz="1800" dirty="0">
                <a:solidFill>
                  <a:srgbClr val="C00000"/>
                </a:solidFill>
                <a:latin typeface="Verdana" pitchFamily="34" charset="0"/>
              </a:rPr>
              <a:t>20</a:t>
            </a:r>
            <a:r>
              <a:rPr lang="en-US" altLang="en-US" sz="1800" dirty="0">
                <a:latin typeface="Verdana" pitchFamily="34" charset="0"/>
              </a:rPr>
              <a:t> = </a:t>
            </a:r>
            <a:r>
              <a:rPr lang="en-US" altLang="en-US" sz="1800" b="1" dirty="0">
                <a:latin typeface="Verdana" pitchFamily="34" charset="0"/>
              </a:rPr>
              <a:t>46 cycles.</a:t>
            </a:r>
            <a:endParaRPr lang="en-US" altLang="en-US" sz="1400" b="1" dirty="0">
              <a:latin typeface="Verdana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3286D85-C9CA-4899-9FF1-A440719853C0}"/>
                  </a:ext>
                </a:extLst>
              </p14:cNvPr>
              <p14:cNvContentPartPr/>
              <p14:nvPr/>
            </p14:nvContentPartPr>
            <p14:xfrm>
              <a:off x="1467360" y="376560"/>
              <a:ext cx="7804800" cy="6224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3286D85-C9CA-4899-9FF1-A440719853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8000" y="367200"/>
                <a:ext cx="7823520" cy="624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2103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6.2 Exercise #3: With Branch Prediction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22" name="Group 4">
            <a:extLst>
              <a:ext uri="{FF2B5EF4-FFF2-40B4-BE49-F238E27FC236}">
                <a16:creationId xmlns:a16="http://schemas.microsoft.com/office/drawing/2014/main" id="{88D8D4E0-8062-4237-B41F-D3F05895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857127"/>
              </p:ext>
            </p:extLst>
          </p:nvPr>
        </p:nvGraphicFramePr>
        <p:xfrm>
          <a:off x="2765427" y="1389425"/>
          <a:ext cx="7335834" cy="2826057"/>
        </p:xfrm>
        <a:graphic>
          <a:graphicData uri="http://schemas.openxmlformats.org/drawingml/2006/table">
            <a:tbl>
              <a:tblPr/>
              <a:tblGrid>
                <a:gridCol w="666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1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6689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71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4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 Box 85">
            <a:extLst>
              <a:ext uri="{FF2B5EF4-FFF2-40B4-BE49-F238E27FC236}">
                <a16:creationId xmlns:a16="http://schemas.microsoft.com/office/drawing/2014/main" id="{771A7C52-F133-44DC-AB8D-3F2710872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2237" y="4254390"/>
            <a:ext cx="814136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Verdana" pitchFamily="34" charset="0"/>
              </a:rPr>
              <a:t>Predict not taken.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The data dependency remains, hence 10 cycles of delay for 10 iterations.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In the first 9 iterations, the branch prediction is wrong, hence 1 cycle of delay.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In the last iteration, the branch prediction is correct, hence saving 1 cycle of delay.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Total number of cycles of delay = </a:t>
            </a:r>
            <a:r>
              <a:rPr lang="en-US" altLang="en-US" sz="1800" dirty="0">
                <a:solidFill>
                  <a:srgbClr val="C00000"/>
                </a:solidFill>
                <a:latin typeface="Verdana" pitchFamily="34" charset="0"/>
              </a:rPr>
              <a:t>19</a:t>
            </a:r>
            <a:r>
              <a:rPr lang="en-US" altLang="en-US" sz="1800" dirty="0">
                <a:latin typeface="Verdana" pitchFamily="34" charset="0"/>
              </a:rPr>
              <a:t>.</a:t>
            </a:r>
          </a:p>
          <a:p>
            <a:pPr marL="285750" indent="-285750" eaLnBrk="1" hangingPunct="1"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Verdana" pitchFamily="34" charset="0"/>
              </a:rPr>
              <a:t>Total execution cycles = 26 + </a:t>
            </a:r>
            <a:r>
              <a:rPr lang="en-US" altLang="en-US" sz="1800" dirty="0">
                <a:solidFill>
                  <a:srgbClr val="C00000"/>
                </a:solidFill>
                <a:latin typeface="Verdana" pitchFamily="34" charset="0"/>
              </a:rPr>
              <a:t>19</a:t>
            </a:r>
            <a:r>
              <a:rPr lang="en-US" altLang="en-US" sz="1800" dirty="0">
                <a:latin typeface="Verdana" pitchFamily="34" charset="0"/>
              </a:rPr>
              <a:t> = </a:t>
            </a:r>
            <a:r>
              <a:rPr lang="en-US" altLang="en-US" sz="1800" b="1" dirty="0">
                <a:latin typeface="Verdana" pitchFamily="34" charset="0"/>
              </a:rPr>
              <a:t>45 cycles.</a:t>
            </a:r>
            <a:endParaRPr lang="en-US" altLang="en-US" sz="1200" b="1" dirty="0">
              <a:latin typeface="Verdana" pitchFamily="34" charset="0"/>
            </a:endParaRPr>
          </a:p>
        </p:txBody>
      </p:sp>
      <p:sp>
        <p:nvSpPr>
          <p:cNvPr id="28" name="Line 82">
            <a:extLst>
              <a:ext uri="{FF2B5EF4-FFF2-40B4-BE49-F238E27FC236}">
                <a16:creationId xmlns:a16="http://schemas.microsoft.com/office/drawing/2014/main" id="{99C63A88-1EED-4B54-912C-0A018F0AF3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745542"/>
            <a:ext cx="417095" cy="33454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8C6967-E190-47D8-A7E0-E81DBDCC18D8}"/>
              </a:ext>
            </a:extLst>
          </p:cNvPr>
          <p:cNvGrpSpPr/>
          <p:nvPr/>
        </p:nvGrpSpPr>
        <p:grpSpPr>
          <a:xfrm>
            <a:off x="1852851" y="1891042"/>
            <a:ext cx="912576" cy="2293109"/>
            <a:chOff x="328851" y="2110899"/>
            <a:chExt cx="912576" cy="2676540"/>
          </a:xfrm>
        </p:grpSpPr>
        <p:sp>
          <p:nvSpPr>
            <p:cNvPr id="23" name="Text Box 91">
              <a:extLst>
                <a:ext uri="{FF2B5EF4-FFF2-40B4-BE49-F238E27FC236}">
                  <a16:creationId xmlns:a16="http://schemas.microsoft.com/office/drawing/2014/main" id="{68C1D264-DC92-46F3-AA2F-E100C160E3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377" y="2110899"/>
              <a:ext cx="902811" cy="4670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24" name="Text Box 92">
              <a:extLst>
                <a:ext uri="{FF2B5EF4-FFF2-40B4-BE49-F238E27FC236}">
                  <a16:creationId xmlns:a16="http://schemas.microsoft.com/office/drawing/2014/main" id="{52DF1016-2A19-4BAB-8BF6-F9E95DB23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51" y="2682560"/>
              <a:ext cx="902811" cy="4670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5" name="Text Box 93">
              <a:extLst>
                <a:ext uri="{FF2B5EF4-FFF2-40B4-BE49-F238E27FC236}">
                  <a16:creationId xmlns:a16="http://schemas.microsoft.com/office/drawing/2014/main" id="{38EAC464-1304-4B65-8443-7C5D7CC24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618" y="3197867"/>
              <a:ext cx="646331" cy="4670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bne</a:t>
              </a:r>
              <a:endPara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 Box 94">
              <a:extLst>
                <a:ext uri="{FF2B5EF4-FFF2-40B4-BE49-F238E27FC236}">
                  <a16:creationId xmlns:a16="http://schemas.microsoft.com/office/drawing/2014/main" id="{4E7C3604-C82D-4E44-BAB7-F2FF0471B4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616" y="4320427"/>
              <a:ext cx="902811" cy="4670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addi</a:t>
              </a:r>
              <a:r>
                <a:rPr lang="en-US" sz="2000" b="1" baseline="30000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29" name="Text Box 93">
              <a:extLst>
                <a:ext uri="{FF2B5EF4-FFF2-40B4-BE49-F238E27FC236}">
                  <a16:creationId xmlns:a16="http://schemas.microsoft.com/office/drawing/2014/main" id="{D081B978-1482-4139-8935-A40B5B179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090" y="3745750"/>
              <a:ext cx="646331" cy="46701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sub</a:t>
              </a: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A7DA2F-85B4-4FED-999D-7C4001C55E65}"/>
                  </a:ext>
                </a:extLst>
              </p14:cNvPr>
              <p14:cNvContentPartPr/>
              <p14:nvPr/>
            </p14:nvContentPartPr>
            <p14:xfrm>
              <a:off x="1471680" y="433080"/>
              <a:ext cx="9259920" cy="6402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A7DA2F-85B4-4FED-999D-7C4001C55E6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2320" y="423720"/>
                <a:ext cx="9278640" cy="64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410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Reduce Stalls: </a:t>
            </a:r>
            <a:r>
              <a:rPr lang="en-GB" sz="3600" b="1" dirty="0">
                <a:solidFill>
                  <a:srgbClr val="0000FF"/>
                </a:solidFill>
              </a:rPr>
              <a:t>Delayed Branch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819AD4-CB1C-4FC0-A945-4DC9AA22A091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169233"/>
            <a:ext cx="8382000" cy="53879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/>
              <a:t>Observation: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Branch outcome takes </a:t>
            </a:r>
            <a:r>
              <a:rPr lang="en-US" sz="2400" b="1" dirty="0"/>
              <a:t>X</a:t>
            </a:r>
            <a:r>
              <a:rPr lang="en-US" sz="2400" dirty="0"/>
              <a:t> number of cycles to be known</a:t>
            </a:r>
          </a:p>
          <a:p>
            <a:pPr marL="722313" lvl="1" indent="-36195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è"/>
            </a:pPr>
            <a:r>
              <a:rPr lang="en-US" sz="2400" b="1" dirty="0">
                <a:sym typeface="Wingdings" pitchFamily="2" charset="2"/>
              </a:rPr>
              <a:t>X</a:t>
            </a:r>
            <a:r>
              <a:rPr lang="en-US" sz="2400" dirty="0">
                <a:sym typeface="Wingdings" pitchFamily="2" charset="2"/>
              </a:rPr>
              <a:t> cycles stall</a:t>
            </a:r>
            <a:endParaRPr lang="en-US" sz="2400" dirty="0"/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/>
              <a:t>Idea: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Move </a:t>
            </a:r>
            <a:r>
              <a:rPr lang="en-US" sz="2400" b="1" dirty="0"/>
              <a:t>non-control dependent instructions </a:t>
            </a:r>
            <a:r>
              <a:rPr lang="en-US" sz="2400" dirty="0"/>
              <a:t>into the X slots following a branch</a:t>
            </a:r>
          </a:p>
          <a:p>
            <a:pPr marL="1028700" lvl="2" indent="-349250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Known as the </a:t>
            </a:r>
            <a:r>
              <a:rPr lang="en-US" sz="2000" b="1" dirty="0">
                <a:solidFill>
                  <a:srgbClr val="C00000"/>
                </a:solidFill>
              </a:rPr>
              <a:t>branch-delay slot</a:t>
            </a:r>
          </a:p>
          <a:p>
            <a:pPr marL="722313" lvl="1" indent="-361950" fontAlgn="auto"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è"/>
            </a:pPr>
            <a:r>
              <a:rPr lang="en-US" sz="2400" dirty="0">
                <a:sym typeface="Wingdings" pitchFamily="2" charset="2"/>
              </a:rPr>
              <a:t>These instructions are executed </a:t>
            </a:r>
            <a:r>
              <a:rPr lang="en-US" sz="2400" b="1" dirty="0">
                <a:sym typeface="Wingdings" pitchFamily="2" charset="2"/>
              </a:rPr>
              <a:t>regardless of the branch outcome</a:t>
            </a:r>
            <a:endParaRPr lang="en-US" sz="2400" dirty="0">
              <a:sym typeface="Wingdings" pitchFamily="2" charset="2"/>
            </a:endParaRP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 our MIPS processor: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Branch-Delay slot =</a:t>
            </a:r>
            <a:r>
              <a:rPr lang="en-US" sz="2400" b="1" dirty="0">
                <a:sym typeface="Wingdings" pitchFamily="2" charset="2"/>
              </a:rPr>
              <a:t> 1 </a:t>
            </a:r>
            <a:r>
              <a:rPr lang="en-US" sz="2400" dirty="0">
                <a:sym typeface="Wingdings" pitchFamily="2" charset="2"/>
              </a:rPr>
              <a:t>(with the early branch)</a:t>
            </a:r>
            <a:endParaRPr lang="en-US" sz="2400" dirty="0"/>
          </a:p>
          <a:p>
            <a:pPr marL="676275" lvl="1" indent="-349250" fontAlgn="auto">
              <a:spcAft>
                <a:spcPts val="0"/>
              </a:spcAft>
              <a:buNone/>
            </a:pPr>
            <a:endParaRPr lang="en-US" sz="2400" dirty="0"/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34BA338E-97CE-422D-9624-F298212F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6FFBE6-546C-455D-B04C-0F0EB9581220}"/>
                  </a:ext>
                </a:extLst>
              </p14:cNvPr>
              <p14:cNvContentPartPr/>
              <p14:nvPr/>
            </p14:nvContentPartPr>
            <p14:xfrm>
              <a:off x="2720160" y="380880"/>
              <a:ext cx="9445320" cy="393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6FFBE6-546C-455D-B04C-0F0EB95812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10800" y="371520"/>
                <a:ext cx="9464040" cy="395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096291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Delayed Branch: </a:t>
            </a:r>
            <a:r>
              <a:rPr lang="en-GB" sz="3600" b="1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167E4-BED1-4F44-BF81-F19384A939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1" y="1143000"/>
            <a:ext cx="3590925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>
                <a:solidFill>
                  <a:srgbClr val="006600"/>
                </a:solidFill>
              </a:rPr>
              <a:t>Non-delayed branch</a:t>
            </a:r>
          </a:p>
          <a:p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or  $8, $9, $10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add $1, $2, $3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sub $4, $5, $6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$1, $4, Exit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$10, $1, $11</a:t>
            </a: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Exit: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144B0-BDA6-46E7-A8B1-332EA1540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1143000"/>
            <a:ext cx="3590925" cy="37856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i="1" dirty="0">
                <a:solidFill>
                  <a:srgbClr val="660066"/>
                </a:solidFill>
              </a:rPr>
              <a:t>Delayed branch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add $1, $2, $3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sub $4, $5, $6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$1, $4, Exit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or  $8, $9, $10</a:t>
            </a: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xor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$10, $1, $11</a:t>
            </a: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Exit:</a:t>
            </a:r>
          </a:p>
        </p:txBody>
      </p:sp>
      <p:sp>
        <p:nvSpPr>
          <p:cNvPr id="11" name="Freeform 12">
            <a:extLst>
              <a:ext uri="{FF2B5EF4-FFF2-40B4-BE49-F238E27FC236}">
                <a16:creationId xmlns:a16="http://schemas.microsoft.com/office/drawing/2014/main" id="{CF66AC92-9376-4C9E-B9CF-8DB8105AD920}"/>
              </a:ext>
            </a:extLst>
          </p:cNvPr>
          <p:cNvSpPr/>
          <p:nvPr/>
        </p:nvSpPr>
        <p:spPr>
          <a:xfrm>
            <a:off x="2133600" y="1905000"/>
            <a:ext cx="465138" cy="2497138"/>
          </a:xfrm>
          <a:custGeom>
            <a:avLst/>
            <a:gdLst>
              <a:gd name="connsiteX0" fmla="*/ 459618 w 464456"/>
              <a:gd name="connsiteY0" fmla="*/ 0 h 2496457"/>
              <a:gd name="connsiteX1" fmla="*/ 459618 w 464456"/>
              <a:gd name="connsiteY1" fmla="*/ 1291772 h 2496457"/>
              <a:gd name="connsiteX2" fmla="*/ 430590 w 464456"/>
              <a:gd name="connsiteY2" fmla="*/ 1320800 h 2496457"/>
              <a:gd name="connsiteX3" fmla="*/ 67733 w 464456"/>
              <a:gd name="connsiteY3" fmla="*/ 1698172 h 2496457"/>
              <a:gd name="connsiteX4" fmla="*/ 24190 w 464456"/>
              <a:gd name="connsiteY4" fmla="*/ 2351315 h 2496457"/>
              <a:gd name="connsiteX5" fmla="*/ 183847 w 464456"/>
              <a:gd name="connsiteY5" fmla="*/ 2496457 h 24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456" h="2496457">
                <a:moveTo>
                  <a:pt x="459618" y="0"/>
                </a:moveTo>
                <a:cubicBezTo>
                  <a:pt x="462037" y="535819"/>
                  <a:pt x="464456" y="1071639"/>
                  <a:pt x="459618" y="1291772"/>
                </a:cubicBezTo>
                <a:cubicBezTo>
                  <a:pt x="454780" y="1511905"/>
                  <a:pt x="430590" y="1320800"/>
                  <a:pt x="430590" y="1320800"/>
                </a:cubicBezTo>
                <a:cubicBezTo>
                  <a:pt x="365276" y="1388533"/>
                  <a:pt x="135466" y="1526420"/>
                  <a:pt x="67733" y="1698172"/>
                </a:cubicBezTo>
                <a:cubicBezTo>
                  <a:pt x="0" y="1869924"/>
                  <a:pt x="4838" y="2218268"/>
                  <a:pt x="24190" y="2351315"/>
                </a:cubicBezTo>
                <a:cubicBezTo>
                  <a:pt x="43542" y="2484363"/>
                  <a:pt x="113694" y="2490410"/>
                  <a:pt x="183847" y="2496457"/>
                </a:cubicBezTo>
              </a:path>
            </a:pathLst>
          </a:custGeom>
          <a:ln w="28575">
            <a:solidFill>
              <a:srgbClr val="99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DC25F328-F2B4-445B-BE94-0B4A40490B67}"/>
              </a:ext>
            </a:extLst>
          </p:cNvPr>
          <p:cNvSpPr/>
          <p:nvPr/>
        </p:nvSpPr>
        <p:spPr>
          <a:xfrm>
            <a:off x="6019800" y="1905000"/>
            <a:ext cx="465138" cy="2497138"/>
          </a:xfrm>
          <a:custGeom>
            <a:avLst/>
            <a:gdLst>
              <a:gd name="connsiteX0" fmla="*/ 459618 w 464456"/>
              <a:gd name="connsiteY0" fmla="*/ 0 h 2496457"/>
              <a:gd name="connsiteX1" fmla="*/ 459618 w 464456"/>
              <a:gd name="connsiteY1" fmla="*/ 1291772 h 2496457"/>
              <a:gd name="connsiteX2" fmla="*/ 430590 w 464456"/>
              <a:gd name="connsiteY2" fmla="*/ 1320800 h 2496457"/>
              <a:gd name="connsiteX3" fmla="*/ 67733 w 464456"/>
              <a:gd name="connsiteY3" fmla="*/ 1698172 h 2496457"/>
              <a:gd name="connsiteX4" fmla="*/ 24190 w 464456"/>
              <a:gd name="connsiteY4" fmla="*/ 2351315 h 2496457"/>
              <a:gd name="connsiteX5" fmla="*/ 183847 w 464456"/>
              <a:gd name="connsiteY5" fmla="*/ 2496457 h 249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4456" h="2496457">
                <a:moveTo>
                  <a:pt x="459618" y="0"/>
                </a:moveTo>
                <a:cubicBezTo>
                  <a:pt x="462037" y="535819"/>
                  <a:pt x="464456" y="1071639"/>
                  <a:pt x="459618" y="1291772"/>
                </a:cubicBezTo>
                <a:cubicBezTo>
                  <a:pt x="454780" y="1511905"/>
                  <a:pt x="430590" y="1320800"/>
                  <a:pt x="430590" y="1320800"/>
                </a:cubicBezTo>
                <a:cubicBezTo>
                  <a:pt x="365276" y="1388533"/>
                  <a:pt x="135466" y="1526420"/>
                  <a:pt x="67733" y="1698172"/>
                </a:cubicBezTo>
                <a:cubicBezTo>
                  <a:pt x="0" y="1869924"/>
                  <a:pt x="4838" y="2218268"/>
                  <a:pt x="24190" y="2351315"/>
                </a:cubicBezTo>
                <a:cubicBezTo>
                  <a:pt x="43542" y="2484363"/>
                  <a:pt x="113694" y="2490410"/>
                  <a:pt x="183847" y="2496457"/>
                </a:cubicBezTo>
              </a:path>
            </a:pathLst>
          </a:custGeom>
          <a:ln w="28575">
            <a:solidFill>
              <a:srgbClr val="99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BC6DB9-6329-4B53-B1C4-D2FA346406D3}"/>
              </a:ext>
            </a:extLst>
          </p:cNvPr>
          <p:cNvCxnSpPr/>
          <p:nvPr/>
        </p:nvCxnSpPr>
        <p:spPr>
          <a:xfrm>
            <a:off x="5562600" y="2133600"/>
            <a:ext cx="1066800" cy="990600"/>
          </a:xfrm>
          <a:prstGeom prst="straightConnector1">
            <a:avLst/>
          </a:prstGeom>
          <a:ln w="38100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5D97925C-0E93-449E-B1AF-907F29FEB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8121" y="5102981"/>
            <a:ext cx="8229600" cy="1177925"/>
          </a:xfrm>
        </p:spPr>
        <p:txBody>
          <a:bodyPr>
            <a:normAutofit lnSpcReduction="10000"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"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/>
              <a:t>" instruction is moved into the delayed slot:</a:t>
            </a:r>
          </a:p>
          <a:p>
            <a:pPr marL="625475" lvl="1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executed regardless of the branch outcome</a:t>
            </a:r>
          </a:p>
          <a:p>
            <a:pPr lvl="1">
              <a:buNone/>
            </a:pPr>
            <a:r>
              <a:rPr lang="en-US" dirty="0">
                <a:sym typeface="Wingdings" pitchFamily="2" charset="2"/>
              </a:rPr>
              <a:t> Same behavior as the original code!</a:t>
            </a:r>
            <a:endParaRPr lang="en-SG" dirty="0"/>
          </a:p>
        </p:txBody>
      </p:sp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AD094064-9BE8-4AB5-A312-6AA4E753C8CC}"/>
              </a:ext>
            </a:extLst>
          </p:cNvPr>
          <p:cNvSpPr/>
          <p:nvPr/>
        </p:nvSpPr>
        <p:spPr bwMode="auto">
          <a:xfrm>
            <a:off x="6629400" y="3048000"/>
            <a:ext cx="3124200" cy="3048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C3F20EC4-11DB-4C8F-AA02-63DFBC2FE063}"/>
              </a:ext>
            </a:extLst>
          </p:cNvPr>
          <p:cNvSpPr/>
          <p:nvPr/>
        </p:nvSpPr>
        <p:spPr bwMode="auto">
          <a:xfrm>
            <a:off x="2667000" y="1905000"/>
            <a:ext cx="2895600" cy="381000"/>
          </a:xfrm>
          <a:prstGeom prst="round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prstClr val="black"/>
              </a:solidFill>
              <a:latin typeface="Verdana" pitchFamily="34" charset="0"/>
            </a:endParaRPr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ADA7928-9CAD-49CC-88F9-4428ECA6D5CC}"/>
                  </a:ext>
                </a:extLst>
              </p14:cNvPr>
              <p14:cNvContentPartPr/>
              <p14:nvPr/>
            </p14:nvContentPartPr>
            <p14:xfrm>
              <a:off x="1856160" y="1531080"/>
              <a:ext cx="8400600" cy="4677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ADA7928-9CAD-49CC-88F9-4428ECA6D5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46800" y="1521720"/>
                <a:ext cx="8419320" cy="46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804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 build="p"/>
      <p:bldP spid="16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6.3 Delayed Branch: </a:t>
            </a:r>
            <a:r>
              <a:rPr lang="en-GB" sz="3600" b="1" dirty="0">
                <a:solidFill>
                  <a:srgbClr val="0000FF"/>
                </a:solidFill>
              </a:rPr>
              <a:t>Observation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0AC3C8A-226F-413E-9EF2-A8C39259CB5A}"/>
              </a:ext>
            </a:extLst>
          </p:cNvPr>
          <p:cNvSpPr txBox="1">
            <a:spLocks noChangeArrowheads="1"/>
          </p:cNvSpPr>
          <p:nvPr/>
        </p:nvSpPr>
        <p:spPr>
          <a:xfrm>
            <a:off x="1942642" y="1169233"/>
            <a:ext cx="8229600" cy="5568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Best case scenario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There is an instruction </a:t>
            </a:r>
            <a:r>
              <a:rPr lang="en-US" sz="2400" b="1" dirty="0"/>
              <a:t>preceding the branch </a:t>
            </a:r>
            <a:r>
              <a:rPr lang="en-US" sz="2400" dirty="0"/>
              <a:t>which </a:t>
            </a:r>
            <a:r>
              <a:rPr lang="en-US" sz="2400" b="1" dirty="0"/>
              <a:t>can be moved </a:t>
            </a:r>
            <a:r>
              <a:rPr lang="en-US" sz="2400" dirty="0"/>
              <a:t>into the delayed slot</a:t>
            </a:r>
            <a:endParaRPr lang="en-US" sz="2400" b="1" dirty="0"/>
          </a:p>
          <a:p>
            <a:pPr marL="985838" lvl="2" indent="-263525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Program correctness must be preserved!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Worst case scenario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Such instruction cannot be found</a:t>
            </a:r>
          </a:p>
          <a:p>
            <a:pPr marL="722313" lvl="1" indent="-361950" fontAlgn="auto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dirty="0"/>
              <a:t>Add a no-op (</a:t>
            </a:r>
            <a:r>
              <a:rPr lang="en-US" sz="2400" b="1" dirty="0" err="1">
                <a:solidFill>
                  <a:srgbClr val="660066"/>
                </a:solidFill>
              </a:rPr>
              <a:t>nop</a:t>
            </a:r>
            <a:r>
              <a:rPr lang="en-US" sz="2400" dirty="0"/>
              <a:t>) instruction in the branch-delay slot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Re-ordering instructions is a common method of program optimization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Compiler must be smart enough to do this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Usually can find such an instruction at least 50% of the time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732A27-4231-44E9-B7A3-6180876034AC}"/>
                  </a:ext>
                </a:extLst>
              </p14:cNvPr>
              <p14:cNvContentPartPr/>
              <p14:nvPr/>
            </p14:nvContentPartPr>
            <p14:xfrm>
              <a:off x="2337480" y="4193640"/>
              <a:ext cx="6717600" cy="2132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732A27-4231-44E9-B7A3-6180876034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8120" y="4184280"/>
                <a:ext cx="6736320" cy="215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5616082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Multiple Issue Processors (1/2)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21C1B-20B9-4BE4-91FD-B1ECFBAC13B4}"/>
              </a:ext>
            </a:extLst>
          </p:cNvPr>
          <p:cNvSpPr txBox="1"/>
          <p:nvPr/>
        </p:nvSpPr>
        <p:spPr>
          <a:xfrm>
            <a:off x="8562474" y="524658"/>
            <a:ext cx="180072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For reading only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6913931-977A-44CD-84AC-34462276EED9}"/>
              </a:ext>
            </a:extLst>
          </p:cNvPr>
          <p:cNvSpPr txBox="1">
            <a:spLocks noChangeArrowheads="1"/>
          </p:cNvSpPr>
          <p:nvPr/>
        </p:nvSpPr>
        <p:spPr>
          <a:xfrm>
            <a:off x="2133600" y="1355655"/>
            <a:ext cx="8229600" cy="497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Multiple Issue processors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Multiple instructions </a:t>
            </a:r>
            <a:r>
              <a:rPr lang="en-US" dirty="0"/>
              <a:t>in every pipeline stage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4 washer, 4 dryer…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Static multiple issue</a:t>
            </a:r>
            <a:r>
              <a:rPr lang="en-US" dirty="0"/>
              <a:t>: 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EPIC (Explicitly Parallel Instruction Computer) or VLIW (Very Long Instruction Word), e.g. IA64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Compiler specifies the set of instructions that execute together in a given clock cycle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Simple hardware, complex compiler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Dynamic multiple issue: 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Superscalar processor: Dominant design of modern processors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Hardware decides which instructions to execute together</a:t>
            </a:r>
          </a:p>
          <a:p>
            <a:pPr marL="625475" lvl="1" indent="-265113" fontAlgn="auto"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Complex hardware, simpler compiler</a:t>
            </a:r>
          </a:p>
        </p:txBody>
      </p:sp>
    </p:spTree>
    <p:extLst>
      <p:ext uri="{BB962C8B-B14F-4D97-AF65-F5344CB8AC3E}">
        <p14:creationId xmlns:p14="http://schemas.microsoft.com/office/powerpoint/2010/main" val="112577746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Multiple Issue Processors (2/2)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321C1B-20B9-4BE4-91FD-B1ECFBAC13B4}"/>
              </a:ext>
            </a:extLst>
          </p:cNvPr>
          <p:cNvSpPr txBox="1"/>
          <p:nvPr/>
        </p:nvSpPr>
        <p:spPr>
          <a:xfrm>
            <a:off x="8562474" y="524658"/>
            <a:ext cx="1800726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For reading only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FF46E74-5EF6-4FF4-B162-0A6D219E07AE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55654"/>
            <a:ext cx="8382000" cy="14212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2-wide superscalar pipeline: 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By fetching and dispatching two instructions at a time, a maximum of two instructions per cycle can be completed.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F0AAD2-207A-45DD-9852-4626A65FB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48" y="2776949"/>
            <a:ext cx="6087979" cy="35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202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Graphical Notation for Pipeline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9" name="Content Placeholder 5">
            <a:extLst>
              <a:ext uri="{FF2B5EF4-FFF2-40B4-BE49-F238E27FC236}">
                <a16:creationId xmlns:a16="http://schemas.microsoft.com/office/drawing/2014/main" id="{E2C6D426-B1F8-404C-8ABE-ACB424B20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686" y="5232618"/>
            <a:ext cx="8229600" cy="990599"/>
          </a:xfrm>
        </p:spPr>
        <p:txBody>
          <a:bodyPr>
            <a:no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Horizontal = the stages of an instruction</a:t>
            </a:r>
          </a:p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Vertical = the instructions in different pipeline stages</a:t>
            </a:r>
            <a:endParaRPr lang="en-SG" sz="2600" b="1" dirty="0"/>
          </a:p>
        </p:txBody>
      </p:sp>
      <p:pic>
        <p:nvPicPr>
          <p:cNvPr id="40" name="Picture 5">
            <a:extLst>
              <a:ext uri="{FF2B5EF4-FFF2-40B4-BE49-F238E27FC236}">
                <a16:creationId xmlns:a16="http://schemas.microsoft.com/office/drawing/2014/main" id="{FAE55104-47D6-49F7-84BC-A6765248D448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686" y="1169233"/>
            <a:ext cx="7772400" cy="358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157CFA-261F-4E06-ABDC-E7761B82B06A}"/>
              </a:ext>
            </a:extLst>
          </p:cNvPr>
          <p:cNvSpPr txBox="1"/>
          <p:nvPr/>
        </p:nvSpPr>
        <p:spPr>
          <a:xfrm>
            <a:off x="7923224" y="4750634"/>
            <a:ext cx="253866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IM: Instruction Memory</a:t>
            </a:r>
          </a:p>
          <a:p>
            <a:r>
              <a:rPr lang="en-SG" dirty="0"/>
              <a:t>DM: Data Memory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0D1452C-5755-4649-98E6-90BAD719C183}"/>
                  </a:ext>
                </a:extLst>
              </p14:cNvPr>
              <p14:cNvContentPartPr/>
              <p14:nvPr/>
            </p14:nvContentPartPr>
            <p14:xfrm>
              <a:off x="1649880" y="1870560"/>
              <a:ext cx="8800200" cy="4188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0D1452C-5755-4649-98E6-90BAD719C18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0520" y="1861200"/>
                <a:ext cx="8818920" cy="420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66560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Summary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B571E0A-B9E4-4F15-8586-AC3AF64CDF01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67853"/>
            <a:ext cx="8229600" cy="4856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Pipelining is a fundamental concept in computer systems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Multiple instructions in flight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Limited by length of the longest stage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Hazards create trouble by stalling pipeline</a:t>
            </a:r>
          </a:p>
          <a:p>
            <a:pPr marL="265113" indent="-26511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Pentium 4 has 22 pipeline stages!</a:t>
            </a:r>
          </a:p>
        </p:txBody>
      </p:sp>
    </p:spTree>
    <p:extLst>
      <p:ext uri="{BB962C8B-B14F-4D97-AF65-F5344CB8AC3E}">
        <p14:creationId xmlns:p14="http://schemas.microsoft.com/office/powerpoint/2010/main" val="3812147382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Reading</a:t>
            </a:r>
            <a:endParaRPr lang="en-GB" sz="3600" b="1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7C8D2BBB-89EA-4CF1-A382-919CF9E9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9A23A2F-6F7E-4671-B425-4B8379B4357C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46417"/>
            <a:ext cx="8229600" cy="3947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3</a:t>
            </a:r>
            <a:r>
              <a:rPr lang="en-US" sz="2800" baseline="30000" dirty="0">
                <a:solidFill>
                  <a:srgbClr val="800000"/>
                </a:solidFill>
              </a:rPr>
              <a:t>rd</a:t>
            </a:r>
            <a:r>
              <a:rPr lang="en-US" sz="2800" dirty="0">
                <a:solidFill>
                  <a:srgbClr val="800000"/>
                </a:solidFill>
              </a:rPr>
              <a:t> edition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Sections 6.1 – 6.3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Sections 6.4 – 6.6 (data hazards and control hazards in details; read for interest; not in syllabus)</a:t>
            </a:r>
          </a:p>
          <a:p>
            <a:pPr marL="265113" indent="-26511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4</a:t>
            </a:r>
            <a:r>
              <a:rPr lang="en-US" sz="2800" baseline="30000" dirty="0">
                <a:solidFill>
                  <a:srgbClr val="800000"/>
                </a:solidFill>
              </a:rPr>
              <a:t>th</a:t>
            </a:r>
            <a:r>
              <a:rPr lang="en-US" sz="2800" dirty="0">
                <a:solidFill>
                  <a:srgbClr val="800000"/>
                </a:solidFill>
              </a:rPr>
              <a:t> edition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Sections 4.5 – 4.6</a:t>
            </a:r>
          </a:p>
          <a:p>
            <a:pPr marL="625475" lvl="1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Sections 4.7 – 4.8 (data hazards and control hazards in details; read for interest; not in syllabus)</a:t>
            </a:r>
          </a:p>
          <a:p>
            <a:pPr lvl="1" fontAlgn="auto">
              <a:spcAft>
                <a:spcPts val="0"/>
              </a:spcAft>
            </a:pPr>
            <a:endParaRPr lang="en-US" sz="2400" dirty="0"/>
          </a:p>
        </p:txBody>
      </p:sp>
      <p:pic>
        <p:nvPicPr>
          <p:cNvPr id="9" name="Picture 4" descr="MCj04123960000[1]">
            <a:extLst>
              <a:ext uri="{FF2B5EF4-FFF2-40B4-BE49-F238E27FC236}">
                <a16:creationId xmlns:a16="http://schemas.microsoft.com/office/drawing/2014/main" id="{1DF62D9D-DFC7-4184-9109-0C633A23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17045" y="4995082"/>
            <a:ext cx="1561831" cy="1338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6366886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4953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Structural Hazard: Example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62" name="Content Placeholder 174">
            <a:extLst>
              <a:ext uri="{FF2B5EF4-FFF2-40B4-BE49-F238E27FC236}">
                <a16:creationId xmlns:a16="http://schemas.microsoft.com/office/drawing/2014/main" id="{CBC427F8-F53F-4909-B6A5-B100698A5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363" y="1259682"/>
            <a:ext cx="8229600" cy="609600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If there is only a </a:t>
            </a:r>
            <a:r>
              <a:rPr lang="en-US" sz="2800" b="1" dirty="0"/>
              <a:t>single memory module: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F915551-1026-4CA8-818F-0735748487C7}"/>
              </a:ext>
            </a:extLst>
          </p:cNvPr>
          <p:cNvGrpSpPr/>
          <p:nvPr/>
        </p:nvGrpSpPr>
        <p:grpSpPr>
          <a:xfrm>
            <a:off x="2159002" y="1830388"/>
            <a:ext cx="7251699" cy="4189412"/>
            <a:chOff x="635001" y="1830388"/>
            <a:chExt cx="7251699" cy="4189412"/>
          </a:xfrm>
        </p:grpSpPr>
        <p:sp>
          <p:nvSpPr>
            <p:cNvPr id="163" name="Freeform 176">
              <a:extLst>
                <a:ext uri="{FF2B5EF4-FFF2-40B4-BE49-F238E27FC236}">
                  <a16:creationId xmlns:a16="http://schemas.microsoft.com/office/drawing/2014/main" id="{12074F2B-82D8-440E-A321-982BF94A832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65600" y="2827338"/>
              <a:ext cx="30480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177">
              <a:extLst>
                <a:ext uri="{FF2B5EF4-FFF2-40B4-BE49-F238E27FC236}">
                  <a16:creationId xmlns:a16="http://schemas.microsoft.com/office/drawing/2014/main" id="{265A610C-7073-40B4-884F-85D62752BEE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64014" y="5034597"/>
              <a:ext cx="30480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3">
              <a:extLst>
                <a:ext uri="{FF2B5EF4-FFF2-40B4-BE49-F238E27FC236}">
                  <a16:creationId xmlns:a16="http://schemas.microsoft.com/office/drawing/2014/main" id="{75D97A9E-66E4-4DB8-8218-E56C59BB0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00" y="2827338"/>
              <a:ext cx="23495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8">
              <a:extLst>
                <a:ext uri="{FF2B5EF4-FFF2-40B4-BE49-F238E27FC236}">
                  <a16:creationId xmlns:a16="http://schemas.microsoft.com/office/drawing/2014/main" id="{D063C344-5FAB-40EA-B1E3-D4D98CEFB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5" y="5037143"/>
              <a:ext cx="285766" cy="4556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4" name="Rectangle 12">
              <a:extLst>
                <a:ext uri="{FF2B5EF4-FFF2-40B4-BE49-F238E27FC236}">
                  <a16:creationId xmlns:a16="http://schemas.microsoft.com/office/drawing/2014/main" id="{B1C4AA69-1B0E-4E13-B22E-E9FAE9869A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200" y="5037138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175" name="Rectangle 14">
              <a:extLst>
                <a:ext uri="{FF2B5EF4-FFF2-40B4-BE49-F238E27FC236}">
                  <a16:creationId xmlns:a16="http://schemas.microsoft.com/office/drawing/2014/main" id="{418F9021-61CF-4F9A-869E-78A3C84111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819915" y="4136149"/>
              <a:ext cx="327660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176" name="Line 15">
              <a:extLst>
                <a:ext uri="{FF2B5EF4-FFF2-40B4-BE49-F238E27FC236}">
                  <a16:creationId xmlns:a16="http://schemas.microsoft.com/office/drawing/2014/main" id="{D6D2C6EC-5A6F-4C2F-9422-13D1803CC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6002" y="2833633"/>
              <a:ext cx="0" cy="281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7" name="Line 16">
              <a:extLst>
                <a:ext uri="{FF2B5EF4-FFF2-40B4-BE49-F238E27FC236}">
                  <a16:creationId xmlns:a16="http://schemas.microsoft.com/office/drawing/2014/main" id="{179FA35B-578E-4370-8ED2-93B3C8EF5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400" y="2247900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8" name="Rectangle 17">
              <a:extLst>
                <a:ext uri="{FF2B5EF4-FFF2-40B4-BE49-F238E27FC236}">
                  <a16:creationId xmlns:a16="http://schemas.microsoft.com/office/drawing/2014/main" id="{69D5A660-D9CA-4435-94CD-6C6C586D2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5" y="1830388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prstClr val="black"/>
                  </a:solidFill>
                </a:rPr>
                <a:t>Time (clock cycles)</a:t>
              </a:r>
            </a:p>
          </p:txBody>
        </p:sp>
        <p:sp>
          <p:nvSpPr>
            <p:cNvPr id="179" name="Rectangle 18">
              <a:extLst>
                <a:ext uri="{FF2B5EF4-FFF2-40B4-BE49-F238E27FC236}">
                  <a16:creationId xmlns:a16="http://schemas.microsoft.com/office/drawing/2014/main" id="{2B681A4B-B6A9-4369-9CC5-5DF419627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102" y="2924121"/>
              <a:ext cx="7341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Load</a:t>
              </a:r>
            </a:p>
          </p:txBody>
        </p:sp>
        <p:sp>
          <p:nvSpPr>
            <p:cNvPr id="180" name="Rectangle 19">
              <a:extLst>
                <a:ext uri="{FF2B5EF4-FFF2-40B4-BE49-F238E27FC236}">
                  <a16:creationId xmlns:a16="http://schemas.microsoft.com/office/drawing/2014/main" id="{27DBB009-4FA8-4764-BF26-5921E63598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702" y="3584521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181" name="Rectangle 20">
              <a:extLst>
                <a:ext uri="{FF2B5EF4-FFF2-40B4-BE49-F238E27FC236}">
                  <a16:creationId xmlns:a16="http://schemas.microsoft.com/office/drawing/2014/main" id="{252521E4-A3D2-4469-8687-1C06D135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002" y="4321121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182" name="Rectangle 21">
              <a:extLst>
                <a:ext uri="{FF2B5EF4-FFF2-40B4-BE49-F238E27FC236}">
                  <a16:creationId xmlns:a16="http://schemas.microsoft.com/office/drawing/2014/main" id="{1A6C8EB1-B20F-46A1-ADB5-E66AE3915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577" y="5003746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183" name="Group 173">
              <a:extLst>
                <a:ext uri="{FF2B5EF4-FFF2-40B4-BE49-F238E27FC236}">
                  <a16:creationId xmlns:a16="http://schemas.microsoft.com/office/drawing/2014/main" id="{B1823910-433D-4AA1-9CB5-A53B2DA1672F}"/>
                </a:ext>
              </a:extLst>
            </p:cNvPr>
            <p:cNvGrpSpPr/>
            <p:nvPr/>
          </p:nvGrpSpPr>
          <p:grpSpPr>
            <a:xfrm>
              <a:off x="2743200" y="2362200"/>
              <a:ext cx="4800600" cy="3657600"/>
              <a:chOff x="2743200" y="1905000"/>
              <a:chExt cx="4800600" cy="4495800"/>
            </a:xfrm>
          </p:grpSpPr>
          <p:sp>
            <p:nvSpPr>
              <p:cNvPr id="184" name="Line 23">
                <a:extLst>
                  <a:ext uri="{FF2B5EF4-FFF2-40B4-BE49-F238E27FC236}">
                    <a16:creationId xmlns:a16="http://schemas.microsoft.com/office/drawing/2014/main" id="{A24D780B-23E1-4CA3-89E8-E84827337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5" name="Line 24">
                <a:extLst>
                  <a:ext uri="{FF2B5EF4-FFF2-40B4-BE49-F238E27FC236}">
                    <a16:creationId xmlns:a16="http://schemas.microsoft.com/office/drawing/2014/main" id="{A1DEFA40-753A-4164-AC09-20858F3C22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6" name="Line 25">
                <a:extLst>
                  <a:ext uri="{FF2B5EF4-FFF2-40B4-BE49-F238E27FC236}">
                    <a16:creationId xmlns:a16="http://schemas.microsoft.com/office/drawing/2014/main" id="{5BE3342E-C17E-4FD5-A23D-0FAFEDCA75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Line 26">
                <a:extLst>
                  <a:ext uri="{FF2B5EF4-FFF2-40B4-BE49-F238E27FC236}">
                    <a16:creationId xmlns:a16="http://schemas.microsoft.com/office/drawing/2014/main" id="{193F00E9-608A-4400-B361-5975D05291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Line 27">
                <a:extLst>
                  <a:ext uri="{FF2B5EF4-FFF2-40B4-BE49-F238E27FC236}">
                    <a16:creationId xmlns:a16="http://schemas.microsoft.com/office/drawing/2014/main" id="{27FDDCEB-07B1-4756-B624-993B86B4A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Line 28">
                <a:extLst>
                  <a:ext uri="{FF2B5EF4-FFF2-40B4-BE49-F238E27FC236}">
                    <a16:creationId xmlns:a16="http://schemas.microsoft.com/office/drawing/2014/main" id="{58F60BA2-B9B8-4998-83C8-6DB2E2E336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0" name="Line 29">
                <a:extLst>
                  <a:ext uri="{FF2B5EF4-FFF2-40B4-BE49-F238E27FC236}">
                    <a16:creationId xmlns:a16="http://schemas.microsoft.com/office/drawing/2014/main" id="{2D7C5BE1-05BF-4D32-89AF-4959DE3CFF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1" name="Line 30">
                <a:extLst>
                  <a:ext uri="{FF2B5EF4-FFF2-40B4-BE49-F238E27FC236}">
                    <a16:creationId xmlns:a16="http://schemas.microsoft.com/office/drawing/2014/main" id="{75A332E6-556A-4C7F-B045-CE23A5A83F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92" name="Group 31">
              <a:extLst>
                <a:ext uri="{FF2B5EF4-FFF2-40B4-BE49-F238E27FC236}">
                  <a16:creationId xmlns:a16="http://schemas.microsoft.com/office/drawing/2014/main" id="{A137BA28-A1FB-407F-9381-216D50129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750" y="2743200"/>
              <a:ext cx="352425" cy="763588"/>
              <a:chOff x="2260" y="1152"/>
              <a:chExt cx="222" cy="481"/>
            </a:xfrm>
          </p:grpSpPr>
          <p:sp>
            <p:nvSpPr>
              <p:cNvPr id="193" name="Freeform 32">
                <a:extLst>
                  <a:ext uri="{FF2B5EF4-FFF2-40B4-BE49-F238E27FC236}">
                    <a16:creationId xmlns:a16="http://schemas.microsoft.com/office/drawing/2014/main" id="{971DC063-D4C1-4614-88FF-BAC7F6009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33">
                <a:extLst>
                  <a:ext uri="{FF2B5EF4-FFF2-40B4-BE49-F238E27FC236}">
                    <a16:creationId xmlns:a16="http://schemas.microsoft.com/office/drawing/2014/main" id="{8CD6F105-2271-4CC9-829D-846FAAD34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73" y="1274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195" name="Group 34">
              <a:extLst>
                <a:ext uri="{FF2B5EF4-FFF2-40B4-BE49-F238E27FC236}">
                  <a16:creationId xmlns:a16="http://schemas.microsoft.com/office/drawing/2014/main" id="{2461275D-8403-4C9C-ABA6-0897BBDF5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6613" y="2895600"/>
              <a:ext cx="635000" cy="458788"/>
              <a:chOff x="1327" y="1248"/>
              <a:chExt cx="400" cy="289"/>
            </a:xfrm>
          </p:grpSpPr>
          <p:sp>
            <p:nvSpPr>
              <p:cNvPr id="196" name="Rectangle 35">
                <a:extLst>
                  <a:ext uri="{FF2B5EF4-FFF2-40B4-BE49-F238E27FC236}">
                    <a16:creationId xmlns:a16="http://schemas.microsoft.com/office/drawing/2014/main" id="{A78805D6-A17A-40E2-A58E-2C860F5AA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53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197" name="Group 36">
                <a:extLst>
                  <a:ext uri="{FF2B5EF4-FFF2-40B4-BE49-F238E27FC236}">
                    <a16:creationId xmlns:a16="http://schemas.microsoft.com/office/drawing/2014/main" id="{66B18AAA-F242-4EE4-B7F5-FB7686741A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198" name="Freeform 37">
                  <a:extLst>
                    <a:ext uri="{FF2B5EF4-FFF2-40B4-BE49-F238E27FC236}">
                      <a16:creationId xmlns:a16="http://schemas.microsoft.com/office/drawing/2014/main" id="{A8BD29E3-3542-4B14-B369-330AE91602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9" name="Freeform 38">
                  <a:extLst>
                    <a:ext uri="{FF2B5EF4-FFF2-40B4-BE49-F238E27FC236}">
                      <a16:creationId xmlns:a16="http://schemas.microsoft.com/office/drawing/2014/main" id="{DD839919-1EB2-4E82-A948-B640B16DA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00" name="Rectangle 39">
              <a:extLst>
                <a:ext uri="{FF2B5EF4-FFF2-40B4-BE49-F238E27FC236}">
                  <a16:creationId xmlns:a16="http://schemas.microsoft.com/office/drawing/2014/main" id="{D35DA720-3C23-476C-8C48-701C8B569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863" y="2911475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01" name="Group 40">
              <a:extLst>
                <a:ext uri="{FF2B5EF4-FFF2-40B4-BE49-F238E27FC236}">
                  <a16:creationId xmlns:a16="http://schemas.microsoft.com/office/drawing/2014/main" id="{F269FABD-64CD-48ED-B86A-A43D07DC1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2263" y="2895600"/>
              <a:ext cx="469900" cy="458788"/>
              <a:chOff x="1803" y="1248"/>
              <a:chExt cx="296" cy="289"/>
            </a:xfrm>
          </p:grpSpPr>
          <p:sp>
            <p:nvSpPr>
              <p:cNvPr id="202" name="Freeform 41">
                <a:extLst>
                  <a:ext uri="{FF2B5EF4-FFF2-40B4-BE49-F238E27FC236}">
                    <a16:creationId xmlns:a16="http://schemas.microsoft.com/office/drawing/2014/main" id="{F9B81A2D-EEAD-4A12-A119-D58C785B21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Freeform 42">
                <a:extLst>
                  <a:ext uri="{FF2B5EF4-FFF2-40B4-BE49-F238E27FC236}">
                    <a16:creationId xmlns:a16="http://schemas.microsoft.com/office/drawing/2014/main" id="{3E6A697A-68EE-4CA9-BE17-86DA36B17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4" name="Line 43">
              <a:extLst>
                <a:ext uri="{FF2B5EF4-FFF2-40B4-BE49-F238E27FC236}">
                  <a16:creationId xmlns:a16="http://schemas.microsoft.com/office/drawing/2014/main" id="{3D81C5CE-A957-4C76-B396-01C530A526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3124200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44">
              <a:extLst>
                <a:ext uri="{FF2B5EF4-FFF2-40B4-BE49-F238E27FC236}">
                  <a16:creationId xmlns:a16="http://schemas.microsoft.com/office/drawing/2014/main" id="{23AA390D-E0DE-4746-A617-8D2CCF8A9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25" y="2971800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6" name="Line 45">
              <a:extLst>
                <a:ext uri="{FF2B5EF4-FFF2-40B4-BE49-F238E27FC236}">
                  <a16:creationId xmlns:a16="http://schemas.microsoft.com/office/drawing/2014/main" id="{254B6CE9-4D48-4CA0-917A-00646BAC9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29718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7" name="Rectangle 46">
              <a:extLst>
                <a:ext uri="{FF2B5EF4-FFF2-40B4-BE49-F238E27FC236}">
                  <a16:creationId xmlns:a16="http://schemas.microsoft.com/office/drawing/2014/main" id="{5B69A717-43DC-4DB9-B973-BDB48EC23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5" y="2906713"/>
              <a:ext cx="6334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208" name="Rectangle 47">
              <a:extLst>
                <a:ext uri="{FF2B5EF4-FFF2-40B4-BE49-F238E27FC236}">
                  <a16:creationId xmlns:a16="http://schemas.microsoft.com/office/drawing/2014/main" id="{E94E0B7A-D12E-465E-96EB-D216B365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2903538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09" name="Group 48">
              <a:extLst>
                <a:ext uri="{FF2B5EF4-FFF2-40B4-BE49-F238E27FC236}">
                  <a16:creationId xmlns:a16="http://schemas.microsoft.com/office/drawing/2014/main" id="{026DB7B6-CB64-478C-AA8B-A00176CA33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2895600"/>
              <a:ext cx="450850" cy="458788"/>
              <a:chOff x="3120" y="1248"/>
              <a:chExt cx="284" cy="289"/>
            </a:xfrm>
          </p:grpSpPr>
          <p:sp>
            <p:nvSpPr>
              <p:cNvPr id="210" name="Freeform 49">
                <a:extLst>
                  <a:ext uri="{FF2B5EF4-FFF2-40B4-BE49-F238E27FC236}">
                    <a16:creationId xmlns:a16="http://schemas.microsoft.com/office/drawing/2014/main" id="{73B3DE2C-CB77-424B-A9DE-8CA775A50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1" name="Freeform 50">
                <a:extLst>
                  <a:ext uri="{FF2B5EF4-FFF2-40B4-BE49-F238E27FC236}">
                    <a16:creationId xmlns:a16="http://schemas.microsoft.com/office/drawing/2014/main" id="{9CACB8B6-3BB6-4FEC-B618-507EDF742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2" name="Line 51">
              <a:extLst>
                <a:ext uri="{FF2B5EF4-FFF2-40B4-BE49-F238E27FC236}">
                  <a16:creationId xmlns:a16="http://schemas.microsoft.com/office/drawing/2014/main" id="{D585770D-7C00-450F-A18C-9438DBB5BC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6938" y="3124200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3" name="Line 52">
              <a:extLst>
                <a:ext uri="{FF2B5EF4-FFF2-40B4-BE49-F238E27FC236}">
                  <a16:creationId xmlns:a16="http://schemas.microsoft.com/office/drawing/2014/main" id="{F5D37B04-CDA4-438A-81D2-7BEBBF040D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588" y="3124200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4" name="Line 54">
              <a:extLst>
                <a:ext uri="{FF2B5EF4-FFF2-40B4-BE49-F238E27FC236}">
                  <a16:creationId xmlns:a16="http://schemas.microsoft.com/office/drawing/2014/main" id="{DCDBEECD-48B0-4015-B019-8EB59E1F7D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32766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15" name="Group 56">
              <a:extLst>
                <a:ext uri="{FF2B5EF4-FFF2-40B4-BE49-F238E27FC236}">
                  <a16:creationId xmlns:a16="http://schemas.microsoft.com/office/drawing/2014/main" id="{E6DB91E9-006C-4ECD-ABDF-5576531851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475" y="3454400"/>
              <a:ext cx="3330575" cy="763588"/>
              <a:chOff x="1754" y="1600"/>
              <a:chExt cx="2098" cy="481"/>
            </a:xfrm>
          </p:grpSpPr>
          <p:grpSp>
            <p:nvGrpSpPr>
              <p:cNvPr id="216" name="Group 57">
                <a:extLst>
                  <a:ext uri="{FF2B5EF4-FFF2-40B4-BE49-F238E27FC236}">
                    <a16:creationId xmlns:a16="http://schemas.microsoft.com/office/drawing/2014/main" id="{09BA3CCA-87DE-46E0-8D80-0B7ADB882D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7" y="1600"/>
                <a:ext cx="222" cy="481"/>
                <a:chOff x="2687" y="1600"/>
                <a:chExt cx="222" cy="481"/>
              </a:xfrm>
            </p:grpSpPr>
            <p:sp>
              <p:nvSpPr>
                <p:cNvPr id="240" name="Freeform 58">
                  <a:extLst>
                    <a:ext uri="{FF2B5EF4-FFF2-40B4-BE49-F238E27FC236}">
                      <a16:creationId xmlns:a16="http://schemas.microsoft.com/office/drawing/2014/main" id="{6A34AC0D-71C3-41FA-9EE8-85B4373F6B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1" name="Rectangle 59">
                  <a:extLst>
                    <a:ext uri="{FF2B5EF4-FFF2-40B4-BE49-F238E27FC236}">
                      <a16:creationId xmlns:a16="http://schemas.microsoft.com/office/drawing/2014/main" id="{883BE6E4-46A5-42CE-9FB2-1DC8CB3640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00" y="1722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17" name="Group 60">
                <a:extLst>
                  <a:ext uri="{FF2B5EF4-FFF2-40B4-BE49-F238E27FC236}">
                    <a16:creationId xmlns:a16="http://schemas.microsoft.com/office/drawing/2014/main" id="{D168A163-F3B0-493C-A96D-A8F299CCF0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4" y="1696"/>
                <a:ext cx="400" cy="289"/>
                <a:chOff x="1754" y="1696"/>
                <a:chExt cx="400" cy="289"/>
              </a:xfrm>
            </p:grpSpPr>
            <p:sp>
              <p:nvSpPr>
                <p:cNvPr id="236" name="Rectangle 61">
                  <a:extLst>
                    <a:ext uri="{FF2B5EF4-FFF2-40B4-BE49-F238E27FC236}">
                      <a16:creationId xmlns:a16="http://schemas.microsoft.com/office/drawing/2014/main" id="{8A20CFDC-BBA7-4A13-928B-2E2D200894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4" y="1701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37" name="Group 62">
                  <a:extLst>
                    <a:ext uri="{FF2B5EF4-FFF2-40B4-BE49-F238E27FC236}">
                      <a16:creationId xmlns:a16="http://schemas.microsoft.com/office/drawing/2014/main" id="{EB2E96B3-91D4-4910-B887-FF01D9C68E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38" name="Freeform 63">
                    <a:extLst>
                      <a:ext uri="{FF2B5EF4-FFF2-40B4-BE49-F238E27FC236}">
                        <a16:creationId xmlns:a16="http://schemas.microsoft.com/office/drawing/2014/main" id="{313F53FC-E496-45A2-9442-53BDEBC4DF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9" name="Freeform 64">
                    <a:extLst>
                      <a:ext uri="{FF2B5EF4-FFF2-40B4-BE49-F238E27FC236}">
                        <a16:creationId xmlns:a16="http://schemas.microsoft.com/office/drawing/2014/main" id="{A558DF80-717B-4235-AD11-7C70FC82AA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18" name="Rectangle 65">
                <a:extLst>
                  <a:ext uri="{FF2B5EF4-FFF2-40B4-BE49-F238E27FC236}">
                    <a16:creationId xmlns:a16="http://schemas.microsoft.com/office/drawing/2014/main" id="{43BADEF1-FEBB-4824-BC6D-169B5A45F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706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19" name="Group 66">
                <a:extLst>
                  <a:ext uri="{FF2B5EF4-FFF2-40B4-BE49-F238E27FC236}">
                    <a16:creationId xmlns:a16="http://schemas.microsoft.com/office/drawing/2014/main" id="{F4025644-41DD-4939-9149-17050AEEE7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34" name="Freeform 67">
                  <a:extLst>
                    <a:ext uri="{FF2B5EF4-FFF2-40B4-BE49-F238E27FC236}">
                      <a16:creationId xmlns:a16="http://schemas.microsoft.com/office/drawing/2014/main" id="{4F562561-2FB6-45F8-9FAD-9511D551CF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5" name="Freeform 68">
                  <a:extLst>
                    <a:ext uri="{FF2B5EF4-FFF2-40B4-BE49-F238E27FC236}">
                      <a16:creationId xmlns:a16="http://schemas.microsoft.com/office/drawing/2014/main" id="{E4D30D93-5241-432B-97B0-7D2D2ED389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0" name="Line 69">
                <a:extLst>
                  <a:ext uri="{FF2B5EF4-FFF2-40B4-BE49-F238E27FC236}">
                    <a16:creationId xmlns:a16="http://schemas.microsoft.com/office/drawing/2014/main" id="{D56E4AE9-61DF-4D52-A10B-7425790AF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1" name="Freeform 70">
                <a:extLst>
                  <a:ext uri="{FF2B5EF4-FFF2-40B4-BE49-F238E27FC236}">
                    <a16:creationId xmlns:a16="http://schemas.microsoft.com/office/drawing/2014/main" id="{8C5E32C5-92CF-4FAA-831A-02E8BAAD0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2" name="Line 71">
                <a:extLst>
                  <a:ext uri="{FF2B5EF4-FFF2-40B4-BE49-F238E27FC236}">
                    <a16:creationId xmlns:a16="http://schemas.microsoft.com/office/drawing/2014/main" id="{74CBE013-9B14-4985-B68F-B78AF6C66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3" name="Rectangle 72">
                <a:extLst>
                  <a:ext uri="{FF2B5EF4-FFF2-40B4-BE49-F238E27FC236}">
                    <a16:creationId xmlns:a16="http://schemas.microsoft.com/office/drawing/2014/main" id="{9D782436-1339-4AD3-85BA-77C18511C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701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24" name="Group 73">
                <a:extLst>
                  <a:ext uri="{FF2B5EF4-FFF2-40B4-BE49-F238E27FC236}">
                    <a16:creationId xmlns:a16="http://schemas.microsoft.com/office/drawing/2014/main" id="{66B5AD82-D48C-40B8-99BB-5070761EDD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32" name="Freeform 74">
                  <a:extLst>
                    <a:ext uri="{FF2B5EF4-FFF2-40B4-BE49-F238E27FC236}">
                      <a16:creationId xmlns:a16="http://schemas.microsoft.com/office/drawing/2014/main" id="{C98F5EF6-185E-4DB4-AE55-86858F526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3" name="Freeform 75">
                  <a:extLst>
                    <a:ext uri="{FF2B5EF4-FFF2-40B4-BE49-F238E27FC236}">
                      <a16:creationId xmlns:a16="http://schemas.microsoft.com/office/drawing/2014/main" id="{DF14EA34-1F5A-400D-B0CF-2F24F75124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5" name="Rectangle 76">
                <a:extLst>
                  <a:ext uri="{FF2B5EF4-FFF2-40B4-BE49-F238E27FC236}">
                    <a16:creationId xmlns:a16="http://schemas.microsoft.com/office/drawing/2014/main" id="{46F70186-1BA5-4145-B3CA-2B2DE7A46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701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26" name="Group 77">
                <a:extLst>
                  <a:ext uri="{FF2B5EF4-FFF2-40B4-BE49-F238E27FC236}">
                    <a16:creationId xmlns:a16="http://schemas.microsoft.com/office/drawing/2014/main" id="{D2BDFE27-20E3-4E11-AE15-49733D4E61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30" name="Freeform 78">
                  <a:extLst>
                    <a:ext uri="{FF2B5EF4-FFF2-40B4-BE49-F238E27FC236}">
                      <a16:creationId xmlns:a16="http://schemas.microsoft.com/office/drawing/2014/main" id="{7546D44E-8705-4519-B6EF-27211C8421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1" name="Freeform 79">
                  <a:extLst>
                    <a:ext uri="{FF2B5EF4-FFF2-40B4-BE49-F238E27FC236}">
                      <a16:creationId xmlns:a16="http://schemas.microsoft.com/office/drawing/2014/main" id="{B85E6AFB-DDED-4127-8F90-28FC1AA86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7" name="Line 80">
                <a:extLst>
                  <a:ext uri="{FF2B5EF4-FFF2-40B4-BE49-F238E27FC236}">
                    <a16:creationId xmlns:a16="http://schemas.microsoft.com/office/drawing/2014/main" id="{C142CC0D-6E8B-4B88-8BE9-8CE51BA5BF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8" name="Line 81">
                <a:extLst>
                  <a:ext uri="{FF2B5EF4-FFF2-40B4-BE49-F238E27FC236}">
                    <a16:creationId xmlns:a16="http://schemas.microsoft.com/office/drawing/2014/main" id="{50EE347F-3FB1-416C-A1C2-9725171F8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Line 83">
                <a:extLst>
                  <a:ext uri="{FF2B5EF4-FFF2-40B4-BE49-F238E27FC236}">
                    <a16:creationId xmlns:a16="http://schemas.microsoft.com/office/drawing/2014/main" id="{4A72C8E8-8810-48C2-9951-374056DA3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2" name="Group 85">
              <a:extLst>
                <a:ext uri="{FF2B5EF4-FFF2-40B4-BE49-F238E27FC236}">
                  <a16:creationId xmlns:a16="http://schemas.microsoft.com/office/drawing/2014/main" id="{A5277E46-074B-4D7F-BB63-BFD33A8CF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2338" y="4165600"/>
              <a:ext cx="3330575" cy="763588"/>
              <a:chOff x="2181" y="2048"/>
              <a:chExt cx="2098" cy="481"/>
            </a:xfrm>
          </p:grpSpPr>
          <p:grpSp>
            <p:nvGrpSpPr>
              <p:cNvPr id="243" name="Group 86">
                <a:extLst>
                  <a:ext uri="{FF2B5EF4-FFF2-40B4-BE49-F238E27FC236}">
                    <a16:creationId xmlns:a16="http://schemas.microsoft.com/office/drawing/2014/main" id="{B679AEED-B550-43B6-BFF6-7C2C6AAAD3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4" y="2048"/>
                <a:ext cx="222" cy="481"/>
                <a:chOff x="3114" y="2048"/>
                <a:chExt cx="222" cy="481"/>
              </a:xfrm>
            </p:grpSpPr>
            <p:sp>
              <p:nvSpPr>
                <p:cNvPr id="267" name="Freeform 87">
                  <a:extLst>
                    <a:ext uri="{FF2B5EF4-FFF2-40B4-BE49-F238E27FC236}">
                      <a16:creationId xmlns:a16="http://schemas.microsoft.com/office/drawing/2014/main" id="{7364DC98-1146-43A3-BF09-9CB5717980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" name="Rectangle 88">
                  <a:extLst>
                    <a:ext uri="{FF2B5EF4-FFF2-40B4-BE49-F238E27FC236}">
                      <a16:creationId xmlns:a16="http://schemas.microsoft.com/office/drawing/2014/main" id="{C0FF5912-38B7-4AE6-84AA-407761AB81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27" y="2170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44" name="Group 89">
                <a:extLst>
                  <a:ext uri="{FF2B5EF4-FFF2-40B4-BE49-F238E27FC236}">
                    <a16:creationId xmlns:a16="http://schemas.microsoft.com/office/drawing/2014/main" id="{A93C5559-BAC3-40CF-B425-7904FE1C44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2144"/>
                <a:ext cx="400" cy="289"/>
                <a:chOff x="2181" y="2144"/>
                <a:chExt cx="400" cy="289"/>
              </a:xfrm>
            </p:grpSpPr>
            <p:sp>
              <p:nvSpPr>
                <p:cNvPr id="263" name="Rectangle 90">
                  <a:extLst>
                    <a:ext uri="{FF2B5EF4-FFF2-40B4-BE49-F238E27FC236}">
                      <a16:creationId xmlns:a16="http://schemas.microsoft.com/office/drawing/2014/main" id="{CDCED1B7-FB43-4B41-87DF-243E9C4F5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1" y="2149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64" name="Group 91">
                  <a:extLst>
                    <a:ext uri="{FF2B5EF4-FFF2-40B4-BE49-F238E27FC236}">
                      <a16:creationId xmlns:a16="http://schemas.microsoft.com/office/drawing/2014/main" id="{4F5AF274-4261-4A3D-BD3F-2103CB2062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65" name="Freeform 92">
                    <a:extLst>
                      <a:ext uri="{FF2B5EF4-FFF2-40B4-BE49-F238E27FC236}">
                        <a16:creationId xmlns:a16="http://schemas.microsoft.com/office/drawing/2014/main" id="{FD6D0666-24E2-4791-9B3F-9DB458B0D0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66" name="Freeform 93">
                    <a:extLst>
                      <a:ext uri="{FF2B5EF4-FFF2-40B4-BE49-F238E27FC236}">
                        <a16:creationId xmlns:a16="http://schemas.microsoft.com/office/drawing/2014/main" id="{E3376544-50FD-4CFE-8688-03563F072A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45" name="Rectangle 94">
                <a:extLst>
                  <a:ext uri="{FF2B5EF4-FFF2-40B4-BE49-F238E27FC236}">
                    <a16:creationId xmlns:a16="http://schemas.microsoft.com/office/drawing/2014/main" id="{7B8301D4-097D-49AE-90B3-A7877F00F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154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46" name="Group 95">
                <a:extLst>
                  <a:ext uri="{FF2B5EF4-FFF2-40B4-BE49-F238E27FC236}">
                    <a16:creationId xmlns:a16="http://schemas.microsoft.com/office/drawing/2014/main" id="{67D4BB8B-E9AE-45A2-AF54-5A062DF205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61" name="Freeform 96">
                  <a:extLst>
                    <a:ext uri="{FF2B5EF4-FFF2-40B4-BE49-F238E27FC236}">
                      <a16:creationId xmlns:a16="http://schemas.microsoft.com/office/drawing/2014/main" id="{61D81CC4-E401-4134-AB9C-392FD0E3F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2" name="Freeform 97">
                  <a:extLst>
                    <a:ext uri="{FF2B5EF4-FFF2-40B4-BE49-F238E27FC236}">
                      <a16:creationId xmlns:a16="http://schemas.microsoft.com/office/drawing/2014/main" id="{E63D8E80-4C9F-4029-A619-29E6BC37FB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47" name="Line 98">
                <a:extLst>
                  <a:ext uri="{FF2B5EF4-FFF2-40B4-BE49-F238E27FC236}">
                    <a16:creationId xmlns:a16="http://schemas.microsoft.com/office/drawing/2014/main" id="{1D8BBC8E-6594-44B7-8105-84DFC444E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Freeform 99">
                <a:extLst>
                  <a:ext uri="{FF2B5EF4-FFF2-40B4-BE49-F238E27FC236}">
                    <a16:creationId xmlns:a16="http://schemas.microsoft.com/office/drawing/2014/main" id="{DEEBB1D8-99E2-4B62-88DA-11F598AE9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9" name="Line 100">
                <a:extLst>
                  <a:ext uri="{FF2B5EF4-FFF2-40B4-BE49-F238E27FC236}">
                    <a16:creationId xmlns:a16="http://schemas.microsoft.com/office/drawing/2014/main" id="{707CFDFA-E99C-446A-88A0-7D3388C4E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0" name="Rectangle 101">
                <a:extLst>
                  <a:ext uri="{FF2B5EF4-FFF2-40B4-BE49-F238E27FC236}">
                    <a16:creationId xmlns:a16="http://schemas.microsoft.com/office/drawing/2014/main" id="{BE48F33B-DF45-48BA-86CF-F80E540AC9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2149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51" name="Group 102">
                <a:extLst>
                  <a:ext uri="{FF2B5EF4-FFF2-40B4-BE49-F238E27FC236}">
                    <a16:creationId xmlns:a16="http://schemas.microsoft.com/office/drawing/2014/main" id="{9F570A8F-488F-43E1-B883-8E2079F316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59" name="Freeform 103">
                  <a:extLst>
                    <a:ext uri="{FF2B5EF4-FFF2-40B4-BE49-F238E27FC236}">
                      <a16:creationId xmlns:a16="http://schemas.microsoft.com/office/drawing/2014/main" id="{EFBACA27-A683-44B2-B5A2-D52163F8F3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0" name="Freeform 104">
                  <a:extLst>
                    <a:ext uri="{FF2B5EF4-FFF2-40B4-BE49-F238E27FC236}">
                      <a16:creationId xmlns:a16="http://schemas.microsoft.com/office/drawing/2014/main" id="{B28AE91F-C98E-4836-B887-EC6F717DDF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2" name="Rectangle 105">
                <a:extLst>
                  <a:ext uri="{FF2B5EF4-FFF2-40B4-BE49-F238E27FC236}">
                    <a16:creationId xmlns:a16="http://schemas.microsoft.com/office/drawing/2014/main" id="{2426D823-BF6A-4DB2-B895-C5EE9BB5E9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53" name="Group 106">
                <a:extLst>
                  <a:ext uri="{FF2B5EF4-FFF2-40B4-BE49-F238E27FC236}">
                    <a16:creationId xmlns:a16="http://schemas.microsoft.com/office/drawing/2014/main" id="{318F00A7-13DF-4EE9-907C-7BE3A437A4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57" name="Freeform 107">
                  <a:extLst>
                    <a:ext uri="{FF2B5EF4-FFF2-40B4-BE49-F238E27FC236}">
                      <a16:creationId xmlns:a16="http://schemas.microsoft.com/office/drawing/2014/main" id="{E7444C62-0C86-4EAD-81B8-EC5300A3FB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8" name="Freeform 108">
                  <a:extLst>
                    <a:ext uri="{FF2B5EF4-FFF2-40B4-BE49-F238E27FC236}">
                      <a16:creationId xmlns:a16="http://schemas.microsoft.com/office/drawing/2014/main" id="{50EBD6C0-2B94-4B69-A184-DED47EFBF3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4" name="Line 109">
                <a:extLst>
                  <a:ext uri="{FF2B5EF4-FFF2-40B4-BE49-F238E27FC236}">
                    <a16:creationId xmlns:a16="http://schemas.microsoft.com/office/drawing/2014/main" id="{A6EEC28E-D3EB-414B-8392-C71C57EBB0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5" name="Line 110">
                <a:extLst>
                  <a:ext uri="{FF2B5EF4-FFF2-40B4-BE49-F238E27FC236}">
                    <a16:creationId xmlns:a16="http://schemas.microsoft.com/office/drawing/2014/main" id="{0D1A8632-6B45-4774-8873-5F885F09C1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6" name="Line 112">
                <a:extLst>
                  <a:ext uri="{FF2B5EF4-FFF2-40B4-BE49-F238E27FC236}">
                    <a16:creationId xmlns:a16="http://schemas.microsoft.com/office/drawing/2014/main" id="{87FE3532-1985-4D48-B05B-C0B94C8595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69" name="Group 114">
              <a:extLst>
                <a:ext uri="{FF2B5EF4-FFF2-40B4-BE49-F238E27FC236}">
                  <a16:creationId xmlns:a16="http://schemas.microsoft.com/office/drawing/2014/main" id="{B9CD44F1-C01D-4A8C-A9B8-E84CA9D989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1338" y="4876800"/>
              <a:ext cx="352425" cy="763588"/>
              <a:chOff x="3541" y="2496"/>
              <a:chExt cx="222" cy="481"/>
            </a:xfrm>
          </p:grpSpPr>
          <p:sp>
            <p:nvSpPr>
              <p:cNvPr id="270" name="Freeform 115">
                <a:extLst>
                  <a:ext uri="{FF2B5EF4-FFF2-40B4-BE49-F238E27FC236}">
                    <a16:creationId xmlns:a16="http://schemas.microsoft.com/office/drawing/2014/main" id="{F287D18A-DD16-4CDB-948A-85C781743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1" name="Rectangle 116">
                <a:extLst>
                  <a:ext uri="{FF2B5EF4-FFF2-40B4-BE49-F238E27FC236}">
                    <a16:creationId xmlns:a16="http://schemas.microsoft.com/office/drawing/2014/main" id="{DEB04ECF-B918-4782-93DD-1037D2B8A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454" y="2618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272" name="Rectangle 117">
              <a:extLst>
                <a:ext uri="{FF2B5EF4-FFF2-40B4-BE49-F238E27FC236}">
                  <a16:creationId xmlns:a16="http://schemas.microsoft.com/office/drawing/2014/main" id="{98E71CA8-EFC1-4A8B-BA45-611C4CF48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0450" y="5045075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73" name="Group 118">
              <a:extLst>
                <a:ext uri="{FF2B5EF4-FFF2-40B4-BE49-F238E27FC236}">
                  <a16:creationId xmlns:a16="http://schemas.microsoft.com/office/drawing/2014/main" id="{13EB877B-19AB-4963-BE7A-9B14B9DE63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5850" y="5029200"/>
              <a:ext cx="469900" cy="458788"/>
              <a:chOff x="3084" y="2592"/>
              <a:chExt cx="296" cy="289"/>
            </a:xfrm>
          </p:grpSpPr>
          <p:sp>
            <p:nvSpPr>
              <p:cNvPr id="274" name="Freeform 119">
                <a:extLst>
                  <a:ext uri="{FF2B5EF4-FFF2-40B4-BE49-F238E27FC236}">
                    <a16:creationId xmlns:a16="http://schemas.microsoft.com/office/drawing/2014/main" id="{F9AA448F-DF3A-4FC5-8E97-9C319BA40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120">
                <a:extLst>
                  <a:ext uri="{FF2B5EF4-FFF2-40B4-BE49-F238E27FC236}">
                    <a16:creationId xmlns:a16="http://schemas.microsoft.com/office/drawing/2014/main" id="{AA7AD861-42EC-4506-868D-50516745D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6" name="Line 121">
              <a:extLst>
                <a:ext uri="{FF2B5EF4-FFF2-40B4-BE49-F238E27FC236}">
                  <a16:creationId xmlns:a16="http://schemas.microsoft.com/office/drawing/2014/main" id="{DE7C6CDF-814F-415F-B466-3B14EF181F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0588" y="5257800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122">
              <a:extLst>
                <a:ext uri="{FF2B5EF4-FFF2-40B4-BE49-F238E27FC236}">
                  <a16:creationId xmlns:a16="http://schemas.microsoft.com/office/drawing/2014/main" id="{C3A3D3D7-C39A-4FB6-9B4C-BA2609D25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713" y="5105400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8" name="Line 123">
              <a:extLst>
                <a:ext uri="{FF2B5EF4-FFF2-40B4-BE49-F238E27FC236}">
                  <a16:creationId xmlns:a16="http://schemas.microsoft.com/office/drawing/2014/main" id="{14C739AE-E913-46E1-9F71-FB5C1838A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988" y="5105400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9" name="Rectangle 124">
              <a:extLst>
                <a:ext uri="{FF2B5EF4-FFF2-40B4-BE49-F238E27FC236}">
                  <a16:creationId xmlns:a16="http://schemas.microsoft.com/office/drawing/2014/main" id="{C592350A-C6F3-4048-AFC1-4E3CF3632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438" y="5037138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grpSp>
          <p:nvGrpSpPr>
            <p:cNvPr id="280" name="Group 125">
              <a:extLst>
                <a:ext uri="{FF2B5EF4-FFF2-40B4-BE49-F238E27FC236}">
                  <a16:creationId xmlns:a16="http://schemas.microsoft.com/office/drawing/2014/main" id="{AA87B922-357E-4F76-80E0-4DCEF23914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38" y="5029200"/>
              <a:ext cx="515937" cy="458788"/>
              <a:chOff x="3933" y="2592"/>
              <a:chExt cx="325" cy="289"/>
            </a:xfrm>
          </p:grpSpPr>
          <p:sp>
            <p:nvSpPr>
              <p:cNvPr id="281" name="Freeform 126">
                <a:extLst>
                  <a:ext uri="{FF2B5EF4-FFF2-40B4-BE49-F238E27FC236}">
                    <a16:creationId xmlns:a16="http://schemas.microsoft.com/office/drawing/2014/main" id="{8DADCB24-09A0-4A0B-8F9D-BB93304A0E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Freeform 127">
                <a:extLst>
                  <a:ext uri="{FF2B5EF4-FFF2-40B4-BE49-F238E27FC236}">
                    <a16:creationId xmlns:a16="http://schemas.microsoft.com/office/drawing/2014/main" id="{C965919B-8F1F-4D51-B344-F69CE2E5BA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3" name="Rectangle 128">
              <a:extLst>
                <a:ext uri="{FF2B5EF4-FFF2-40B4-BE49-F238E27FC236}">
                  <a16:creationId xmlns:a16="http://schemas.microsoft.com/office/drawing/2014/main" id="{C31D0196-1EF3-46F7-B06A-5EBB41889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8488" y="5037138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84" name="Group 129">
              <a:extLst>
                <a:ext uri="{FF2B5EF4-FFF2-40B4-BE49-F238E27FC236}">
                  <a16:creationId xmlns:a16="http://schemas.microsoft.com/office/drawing/2014/main" id="{EF169946-CD6E-4F61-B9E8-5C7C4F19C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86588" y="5029200"/>
              <a:ext cx="450850" cy="458788"/>
              <a:chOff x="4401" y="2592"/>
              <a:chExt cx="284" cy="289"/>
            </a:xfrm>
          </p:grpSpPr>
          <p:sp>
            <p:nvSpPr>
              <p:cNvPr id="285" name="Freeform 130">
                <a:extLst>
                  <a:ext uri="{FF2B5EF4-FFF2-40B4-BE49-F238E27FC236}">
                    <a16:creationId xmlns:a16="http://schemas.microsoft.com/office/drawing/2014/main" id="{5A9E5B45-4BF0-4C56-93DC-FF4B5E7ED1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Freeform 131">
                <a:extLst>
                  <a:ext uri="{FF2B5EF4-FFF2-40B4-BE49-F238E27FC236}">
                    <a16:creationId xmlns:a16="http://schemas.microsoft.com/office/drawing/2014/main" id="{34350EDA-416E-4187-8A05-491BCB451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7" name="Line 132">
              <a:extLst>
                <a:ext uri="{FF2B5EF4-FFF2-40B4-BE49-F238E27FC236}">
                  <a16:creationId xmlns:a16="http://schemas.microsoft.com/office/drawing/2014/main" id="{41C9B41B-4149-417A-8120-3277A3F50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0525" y="5257800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8" name="Line 133">
              <a:extLst>
                <a:ext uri="{FF2B5EF4-FFF2-40B4-BE49-F238E27FC236}">
                  <a16:creationId xmlns:a16="http://schemas.microsoft.com/office/drawing/2014/main" id="{23BF989F-0A30-41CC-83B7-2D48F2B4E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72175" y="5257800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9" name="Line 135">
              <a:extLst>
                <a:ext uri="{FF2B5EF4-FFF2-40B4-BE49-F238E27FC236}">
                  <a16:creationId xmlns:a16="http://schemas.microsoft.com/office/drawing/2014/main" id="{2320C928-91E9-4476-A6BC-538BA02769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60988" y="5410200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290" name="AutoShape 180">
            <a:extLst>
              <a:ext uri="{FF2B5EF4-FFF2-40B4-BE49-F238E27FC236}">
                <a16:creationId xmlns:a16="http://schemas.microsoft.com/office/drawing/2014/main" id="{8AB9C7D3-32C9-4D3C-BFF7-0B81AEBF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27" y="3276600"/>
            <a:ext cx="277536" cy="1761650"/>
          </a:xfrm>
          <a:prstGeom prst="upDownArrow">
            <a:avLst>
              <a:gd name="adj1" fmla="val 50000"/>
              <a:gd name="adj2" fmla="val 108177"/>
            </a:avLst>
          </a:prstGeom>
          <a:solidFill>
            <a:srgbClr val="FFFFFF"/>
          </a:solidFill>
          <a:ln w="28575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1" name="Rounded Rectangle 172">
            <a:extLst>
              <a:ext uri="{FF2B5EF4-FFF2-40B4-BE49-F238E27FC236}">
                <a16:creationId xmlns:a16="http://schemas.microsoft.com/office/drawing/2014/main" id="{88D72BD2-7D2B-46BC-918E-95C47F096B3A}"/>
              </a:ext>
            </a:extLst>
          </p:cNvPr>
          <p:cNvSpPr/>
          <p:nvPr/>
        </p:nvSpPr>
        <p:spPr bwMode="auto">
          <a:xfrm>
            <a:off x="7837488" y="2500314"/>
            <a:ext cx="2601913" cy="115728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and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Inst3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access memory in the same cycle!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F18DC2-B6F1-4195-BD09-B2F0E7D9B43E}"/>
                  </a:ext>
                </a:extLst>
              </p14:cNvPr>
              <p14:cNvContentPartPr/>
              <p14:nvPr/>
            </p14:nvContentPartPr>
            <p14:xfrm>
              <a:off x="2772360" y="1721880"/>
              <a:ext cx="4834080" cy="3770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F18DC2-B6F1-4195-BD09-B2F0E7D9B4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63000" y="1712520"/>
                <a:ext cx="4852800" cy="37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" grpId="0" animBg="1"/>
      <p:bldP spid="29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Solution 1: Stall the Pipeline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02231C-53E3-4D39-8AEF-65D909777DBC}"/>
              </a:ext>
            </a:extLst>
          </p:cNvPr>
          <p:cNvGrpSpPr/>
          <p:nvPr/>
        </p:nvGrpSpPr>
        <p:grpSpPr>
          <a:xfrm>
            <a:off x="2309340" y="1396713"/>
            <a:ext cx="7573320" cy="4572000"/>
            <a:chOff x="721368" y="1219200"/>
            <a:chExt cx="7573320" cy="4572000"/>
          </a:xfrm>
        </p:grpSpPr>
        <p:sp>
          <p:nvSpPr>
            <p:cNvPr id="166" name="Freeform 2">
              <a:extLst>
                <a:ext uri="{FF2B5EF4-FFF2-40B4-BE49-F238E27FC236}">
                  <a16:creationId xmlns:a16="http://schemas.microsoft.com/office/drawing/2014/main" id="{F3B3729D-06E9-4EAB-BF8C-7F834BF593EE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165600" y="1760538"/>
              <a:ext cx="30480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4">
              <a:extLst>
                <a:ext uri="{FF2B5EF4-FFF2-40B4-BE49-F238E27FC236}">
                  <a16:creationId xmlns:a16="http://schemas.microsoft.com/office/drawing/2014/main" id="{DE2E2E74-C187-44AE-8538-A154A25B5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400" y="1760538"/>
              <a:ext cx="23495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68" name="Group 5">
              <a:extLst>
                <a:ext uri="{FF2B5EF4-FFF2-40B4-BE49-F238E27FC236}">
                  <a16:creationId xmlns:a16="http://schemas.microsoft.com/office/drawing/2014/main" id="{ABF7B165-2C64-4305-AF65-FED6E7825B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5600" y="1752600"/>
              <a:ext cx="539750" cy="458788"/>
              <a:chOff x="2624" y="1200"/>
              <a:chExt cx="340" cy="289"/>
            </a:xfrm>
          </p:grpSpPr>
          <p:sp>
            <p:nvSpPr>
              <p:cNvPr id="169" name="Freeform 6">
                <a:extLst>
                  <a:ext uri="{FF2B5EF4-FFF2-40B4-BE49-F238E27FC236}">
                    <a16:creationId xmlns:a16="http://schemas.microsoft.com/office/drawing/2014/main" id="{3312A9AC-3A31-4A3D-95A3-61DB203B1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0" name="Freeform 7">
                <a:extLst>
                  <a:ext uri="{FF2B5EF4-FFF2-40B4-BE49-F238E27FC236}">
                    <a16:creationId xmlns:a16="http://schemas.microsoft.com/office/drawing/2014/main" id="{0B653DA1-8170-4873-B7B0-C90068587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1" name="Line 17">
              <a:extLst>
                <a:ext uri="{FF2B5EF4-FFF2-40B4-BE49-F238E27FC236}">
                  <a16:creationId xmlns:a16="http://schemas.microsoft.com/office/drawing/2014/main" id="{3C40A403-CDA9-43AC-94E0-C80A3662D1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49400" y="1255712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2" name="Rectangle 18">
              <a:extLst>
                <a:ext uri="{FF2B5EF4-FFF2-40B4-BE49-F238E27FC236}">
                  <a16:creationId xmlns:a16="http://schemas.microsoft.com/office/drawing/2014/main" id="{65659D7B-9669-4DDE-80F5-4E44FA1BC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325" y="1219200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prstClr val="black"/>
                  </a:solidFill>
                </a:rPr>
                <a:t>Time (clock cycles)</a:t>
              </a:r>
            </a:p>
          </p:txBody>
        </p:sp>
        <p:grpSp>
          <p:nvGrpSpPr>
            <p:cNvPr id="173" name="Group 32">
              <a:extLst>
                <a:ext uri="{FF2B5EF4-FFF2-40B4-BE49-F238E27FC236}">
                  <a16:creationId xmlns:a16="http://schemas.microsoft.com/office/drawing/2014/main" id="{099C64D2-43DC-412B-A94C-FC2459BE7C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7750" y="1676400"/>
              <a:ext cx="352425" cy="763588"/>
              <a:chOff x="2260" y="1152"/>
              <a:chExt cx="222" cy="481"/>
            </a:xfrm>
          </p:grpSpPr>
          <p:sp>
            <p:nvSpPr>
              <p:cNvPr id="174" name="Freeform 33">
                <a:extLst>
                  <a:ext uri="{FF2B5EF4-FFF2-40B4-BE49-F238E27FC236}">
                    <a16:creationId xmlns:a16="http://schemas.microsoft.com/office/drawing/2014/main" id="{7C1B2265-F8E5-4222-A7DD-FE0D6C93C4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5" name="Rectangle 34">
                <a:extLst>
                  <a:ext uri="{FF2B5EF4-FFF2-40B4-BE49-F238E27FC236}">
                    <a16:creationId xmlns:a16="http://schemas.microsoft.com/office/drawing/2014/main" id="{66708EFE-DD8F-4E51-B0A2-5E62B737E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73" y="1274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176" name="Group 35">
              <a:extLst>
                <a:ext uri="{FF2B5EF4-FFF2-40B4-BE49-F238E27FC236}">
                  <a16:creationId xmlns:a16="http://schemas.microsoft.com/office/drawing/2014/main" id="{779E3158-9F51-47CF-90CC-98CD11ED6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6613" y="1828800"/>
              <a:ext cx="635000" cy="458788"/>
              <a:chOff x="1327" y="1248"/>
              <a:chExt cx="400" cy="289"/>
            </a:xfrm>
          </p:grpSpPr>
          <p:sp>
            <p:nvSpPr>
              <p:cNvPr id="177" name="Rectangle 36">
                <a:extLst>
                  <a:ext uri="{FF2B5EF4-FFF2-40B4-BE49-F238E27FC236}">
                    <a16:creationId xmlns:a16="http://schemas.microsoft.com/office/drawing/2014/main" id="{62D0162B-6A24-4845-9E88-58FEF9029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53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178" name="Group 37">
                <a:extLst>
                  <a:ext uri="{FF2B5EF4-FFF2-40B4-BE49-F238E27FC236}">
                    <a16:creationId xmlns:a16="http://schemas.microsoft.com/office/drawing/2014/main" id="{953F4093-03E9-4480-86FD-2037E9D034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179" name="Freeform 38">
                  <a:extLst>
                    <a:ext uri="{FF2B5EF4-FFF2-40B4-BE49-F238E27FC236}">
                      <a16:creationId xmlns:a16="http://schemas.microsoft.com/office/drawing/2014/main" id="{15B086AA-AABE-42CE-BC64-88164864D3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0" name="Freeform 39">
                  <a:extLst>
                    <a:ext uri="{FF2B5EF4-FFF2-40B4-BE49-F238E27FC236}">
                      <a16:creationId xmlns:a16="http://schemas.microsoft.com/office/drawing/2014/main" id="{C604F9ED-9B03-47E5-9D60-E76F025B94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181" name="Rectangle 40">
              <a:extLst>
                <a:ext uri="{FF2B5EF4-FFF2-40B4-BE49-F238E27FC236}">
                  <a16:creationId xmlns:a16="http://schemas.microsoft.com/office/drawing/2014/main" id="{99440920-68B1-4B7A-A119-8A6DE1BA4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6863" y="1844675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82" name="Group 41">
              <a:extLst>
                <a:ext uri="{FF2B5EF4-FFF2-40B4-BE49-F238E27FC236}">
                  <a16:creationId xmlns:a16="http://schemas.microsoft.com/office/drawing/2014/main" id="{123DE771-57FF-49C5-A262-1CF9D5820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2263" y="1828800"/>
              <a:ext cx="469900" cy="458788"/>
              <a:chOff x="1803" y="1248"/>
              <a:chExt cx="296" cy="289"/>
            </a:xfrm>
          </p:grpSpPr>
          <p:sp>
            <p:nvSpPr>
              <p:cNvPr id="183" name="Freeform 42">
                <a:extLst>
                  <a:ext uri="{FF2B5EF4-FFF2-40B4-BE49-F238E27FC236}">
                    <a16:creationId xmlns:a16="http://schemas.microsoft.com/office/drawing/2014/main" id="{E5CC9841-5AAC-4280-BBE6-7BEE35FDF5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Freeform 43">
                <a:extLst>
                  <a:ext uri="{FF2B5EF4-FFF2-40B4-BE49-F238E27FC236}">
                    <a16:creationId xmlns:a16="http://schemas.microsoft.com/office/drawing/2014/main" id="{DF5A5DAD-9C7D-4695-A1F5-5D4BA26BCE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5" name="Line 44">
              <a:extLst>
                <a:ext uri="{FF2B5EF4-FFF2-40B4-BE49-F238E27FC236}">
                  <a16:creationId xmlns:a16="http://schemas.microsoft.com/office/drawing/2014/main" id="{8528F725-1F75-44EA-A1E7-0206AA2DB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000" y="2057400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45">
              <a:extLst>
                <a:ext uri="{FF2B5EF4-FFF2-40B4-BE49-F238E27FC236}">
                  <a16:creationId xmlns:a16="http://schemas.microsoft.com/office/drawing/2014/main" id="{90E9B6D6-281F-4B85-80B5-2F880AEC6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125" y="1905000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7" name="Line 46">
              <a:extLst>
                <a:ext uri="{FF2B5EF4-FFF2-40B4-BE49-F238E27FC236}">
                  <a16:creationId xmlns:a16="http://schemas.microsoft.com/office/drawing/2014/main" id="{5D792432-1612-4F5E-AAA4-CA1AC8E187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19050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8" name="Rectangle 47">
              <a:extLst>
                <a:ext uri="{FF2B5EF4-FFF2-40B4-BE49-F238E27FC236}">
                  <a16:creationId xmlns:a16="http://schemas.microsoft.com/office/drawing/2014/main" id="{211C06F0-5319-4345-A931-EF45A0544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3375" y="1839913"/>
              <a:ext cx="6334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189" name="Rectangle 48">
              <a:extLst>
                <a:ext uri="{FF2B5EF4-FFF2-40B4-BE49-F238E27FC236}">
                  <a16:creationId xmlns:a16="http://schemas.microsoft.com/office/drawing/2014/main" id="{BC4B1F16-787D-480E-BC2F-BB341DD7F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4900" y="1836738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90" name="Group 49">
              <a:extLst>
                <a:ext uri="{FF2B5EF4-FFF2-40B4-BE49-F238E27FC236}">
                  <a16:creationId xmlns:a16="http://schemas.microsoft.com/office/drawing/2014/main" id="{360D7D64-899F-4B4B-B78B-C0B8AC5E55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3000" y="1828800"/>
              <a:ext cx="450850" cy="458788"/>
              <a:chOff x="3120" y="1248"/>
              <a:chExt cx="284" cy="289"/>
            </a:xfrm>
          </p:grpSpPr>
          <p:sp>
            <p:nvSpPr>
              <p:cNvPr id="191" name="Freeform 50">
                <a:extLst>
                  <a:ext uri="{FF2B5EF4-FFF2-40B4-BE49-F238E27FC236}">
                    <a16:creationId xmlns:a16="http://schemas.microsoft.com/office/drawing/2014/main" id="{332B7E07-BFF3-4411-BD04-144EFB9A4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Freeform 51">
                <a:extLst>
                  <a:ext uri="{FF2B5EF4-FFF2-40B4-BE49-F238E27FC236}">
                    <a16:creationId xmlns:a16="http://schemas.microsoft.com/office/drawing/2014/main" id="{123F4201-4C44-4C70-B384-6AD977A75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3" name="Line 52">
              <a:extLst>
                <a:ext uri="{FF2B5EF4-FFF2-40B4-BE49-F238E27FC236}">
                  <a16:creationId xmlns:a16="http://schemas.microsoft.com/office/drawing/2014/main" id="{528C8EE9-5710-495D-8AF6-B9B76AA665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6938" y="2057400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4" name="Line 53">
              <a:extLst>
                <a:ext uri="{FF2B5EF4-FFF2-40B4-BE49-F238E27FC236}">
                  <a16:creationId xmlns:a16="http://schemas.microsoft.com/office/drawing/2014/main" id="{CB707101-0538-4F20-A4E8-1F006728A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8588" y="2057400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95" name="Line 55">
              <a:extLst>
                <a:ext uri="{FF2B5EF4-FFF2-40B4-BE49-F238E27FC236}">
                  <a16:creationId xmlns:a16="http://schemas.microsoft.com/office/drawing/2014/main" id="{9B031290-353B-43C9-921B-10D4DCFC3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7400" y="2209800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196" name="Group 57">
              <a:extLst>
                <a:ext uri="{FF2B5EF4-FFF2-40B4-BE49-F238E27FC236}">
                  <a16:creationId xmlns:a16="http://schemas.microsoft.com/office/drawing/2014/main" id="{879BFC8C-0211-40C5-80B9-C4ADFA149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475" y="2387600"/>
              <a:ext cx="3330575" cy="763588"/>
              <a:chOff x="1754" y="1600"/>
              <a:chExt cx="2098" cy="481"/>
            </a:xfrm>
          </p:grpSpPr>
          <p:grpSp>
            <p:nvGrpSpPr>
              <p:cNvPr id="197" name="Group 58">
                <a:extLst>
                  <a:ext uri="{FF2B5EF4-FFF2-40B4-BE49-F238E27FC236}">
                    <a16:creationId xmlns:a16="http://schemas.microsoft.com/office/drawing/2014/main" id="{439C8CB1-9566-4C4F-8388-DC49AE3D8C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7" y="1600"/>
                <a:ext cx="222" cy="481"/>
                <a:chOff x="2687" y="1600"/>
                <a:chExt cx="222" cy="481"/>
              </a:xfrm>
            </p:grpSpPr>
            <p:sp>
              <p:nvSpPr>
                <p:cNvPr id="221" name="Freeform 59">
                  <a:extLst>
                    <a:ext uri="{FF2B5EF4-FFF2-40B4-BE49-F238E27FC236}">
                      <a16:creationId xmlns:a16="http://schemas.microsoft.com/office/drawing/2014/main" id="{12C9CCBD-D36B-45BB-9EB4-D242247643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2" name="Rectangle 60">
                  <a:extLst>
                    <a:ext uri="{FF2B5EF4-FFF2-40B4-BE49-F238E27FC236}">
                      <a16:creationId xmlns:a16="http://schemas.microsoft.com/office/drawing/2014/main" id="{75EA62E5-7D69-474B-899B-4710382F0B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00" y="1722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198" name="Group 61">
                <a:extLst>
                  <a:ext uri="{FF2B5EF4-FFF2-40B4-BE49-F238E27FC236}">
                    <a16:creationId xmlns:a16="http://schemas.microsoft.com/office/drawing/2014/main" id="{0CB81A08-5528-4F50-947E-1A2B6FBB17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4" y="1696"/>
                <a:ext cx="400" cy="289"/>
                <a:chOff x="1754" y="1696"/>
                <a:chExt cx="400" cy="289"/>
              </a:xfrm>
            </p:grpSpPr>
            <p:sp>
              <p:nvSpPr>
                <p:cNvPr id="217" name="Rectangle 62">
                  <a:extLst>
                    <a:ext uri="{FF2B5EF4-FFF2-40B4-BE49-F238E27FC236}">
                      <a16:creationId xmlns:a16="http://schemas.microsoft.com/office/drawing/2014/main" id="{8CD4DA47-99BD-483A-BF3E-9A184DE8A1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4" y="1701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18" name="Group 63">
                  <a:extLst>
                    <a:ext uri="{FF2B5EF4-FFF2-40B4-BE49-F238E27FC236}">
                      <a16:creationId xmlns:a16="http://schemas.microsoft.com/office/drawing/2014/main" id="{695ED1AC-B910-43AF-BC5C-BC00A654F8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19" name="Freeform 64">
                    <a:extLst>
                      <a:ext uri="{FF2B5EF4-FFF2-40B4-BE49-F238E27FC236}">
                        <a16:creationId xmlns:a16="http://schemas.microsoft.com/office/drawing/2014/main" id="{843311AF-6D1C-4F10-854F-1FF3DF3CB7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0" name="Freeform 65">
                    <a:extLst>
                      <a:ext uri="{FF2B5EF4-FFF2-40B4-BE49-F238E27FC236}">
                        <a16:creationId xmlns:a16="http://schemas.microsoft.com/office/drawing/2014/main" id="{556EEBFA-9EA7-45DB-9865-DB5A680F22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199" name="Rectangle 66">
                <a:extLst>
                  <a:ext uri="{FF2B5EF4-FFF2-40B4-BE49-F238E27FC236}">
                    <a16:creationId xmlns:a16="http://schemas.microsoft.com/office/drawing/2014/main" id="{4E435FFD-7F77-44C3-9CF8-E635D0D07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706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00" name="Group 67">
                <a:extLst>
                  <a:ext uri="{FF2B5EF4-FFF2-40B4-BE49-F238E27FC236}">
                    <a16:creationId xmlns:a16="http://schemas.microsoft.com/office/drawing/2014/main" id="{44693935-9638-42BA-A394-A9A1772268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15" name="Freeform 68">
                  <a:extLst>
                    <a:ext uri="{FF2B5EF4-FFF2-40B4-BE49-F238E27FC236}">
                      <a16:creationId xmlns:a16="http://schemas.microsoft.com/office/drawing/2014/main" id="{CB912D8A-A234-4C9C-A97F-4765A1669C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6" name="Freeform 69">
                  <a:extLst>
                    <a:ext uri="{FF2B5EF4-FFF2-40B4-BE49-F238E27FC236}">
                      <a16:creationId xmlns:a16="http://schemas.microsoft.com/office/drawing/2014/main" id="{C6D384AC-6107-4F1B-9AB3-614446244D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1" name="Line 70">
                <a:extLst>
                  <a:ext uri="{FF2B5EF4-FFF2-40B4-BE49-F238E27FC236}">
                    <a16:creationId xmlns:a16="http://schemas.microsoft.com/office/drawing/2014/main" id="{0E63790B-1CD2-49CB-B849-6E95361D88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2" name="Freeform 71">
                <a:extLst>
                  <a:ext uri="{FF2B5EF4-FFF2-40B4-BE49-F238E27FC236}">
                    <a16:creationId xmlns:a16="http://schemas.microsoft.com/office/drawing/2014/main" id="{4FB38439-8B8E-42D5-A63F-BEB22C36C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3" name="Line 72">
                <a:extLst>
                  <a:ext uri="{FF2B5EF4-FFF2-40B4-BE49-F238E27FC236}">
                    <a16:creationId xmlns:a16="http://schemas.microsoft.com/office/drawing/2014/main" id="{6BA3696B-6A2B-41F1-8C87-4750597EF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4" name="Rectangle 73">
                <a:extLst>
                  <a:ext uri="{FF2B5EF4-FFF2-40B4-BE49-F238E27FC236}">
                    <a16:creationId xmlns:a16="http://schemas.microsoft.com/office/drawing/2014/main" id="{2D21EFFA-8791-4F2B-881B-AC808642C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701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05" name="Group 74">
                <a:extLst>
                  <a:ext uri="{FF2B5EF4-FFF2-40B4-BE49-F238E27FC236}">
                    <a16:creationId xmlns:a16="http://schemas.microsoft.com/office/drawing/2014/main" id="{2FC11464-015D-4DB9-8F61-2C539D1E2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13" name="Freeform 75">
                  <a:extLst>
                    <a:ext uri="{FF2B5EF4-FFF2-40B4-BE49-F238E27FC236}">
                      <a16:creationId xmlns:a16="http://schemas.microsoft.com/office/drawing/2014/main" id="{CDBB9421-4406-445A-9D3C-06169805F7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4" name="Freeform 76">
                  <a:extLst>
                    <a:ext uri="{FF2B5EF4-FFF2-40B4-BE49-F238E27FC236}">
                      <a16:creationId xmlns:a16="http://schemas.microsoft.com/office/drawing/2014/main" id="{5AF00AD4-3638-43AB-A914-D03CF32598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6" name="Rectangle 77">
                <a:extLst>
                  <a:ext uri="{FF2B5EF4-FFF2-40B4-BE49-F238E27FC236}">
                    <a16:creationId xmlns:a16="http://schemas.microsoft.com/office/drawing/2014/main" id="{C17FB3F8-29E6-46B9-8BED-58E129522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701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07" name="Group 78">
                <a:extLst>
                  <a:ext uri="{FF2B5EF4-FFF2-40B4-BE49-F238E27FC236}">
                    <a16:creationId xmlns:a16="http://schemas.microsoft.com/office/drawing/2014/main" id="{FDCBFC4E-4434-42C2-A815-18CC6945FA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11" name="Freeform 79">
                  <a:extLst>
                    <a:ext uri="{FF2B5EF4-FFF2-40B4-BE49-F238E27FC236}">
                      <a16:creationId xmlns:a16="http://schemas.microsoft.com/office/drawing/2014/main" id="{CBC9AA27-4967-4750-A660-B26BD125B9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2" name="Freeform 80">
                  <a:extLst>
                    <a:ext uri="{FF2B5EF4-FFF2-40B4-BE49-F238E27FC236}">
                      <a16:creationId xmlns:a16="http://schemas.microsoft.com/office/drawing/2014/main" id="{0FC42E08-09DF-4989-877D-258AD73379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8" name="Line 81">
                <a:extLst>
                  <a:ext uri="{FF2B5EF4-FFF2-40B4-BE49-F238E27FC236}">
                    <a16:creationId xmlns:a16="http://schemas.microsoft.com/office/drawing/2014/main" id="{F32A33E4-F485-4147-B529-EED764AF9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9" name="Line 82">
                <a:extLst>
                  <a:ext uri="{FF2B5EF4-FFF2-40B4-BE49-F238E27FC236}">
                    <a16:creationId xmlns:a16="http://schemas.microsoft.com/office/drawing/2014/main" id="{608FBBF1-2102-43EE-BDB4-A0D9D45CB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Line 84">
                <a:extLst>
                  <a:ext uri="{FF2B5EF4-FFF2-40B4-BE49-F238E27FC236}">
                    <a16:creationId xmlns:a16="http://schemas.microsoft.com/office/drawing/2014/main" id="{26E31383-1907-4BEF-9577-1D102CE18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23" name="Group 86">
              <a:extLst>
                <a:ext uri="{FF2B5EF4-FFF2-40B4-BE49-F238E27FC236}">
                  <a16:creationId xmlns:a16="http://schemas.microsoft.com/office/drawing/2014/main" id="{C6B23418-B956-4DDB-8388-83AA31BB13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62338" y="3098800"/>
              <a:ext cx="3330575" cy="763588"/>
              <a:chOff x="2181" y="2048"/>
              <a:chExt cx="2098" cy="481"/>
            </a:xfrm>
          </p:grpSpPr>
          <p:grpSp>
            <p:nvGrpSpPr>
              <p:cNvPr id="224" name="Group 87">
                <a:extLst>
                  <a:ext uri="{FF2B5EF4-FFF2-40B4-BE49-F238E27FC236}">
                    <a16:creationId xmlns:a16="http://schemas.microsoft.com/office/drawing/2014/main" id="{9FED5799-03EA-4649-8F99-EA5B139077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14" y="2048"/>
                <a:ext cx="222" cy="481"/>
                <a:chOff x="3114" y="2048"/>
                <a:chExt cx="222" cy="481"/>
              </a:xfrm>
            </p:grpSpPr>
            <p:sp>
              <p:nvSpPr>
                <p:cNvPr id="248" name="Freeform 88">
                  <a:extLst>
                    <a:ext uri="{FF2B5EF4-FFF2-40B4-BE49-F238E27FC236}">
                      <a16:creationId xmlns:a16="http://schemas.microsoft.com/office/drawing/2014/main" id="{073B0CCF-93DE-46B9-9C58-A1AE4A24A6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9" name="Rectangle 89">
                  <a:extLst>
                    <a:ext uri="{FF2B5EF4-FFF2-40B4-BE49-F238E27FC236}">
                      <a16:creationId xmlns:a16="http://schemas.microsoft.com/office/drawing/2014/main" id="{F21F9698-F6C7-4F8C-8963-012B7D370B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27" y="2170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25" name="Group 90">
                <a:extLst>
                  <a:ext uri="{FF2B5EF4-FFF2-40B4-BE49-F238E27FC236}">
                    <a16:creationId xmlns:a16="http://schemas.microsoft.com/office/drawing/2014/main" id="{33520E36-BB33-4CB0-AB8D-F8D0342C2A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2144"/>
                <a:ext cx="400" cy="289"/>
                <a:chOff x="2181" y="2144"/>
                <a:chExt cx="400" cy="289"/>
              </a:xfrm>
            </p:grpSpPr>
            <p:sp>
              <p:nvSpPr>
                <p:cNvPr id="244" name="Rectangle 91">
                  <a:extLst>
                    <a:ext uri="{FF2B5EF4-FFF2-40B4-BE49-F238E27FC236}">
                      <a16:creationId xmlns:a16="http://schemas.microsoft.com/office/drawing/2014/main" id="{07B75EBB-85B0-4922-B9E5-F2828AFBE3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1" y="2149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45" name="Group 92">
                  <a:extLst>
                    <a:ext uri="{FF2B5EF4-FFF2-40B4-BE49-F238E27FC236}">
                      <a16:creationId xmlns:a16="http://schemas.microsoft.com/office/drawing/2014/main" id="{AEBFD53B-22F3-4317-BC4E-57069F0A37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246" name="Freeform 93">
                    <a:extLst>
                      <a:ext uri="{FF2B5EF4-FFF2-40B4-BE49-F238E27FC236}">
                        <a16:creationId xmlns:a16="http://schemas.microsoft.com/office/drawing/2014/main" id="{FF7D3971-887E-4B35-BDC1-05AE704CAA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7" name="Freeform 94">
                    <a:extLst>
                      <a:ext uri="{FF2B5EF4-FFF2-40B4-BE49-F238E27FC236}">
                        <a16:creationId xmlns:a16="http://schemas.microsoft.com/office/drawing/2014/main" id="{22EC415D-B9E3-4EE3-827F-0D935A3B45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26" name="Rectangle 95">
                <a:extLst>
                  <a:ext uri="{FF2B5EF4-FFF2-40B4-BE49-F238E27FC236}">
                    <a16:creationId xmlns:a16="http://schemas.microsoft.com/office/drawing/2014/main" id="{C15D1E0F-89CC-46D9-8D64-71B5C913C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154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27" name="Group 96">
                <a:extLst>
                  <a:ext uri="{FF2B5EF4-FFF2-40B4-BE49-F238E27FC236}">
                    <a16:creationId xmlns:a16="http://schemas.microsoft.com/office/drawing/2014/main" id="{C132AED8-3489-4720-BBDB-1D79503AA7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242" name="Freeform 97">
                  <a:extLst>
                    <a:ext uri="{FF2B5EF4-FFF2-40B4-BE49-F238E27FC236}">
                      <a16:creationId xmlns:a16="http://schemas.microsoft.com/office/drawing/2014/main" id="{082DA43B-558B-4B42-BE2D-5C19A3EF57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3" name="Freeform 98">
                  <a:extLst>
                    <a:ext uri="{FF2B5EF4-FFF2-40B4-BE49-F238E27FC236}">
                      <a16:creationId xmlns:a16="http://schemas.microsoft.com/office/drawing/2014/main" id="{8EF10F0A-7472-4C98-9350-0216FB1BBE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8" name="Line 99">
                <a:extLst>
                  <a:ext uri="{FF2B5EF4-FFF2-40B4-BE49-F238E27FC236}">
                    <a16:creationId xmlns:a16="http://schemas.microsoft.com/office/drawing/2014/main" id="{D91071ED-A924-4EC2-9F78-C2DA603CE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9" name="Freeform 100">
                <a:extLst>
                  <a:ext uri="{FF2B5EF4-FFF2-40B4-BE49-F238E27FC236}">
                    <a16:creationId xmlns:a16="http://schemas.microsoft.com/office/drawing/2014/main" id="{D8A55A6E-4892-4B78-AD36-418820BA6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0" name="Line 101">
                <a:extLst>
                  <a:ext uri="{FF2B5EF4-FFF2-40B4-BE49-F238E27FC236}">
                    <a16:creationId xmlns:a16="http://schemas.microsoft.com/office/drawing/2014/main" id="{03910087-FFA1-49EC-91CB-22AB9503D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1" name="Rectangle 102">
                <a:extLst>
                  <a:ext uri="{FF2B5EF4-FFF2-40B4-BE49-F238E27FC236}">
                    <a16:creationId xmlns:a16="http://schemas.microsoft.com/office/drawing/2014/main" id="{E9A0ED1A-9583-405B-9607-50E959FF5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2149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32" name="Group 103">
                <a:extLst>
                  <a:ext uri="{FF2B5EF4-FFF2-40B4-BE49-F238E27FC236}">
                    <a16:creationId xmlns:a16="http://schemas.microsoft.com/office/drawing/2014/main" id="{5B1086B9-A2DC-4321-AB84-DD03284E2F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240" name="Freeform 104">
                  <a:extLst>
                    <a:ext uri="{FF2B5EF4-FFF2-40B4-BE49-F238E27FC236}">
                      <a16:creationId xmlns:a16="http://schemas.microsoft.com/office/drawing/2014/main" id="{3507FFE9-D8DA-4C9D-9D47-8C0441E846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1" name="Freeform 105">
                  <a:extLst>
                    <a:ext uri="{FF2B5EF4-FFF2-40B4-BE49-F238E27FC236}">
                      <a16:creationId xmlns:a16="http://schemas.microsoft.com/office/drawing/2014/main" id="{CCD15BF1-CBB1-4134-8564-935435EEF5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33" name="Rectangle 106">
                <a:extLst>
                  <a:ext uri="{FF2B5EF4-FFF2-40B4-BE49-F238E27FC236}">
                    <a16:creationId xmlns:a16="http://schemas.microsoft.com/office/drawing/2014/main" id="{3C094A45-59EC-4B86-8EBB-CC563435F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34" name="Group 107">
                <a:extLst>
                  <a:ext uri="{FF2B5EF4-FFF2-40B4-BE49-F238E27FC236}">
                    <a16:creationId xmlns:a16="http://schemas.microsoft.com/office/drawing/2014/main" id="{7F1ADAF7-941A-462F-8692-61C1B5CEF7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238" name="Freeform 108">
                  <a:extLst>
                    <a:ext uri="{FF2B5EF4-FFF2-40B4-BE49-F238E27FC236}">
                      <a16:creationId xmlns:a16="http://schemas.microsoft.com/office/drawing/2014/main" id="{726CB560-9CF9-494D-B50D-B86F86024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9" name="Freeform 109">
                  <a:extLst>
                    <a:ext uri="{FF2B5EF4-FFF2-40B4-BE49-F238E27FC236}">
                      <a16:creationId xmlns:a16="http://schemas.microsoft.com/office/drawing/2014/main" id="{AFE0BF6A-43DE-43CC-BDE1-245E121C1A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35" name="Line 110">
                <a:extLst>
                  <a:ext uri="{FF2B5EF4-FFF2-40B4-BE49-F238E27FC236}">
                    <a16:creationId xmlns:a16="http://schemas.microsoft.com/office/drawing/2014/main" id="{92237C3F-C695-4660-A31D-4B1DECB2D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6" name="Line 111">
                <a:extLst>
                  <a:ext uri="{FF2B5EF4-FFF2-40B4-BE49-F238E27FC236}">
                    <a16:creationId xmlns:a16="http://schemas.microsoft.com/office/drawing/2014/main" id="{9FB920FB-C0B9-4635-9229-9C5807482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7" name="Line 113">
                <a:extLst>
                  <a:ext uri="{FF2B5EF4-FFF2-40B4-BE49-F238E27FC236}">
                    <a16:creationId xmlns:a16="http://schemas.microsoft.com/office/drawing/2014/main" id="{5CBC5EC1-AC59-4B81-8852-E4E2ED585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0" name="Group 170">
              <a:extLst>
                <a:ext uri="{FF2B5EF4-FFF2-40B4-BE49-F238E27FC236}">
                  <a16:creationId xmlns:a16="http://schemas.microsoft.com/office/drawing/2014/main" id="{5B47CDF4-3D7E-4002-A513-2841E154AB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51400" y="4432300"/>
              <a:ext cx="3327400" cy="763588"/>
              <a:chOff x="3042" y="2498"/>
              <a:chExt cx="2096" cy="481"/>
            </a:xfrm>
          </p:grpSpPr>
          <p:sp>
            <p:nvSpPr>
              <p:cNvPr id="251" name="Freeform 3">
                <a:extLst>
                  <a:ext uri="{FF2B5EF4-FFF2-40B4-BE49-F238E27FC236}">
                    <a16:creationId xmlns:a16="http://schemas.microsoft.com/office/drawing/2014/main" id="{27F50D17-76B9-464B-BC6E-6B16DBB0486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058" y="2594"/>
                <a:ext cx="209" cy="29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9">
                <a:extLst>
                  <a:ext uri="{FF2B5EF4-FFF2-40B4-BE49-F238E27FC236}">
                    <a16:creationId xmlns:a16="http://schemas.microsoft.com/office/drawing/2014/main" id="{24F890FE-45D2-46D2-95FC-96401FAAF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0" y="2599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Rectangle 13">
                <a:extLst>
                  <a:ext uri="{FF2B5EF4-FFF2-40B4-BE49-F238E27FC236}">
                    <a16:creationId xmlns:a16="http://schemas.microsoft.com/office/drawing/2014/main" id="{15DAD981-C297-4759-B0EE-5CD9D9F5A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2" y="2599"/>
                <a:ext cx="3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6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254" name="Group 115">
                <a:extLst>
                  <a:ext uri="{FF2B5EF4-FFF2-40B4-BE49-F238E27FC236}">
                    <a16:creationId xmlns:a16="http://schemas.microsoft.com/office/drawing/2014/main" id="{55015949-E59F-441A-B150-DDDD01302E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7" y="2498"/>
                <a:ext cx="220" cy="481"/>
                <a:chOff x="3543" y="2496"/>
                <a:chExt cx="220" cy="481"/>
              </a:xfrm>
            </p:grpSpPr>
            <p:sp>
              <p:nvSpPr>
                <p:cNvPr id="273" name="Freeform 116">
                  <a:extLst>
                    <a:ext uri="{FF2B5EF4-FFF2-40B4-BE49-F238E27FC236}">
                      <a16:creationId xmlns:a16="http://schemas.microsoft.com/office/drawing/2014/main" id="{B2B42366-4207-437C-AC67-CF9E115B36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0" y="2496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4" name="Rectangle 117">
                  <a:extLst>
                    <a:ext uri="{FF2B5EF4-FFF2-40B4-BE49-F238E27FC236}">
                      <a16:creationId xmlns:a16="http://schemas.microsoft.com/office/drawing/2014/main" id="{6571F3D6-B6BC-4878-BDE3-F78CFC6BA9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456" y="2618"/>
                  <a:ext cx="383" cy="21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sp>
            <p:nvSpPr>
              <p:cNvPr id="255" name="Rectangle 118">
                <a:extLst>
                  <a:ext uri="{FF2B5EF4-FFF2-40B4-BE49-F238E27FC236}">
                    <a16:creationId xmlns:a16="http://schemas.microsoft.com/office/drawing/2014/main" id="{3F37E0E1-26BE-47FA-9CBB-669380C23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2" y="2604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56" name="Group 119">
                <a:extLst>
                  <a:ext uri="{FF2B5EF4-FFF2-40B4-BE49-F238E27FC236}">
                    <a16:creationId xmlns:a16="http://schemas.microsoft.com/office/drawing/2014/main" id="{F724D5E2-2841-4845-909F-276DB0805B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8" y="2594"/>
                <a:ext cx="296" cy="289"/>
                <a:chOff x="3084" y="2592"/>
                <a:chExt cx="296" cy="289"/>
              </a:xfrm>
            </p:grpSpPr>
            <p:sp>
              <p:nvSpPr>
                <p:cNvPr id="271" name="Freeform 120">
                  <a:extLst>
                    <a:ext uri="{FF2B5EF4-FFF2-40B4-BE49-F238E27FC236}">
                      <a16:creationId xmlns:a16="http://schemas.microsoft.com/office/drawing/2014/main" id="{047AD0F7-4207-460A-9948-E29634BC60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4" y="2592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2" name="Freeform 121">
                  <a:extLst>
                    <a:ext uri="{FF2B5EF4-FFF2-40B4-BE49-F238E27FC236}">
                      <a16:creationId xmlns:a16="http://schemas.microsoft.com/office/drawing/2014/main" id="{80F10190-5792-45C7-9C82-1BD342FAB0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32" y="2592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7" name="Line 122">
                <a:extLst>
                  <a:ext uri="{FF2B5EF4-FFF2-40B4-BE49-F238E27FC236}">
                    <a16:creationId xmlns:a16="http://schemas.microsoft.com/office/drawing/2014/main" id="{508C7575-045A-422F-B800-C827FA3B0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5" y="273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8" name="Freeform 123">
                <a:extLst>
                  <a:ext uri="{FF2B5EF4-FFF2-40B4-BE49-F238E27FC236}">
                    <a16:creationId xmlns:a16="http://schemas.microsoft.com/office/drawing/2014/main" id="{544BB2E1-0EA6-4D30-BB11-3EF0C9491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5" y="264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9" name="Line 124">
                <a:extLst>
                  <a:ext uri="{FF2B5EF4-FFF2-40B4-BE49-F238E27FC236}">
                    <a16:creationId xmlns:a16="http://schemas.microsoft.com/office/drawing/2014/main" id="{7FF33FD8-2A2D-46E5-A705-B939F0752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264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Rectangle 125">
                <a:extLst>
                  <a:ext uri="{FF2B5EF4-FFF2-40B4-BE49-F238E27FC236}">
                    <a16:creationId xmlns:a16="http://schemas.microsoft.com/office/drawing/2014/main" id="{5CCF3570-A835-42DC-A8E3-F8440F0CD2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9" y="2599"/>
                <a:ext cx="39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61" name="Group 126">
                <a:extLst>
                  <a:ext uri="{FF2B5EF4-FFF2-40B4-BE49-F238E27FC236}">
                    <a16:creationId xmlns:a16="http://schemas.microsoft.com/office/drawing/2014/main" id="{E8A30F13-06E6-4488-83FD-B2D5502AA4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7" y="2594"/>
                <a:ext cx="325" cy="289"/>
                <a:chOff x="3933" y="2592"/>
                <a:chExt cx="325" cy="289"/>
              </a:xfrm>
            </p:grpSpPr>
            <p:sp>
              <p:nvSpPr>
                <p:cNvPr id="269" name="Freeform 127">
                  <a:extLst>
                    <a:ext uri="{FF2B5EF4-FFF2-40B4-BE49-F238E27FC236}">
                      <a16:creationId xmlns:a16="http://schemas.microsoft.com/office/drawing/2014/main" id="{994C8E37-03E5-4055-A400-836A25ECD6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33" y="2592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0" name="Freeform 128">
                  <a:extLst>
                    <a:ext uri="{FF2B5EF4-FFF2-40B4-BE49-F238E27FC236}">
                      <a16:creationId xmlns:a16="http://schemas.microsoft.com/office/drawing/2014/main" id="{39844883-4669-4B90-B323-06DA7F13BC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4" y="2592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62" name="Rectangle 129">
                <a:extLst>
                  <a:ext uri="{FF2B5EF4-FFF2-40B4-BE49-F238E27FC236}">
                    <a16:creationId xmlns:a16="http://schemas.microsoft.com/office/drawing/2014/main" id="{0F284DFF-6792-4D03-8701-8D7F9E2A5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11" y="2599"/>
                <a:ext cx="3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63" name="Group 130">
                <a:extLst>
                  <a:ext uri="{FF2B5EF4-FFF2-40B4-BE49-F238E27FC236}">
                    <a16:creationId xmlns:a16="http://schemas.microsoft.com/office/drawing/2014/main" id="{5C2E6BCF-0CDC-490E-B4F5-20F17B916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5" y="2594"/>
                <a:ext cx="284" cy="289"/>
                <a:chOff x="4401" y="2592"/>
                <a:chExt cx="284" cy="289"/>
              </a:xfrm>
            </p:grpSpPr>
            <p:sp>
              <p:nvSpPr>
                <p:cNvPr id="267" name="Freeform 131">
                  <a:extLst>
                    <a:ext uri="{FF2B5EF4-FFF2-40B4-BE49-F238E27FC236}">
                      <a16:creationId xmlns:a16="http://schemas.microsoft.com/office/drawing/2014/main" id="{64007BAD-9C75-4A6D-878B-EE5E205349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1" y="2592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" name="Freeform 132">
                  <a:extLst>
                    <a:ext uri="{FF2B5EF4-FFF2-40B4-BE49-F238E27FC236}">
                      <a16:creationId xmlns:a16="http://schemas.microsoft.com/office/drawing/2014/main" id="{4A72BD7B-DB49-4B55-BDA6-6F33B76835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2" y="2592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64" name="Line 133">
                <a:extLst>
                  <a:ext uri="{FF2B5EF4-FFF2-40B4-BE49-F238E27FC236}">
                    <a16:creationId xmlns:a16="http://schemas.microsoft.com/office/drawing/2014/main" id="{A4D10BBD-EB30-47B4-B033-89E553FCD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80" y="273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5" name="Line 134">
                <a:extLst>
                  <a:ext uri="{FF2B5EF4-FFF2-40B4-BE49-F238E27FC236}">
                    <a16:creationId xmlns:a16="http://schemas.microsoft.com/office/drawing/2014/main" id="{B16E10CE-E2AC-4159-89E4-78AFFC7951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96" y="273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6" name="Line 136">
                <a:extLst>
                  <a:ext uri="{FF2B5EF4-FFF2-40B4-BE49-F238E27FC236}">
                    <a16:creationId xmlns:a16="http://schemas.microsoft.com/office/drawing/2014/main" id="{9FDA43B7-2564-4855-BF81-58FB1F7F23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1" y="283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9" name="Cloud">
              <a:extLst>
                <a:ext uri="{FF2B5EF4-FFF2-40B4-BE49-F238E27FC236}">
                  <a16:creationId xmlns:a16="http://schemas.microsoft.com/office/drawing/2014/main" id="{C7AFB39A-7BA0-4C68-9238-02EB90AA6433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4800600" y="3978275"/>
              <a:ext cx="676275" cy="45402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7C80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 b="1">
                <a:solidFill>
                  <a:prstClr val="black"/>
                </a:solidFill>
              </a:endParaRPr>
            </a:p>
          </p:txBody>
        </p:sp>
        <p:sp>
          <p:nvSpPr>
            <p:cNvPr id="280" name="Text Box 177">
              <a:extLst>
                <a:ext uri="{FF2B5EF4-FFF2-40B4-BE49-F238E27FC236}">
                  <a16:creationId xmlns:a16="http://schemas.microsoft.com/office/drawing/2014/main" id="{9F8AFDBB-7C82-46ED-9ACE-FF7205751D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600" y="4079875"/>
              <a:ext cx="619080" cy="24622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000" b="1">
                  <a:solidFill>
                    <a:prstClr val="black"/>
                  </a:solidFill>
                </a:rPr>
                <a:t>Bubble</a:t>
              </a:r>
            </a:p>
          </p:txBody>
        </p:sp>
        <p:grpSp>
          <p:nvGrpSpPr>
            <p:cNvPr id="281" name="Group 192">
              <a:extLst>
                <a:ext uri="{FF2B5EF4-FFF2-40B4-BE49-F238E27FC236}">
                  <a16:creationId xmlns:a16="http://schemas.microsoft.com/office/drawing/2014/main" id="{03F50185-9131-443D-BB6A-154CE24AA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4975" y="3978275"/>
              <a:ext cx="676275" cy="454025"/>
              <a:chOff x="3474" y="2602"/>
              <a:chExt cx="426" cy="286"/>
            </a:xfrm>
          </p:grpSpPr>
          <p:sp>
            <p:nvSpPr>
              <p:cNvPr id="282" name="Cloud">
                <a:extLst>
                  <a:ext uri="{FF2B5EF4-FFF2-40B4-BE49-F238E27FC236}">
                    <a16:creationId xmlns:a16="http://schemas.microsoft.com/office/drawing/2014/main" id="{71FBA888-5A40-444D-B7D1-7C142C2444FB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83" name="Text Box 181">
                <a:extLst>
                  <a:ext uri="{FF2B5EF4-FFF2-40B4-BE49-F238E27FC236}">
                    <a16:creationId xmlns:a16="http://schemas.microsoft.com/office/drawing/2014/main" id="{CC6C06B0-5480-4113-B305-795497788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390" cy="15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grpSp>
          <p:nvGrpSpPr>
            <p:cNvPr id="284" name="Group 195">
              <a:extLst>
                <a:ext uri="{FF2B5EF4-FFF2-40B4-BE49-F238E27FC236}">
                  <a16:creationId xmlns:a16="http://schemas.microsoft.com/office/drawing/2014/main" id="{EB3DF9B2-E0AD-4999-8B44-26C362C20C4A}"/>
                </a:ext>
              </a:extLst>
            </p:cNvPr>
            <p:cNvGrpSpPr/>
            <p:nvPr/>
          </p:nvGrpSpPr>
          <p:grpSpPr>
            <a:xfrm>
              <a:off x="2743200" y="1674812"/>
              <a:ext cx="5551488" cy="3968750"/>
              <a:chOff x="2743200" y="1822450"/>
              <a:chExt cx="5551488" cy="4502150"/>
            </a:xfrm>
          </p:grpSpPr>
          <p:sp>
            <p:nvSpPr>
              <p:cNvPr id="285" name="Line 24">
                <a:extLst>
                  <a:ext uri="{FF2B5EF4-FFF2-40B4-BE49-F238E27FC236}">
                    <a16:creationId xmlns:a16="http://schemas.microsoft.com/office/drawing/2014/main" id="{0F0560E1-7725-4056-8B8E-4CB43AF685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Line 25">
                <a:extLst>
                  <a:ext uri="{FF2B5EF4-FFF2-40B4-BE49-F238E27FC236}">
                    <a16:creationId xmlns:a16="http://schemas.microsoft.com/office/drawing/2014/main" id="{5E85D736-9A87-4B88-A34A-B47F896577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7" name="Line 26">
                <a:extLst>
                  <a:ext uri="{FF2B5EF4-FFF2-40B4-BE49-F238E27FC236}">
                    <a16:creationId xmlns:a16="http://schemas.microsoft.com/office/drawing/2014/main" id="{9008D6FA-83F3-4755-9D51-3962CAF70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8" name="Line 27">
                <a:extLst>
                  <a:ext uri="{FF2B5EF4-FFF2-40B4-BE49-F238E27FC236}">
                    <a16:creationId xmlns:a16="http://schemas.microsoft.com/office/drawing/2014/main" id="{F652BED8-3DD3-4372-8B05-D51857D58D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9" name="Line 28">
                <a:extLst>
                  <a:ext uri="{FF2B5EF4-FFF2-40B4-BE49-F238E27FC236}">
                    <a16:creationId xmlns:a16="http://schemas.microsoft.com/office/drawing/2014/main" id="{A56A7ECE-7482-4986-AC08-E01C48561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0" name="Line 29">
                <a:extLst>
                  <a:ext uri="{FF2B5EF4-FFF2-40B4-BE49-F238E27FC236}">
                    <a16:creationId xmlns:a16="http://schemas.microsoft.com/office/drawing/2014/main" id="{5A6320DF-4DC1-4D02-9A45-A003C28D2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1" name="Line 30">
                <a:extLst>
                  <a:ext uri="{FF2B5EF4-FFF2-40B4-BE49-F238E27FC236}">
                    <a16:creationId xmlns:a16="http://schemas.microsoft.com/office/drawing/2014/main" id="{BD0B7E44-B57D-4176-ABE2-919434D19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Line 31">
                <a:extLst>
                  <a:ext uri="{FF2B5EF4-FFF2-40B4-BE49-F238E27FC236}">
                    <a16:creationId xmlns:a16="http://schemas.microsoft.com/office/drawing/2014/main" id="{0791F0F1-66FD-4F23-BCAE-644C56A66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82245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3" name="Line 191">
                <a:extLst>
                  <a:ext uri="{FF2B5EF4-FFF2-40B4-BE49-F238E27FC236}">
                    <a16:creationId xmlns:a16="http://schemas.microsoft.com/office/drawing/2014/main" id="{126ED898-A4C6-4721-99DF-737FBE0855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94688" y="18288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4" name="Group 193">
              <a:extLst>
                <a:ext uri="{FF2B5EF4-FFF2-40B4-BE49-F238E27FC236}">
                  <a16:creationId xmlns:a16="http://schemas.microsoft.com/office/drawing/2014/main" id="{1B2777CA-85DD-48F3-92B1-6FBF719036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0938" y="3978275"/>
              <a:ext cx="676275" cy="454025"/>
              <a:chOff x="3474" y="2602"/>
              <a:chExt cx="426" cy="286"/>
            </a:xfrm>
          </p:grpSpPr>
          <p:sp>
            <p:nvSpPr>
              <p:cNvPr id="295" name="Cloud">
                <a:extLst>
                  <a:ext uri="{FF2B5EF4-FFF2-40B4-BE49-F238E27FC236}">
                    <a16:creationId xmlns:a16="http://schemas.microsoft.com/office/drawing/2014/main" id="{134C2752-187A-4FBD-AA40-B6265C6D36BA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96" name="Text Box 195">
                <a:extLst>
                  <a:ext uri="{FF2B5EF4-FFF2-40B4-BE49-F238E27FC236}">
                    <a16:creationId xmlns:a16="http://schemas.microsoft.com/office/drawing/2014/main" id="{663EF372-1B19-49A3-999F-B76A3D8C82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390" cy="15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grpSp>
          <p:nvGrpSpPr>
            <p:cNvPr id="297" name="Group 196">
              <a:extLst>
                <a:ext uri="{FF2B5EF4-FFF2-40B4-BE49-F238E27FC236}">
                  <a16:creationId xmlns:a16="http://schemas.microsoft.com/office/drawing/2014/main" id="{F9ABFCCE-6BBB-451F-ACBA-8A14C4EE3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7525" y="3978275"/>
              <a:ext cx="676275" cy="454025"/>
              <a:chOff x="3474" y="2602"/>
              <a:chExt cx="426" cy="286"/>
            </a:xfrm>
          </p:grpSpPr>
          <p:sp>
            <p:nvSpPr>
              <p:cNvPr id="298" name="Cloud">
                <a:extLst>
                  <a:ext uri="{FF2B5EF4-FFF2-40B4-BE49-F238E27FC236}">
                    <a16:creationId xmlns:a16="http://schemas.microsoft.com/office/drawing/2014/main" id="{F72728B4-FD4E-453A-90DC-70BAAD604E2F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99" name="Text Box 198">
                <a:extLst>
                  <a:ext uri="{FF2B5EF4-FFF2-40B4-BE49-F238E27FC236}">
                    <a16:creationId xmlns:a16="http://schemas.microsoft.com/office/drawing/2014/main" id="{E50AEF11-9968-41CA-A4E1-7B76A2C32F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390" cy="15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grpSp>
          <p:nvGrpSpPr>
            <p:cNvPr id="300" name="Group 199">
              <a:extLst>
                <a:ext uri="{FF2B5EF4-FFF2-40B4-BE49-F238E27FC236}">
                  <a16:creationId xmlns:a16="http://schemas.microsoft.com/office/drawing/2014/main" id="{A8ABC4CA-818E-4071-9EC9-8A5027683B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2263" y="3978275"/>
              <a:ext cx="676275" cy="454025"/>
              <a:chOff x="3474" y="2602"/>
              <a:chExt cx="426" cy="286"/>
            </a:xfrm>
          </p:grpSpPr>
          <p:sp>
            <p:nvSpPr>
              <p:cNvPr id="301" name="Cloud">
                <a:extLst>
                  <a:ext uri="{FF2B5EF4-FFF2-40B4-BE49-F238E27FC236}">
                    <a16:creationId xmlns:a16="http://schemas.microsoft.com/office/drawing/2014/main" id="{1ACD7A30-15F4-4704-ADEB-03023E1F9022}"/>
                  </a:ext>
                </a:extLst>
              </p:cNvPr>
              <p:cNvSpPr>
                <a:spLocks noChangeAspect="1" noEditPoints="1" noChangeArrowheads="1"/>
              </p:cNvSpPr>
              <p:nvPr/>
            </p:nvSpPr>
            <p:spPr bwMode="auto">
              <a:xfrm>
                <a:off x="3474" y="2602"/>
                <a:ext cx="426" cy="286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0" y="8613"/>
                      <a:pt x="0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5" y="13940"/>
                      <a:pt x="475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300"/>
                      <a:pt x="6247" y="20300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7"/>
                      <a:pt x="11036" y="21597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7"/>
                      <a:pt x="15802" y="18947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0"/>
                      <a:pt x="16758" y="0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0"/>
                      <a:pt x="13174" y="0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50"/>
                      <a:pt x="9358" y="650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2"/>
                      <a:pt x="5288" y="1972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10"/>
                      <a:pt x="2172" y="13110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rgbClr val="FF7C80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endParaRPr lang="en-US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Text Box 201">
                <a:extLst>
                  <a:ext uri="{FF2B5EF4-FFF2-40B4-BE49-F238E27FC236}">
                    <a16:creationId xmlns:a16="http://schemas.microsoft.com/office/drawing/2014/main" id="{5D0A8192-03A6-43C5-AF71-CD87F7463C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4" y="2666"/>
                <a:ext cx="390" cy="155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solidFill>
                      <a:prstClr val="black"/>
                    </a:solidFill>
                  </a:rPr>
                  <a:t>Bubble</a:t>
                </a:r>
              </a:p>
            </p:txBody>
          </p:sp>
        </p:grpSp>
        <p:sp>
          <p:nvSpPr>
            <p:cNvPr id="303" name="Rectangle 14">
              <a:extLst>
                <a:ext uri="{FF2B5EF4-FFF2-40B4-BE49-F238E27FC236}">
                  <a16:creationId xmlns:a16="http://schemas.microsoft.com/office/drawing/2014/main" id="{98BD1FC3-A684-4651-9910-73119B168F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1076449" y="3398017"/>
              <a:ext cx="3962401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304" name="Line 15">
              <a:extLst>
                <a:ext uri="{FF2B5EF4-FFF2-40B4-BE49-F238E27FC236}">
                  <a16:creationId xmlns:a16="http://schemas.microsoft.com/office/drawing/2014/main" id="{B6E3CBAE-538F-4110-BFCD-29A36D0108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2368" y="1752600"/>
              <a:ext cx="0" cy="403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5" name="Rectangle 18">
              <a:extLst>
                <a:ext uri="{FF2B5EF4-FFF2-40B4-BE49-F238E27FC236}">
                  <a16:creationId xmlns:a16="http://schemas.microsoft.com/office/drawing/2014/main" id="{A30A9F6A-A405-4602-94ED-439E6BD46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0468" y="1843089"/>
              <a:ext cx="7341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Load</a:t>
              </a:r>
            </a:p>
          </p:txBody>
        </p:sp>
        <p:sp>
          <p:nvSpPr>
            <p:cNvPr id="306" name="Rectangle 19">
              <a:extLst>
                <a:ext uri="{FF2B5EF4-FFF2-40B4-BE49-F238E27FC236}">
                  <a16:creationId xmlns:a16="http://schemas.microsoft.com/office/drawing/2014/main" id="{25A788BF-804B-40A2-A3E7-74D8A5400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5068" y="2503489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307" name="Rectangle 20">
              <a:extLst>
                <a:ext uri="{FF2B5EF4-FFF2-40B4-BE49-F238E27FC236}">
                  <a16:creationId xmlns:a16="http://schemas.microsoft.com/office/drawing/2014/main" id="{D24CA5B5-BA2B-447C-9E34-024D1CF21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368" y="3240089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308" name="Rectangle 21">
              <a:extLst>
                <a:ext uri="{FF2B5EF4-FFF2-40B4-BE49-F238E27FC236}">
                  <a16:creationId xmlns:a16="http://schemas.microsoft.com/office/drawing/2014/main" id="{0E8A9332-EC63-48D1-A9A8-929A7B37D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943" y="4648200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sp>
          <p:nvSpPr>
            <p:cNvPr id="309" name="Rectangle 21">
              <a:extLst>
                <a:ext uri="{FF2B5EF4-FFF2-40B4-BE49-F238E27FC236}">
                  <a16:creationId xmlns:a16="http://schemas.microsoft.com/office/drawing/2014/main" id="{8B5DBD11-120C-465A-8947-B94ACF339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2368" y="3960500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Stall</a:t>
              </a:r>
            </a:p>
          </p:txBody>
        </p:sp>
      </p:grpSp>
      <p:sp>
        <p:nvSpPr>
          <p:cNvPr id="310" name="Rounded Rectangle 194">
            <a:extLst>
              <a:ext uri="{FF2B5EF4-FFF2-40B4-BE49-F238E27FC236}">
                <a16:creationId xmlns:a16="http://schemas.microsoft.com/office/drawing/2014/main" id="{5EA3F2A5-02E3-4BEF-9AD7-EB44469DC6D3}"/>
              </a:ext>
            </a:extLst>
          </p:cNvPr>
          <p:cNvSpPr/>
          <p:nvPr/>
        </p:nvSpPr>
        <p:spPr bwMode="auto">
          <a:xfrm>
            <a:off x="3870223" y="4899776"/>
            <a:ext cx="2170904" cy="9906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Delay (Stall) </a:t>
            </a:r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Inst3 </a:t>
            </a:r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for </a:t>
            </a:r>
          </a:p>
          <a:p>
            <a:pPr algn="ctr"/>
            <a:r>
              <a:rPr lang="en-US" sz="2000" dirty="0">
                <a:solidFill>
                  <a:prstClr val="black"/>
                </a:solidFill>
                <a:cs typeface="Courier New" pitchFamily="49" charset="0"/>
              </a:rPr>
              <a:t>1 cycle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EA5F82-17E9-47C0-A042-86CD243C2636}"/>
                  </a:ext>
                </a:extLst>
              </p14:cNvPr>
              <p14:cNvContentPartPr/>
              <p14:nvPr/>
            </p14:nvContentPartPr>
            <p14:xfrm>
              <a:off x="2663640" y="1685160"/>
              <a:ext cx="6859440" cy="4035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EA5F82-17E9-47C0-A042-86CD243C26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4280" y="1675800"/>
                <a:ext cx="6878160" cy="40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63312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Solution 2: Separate Memory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219" name="Content Placeholder 313">
            <a:extLst>
              <a:ext uri="{FF2B5EF4-FFF2-40B4-BE49-F238E27FC236}">
                <a16:creationId xmlns:a16="http://schemas.microsoft.com/office/drawing/2014/main" id="{BD97E90F-618F-491A-A68B-7E1B10277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1" y="1304144"/>
            <a:ext cx="8229600" cy="668338"/>
          </a:xfrm>
        </p:spPr>
        <p:txBody>
          <a:bodyPr>
            <a:normAutofit/>
          </a:bodyPr>
          <a:lstStyle/>
          <a:p>
            <a:pPr marL="265113" indent="-26511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Split memory into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Instruction </a:t>
            </a:r>
            <a:r>
              <a:rPr lang="en-US" dirty="0"/>
              <a:t>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BF529D-05AE-4C23-AD7C-806FB60CC441}"/>
              </a:ext>
            </a:extLst>
          </p:cNvPr>
          <p:cNvGrpSpPr/>
          <p:nvPr/>
        </p:nvGrpSpPr>
        <p:grpSpPr>
          <a:xfrm>
            <a:off x="2131078" y="1924037"/>
            <a:ext cx="7101823" cy="4114800"/>
            <a:chOff x="607077" y="1924037"/>
            <a:chExt cx="7101823" cy="4114800"/>
          </a:xfrm>
        </p:grpSpPr>
        <p:sp>
          <p:nvSpPr>
            <p:cNvPr id="220" name="Freeform 176">
              <a:extLst>
                <a:ext uri="{FF2B5EF4-FFF2-40B4-BE49-F238E27FC236}">
                  <a16:creationId xmlns:a16="http://schemas.microsoft.com/office/drawing/2014/main" id="{220BB883-CB99-49EE-97F2-46E7398DDDF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13200" y="2846375"/>
              <a:ext cx="30480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177">
              <a:extLst>
                <a:ext uri="{FF2B5EF4-FFF2-40B4-BE49-F238E27FC236}">
                  <a16:creationId xmlns:a16="http://schemas.microsoft.com/office/drawing/2014/main" id="{7DE51259-C4B8-47A9-9BB3-29316553A259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013200" y="5047443"/>
              <a:ext cx="30480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3">
              <a:extLst>
                <a:ext uri="{FF2B5EF4-FFF2-40B4-BE49-F238E27FC236}">
                  <a16:creationId xmlns:a16="http://schemas.microsoft.com/office/drawing/2014/main" id="{12C862BD-641C-443B-B493-39CD08FB8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0" y="2846375"/>
              <a:ext cx="234950" cy="45878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8">
              <a:extLst>
                <a:ext uri="{FF2B5EF4-FFF2-40B4-BE49-F238E27FC236}">
                  <a16:creationId xmlns:a16="http://schemas.microsoft.com/office/drawing/2014/main" id="{DD13B6E1-4A88-4C70-8EBC-792896E33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8000" y="5056179"/>
              <a:ext cx="234950" cy="4587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7" y="0"/>
                </a:cxn>
                <a:cxn ang="0">
                  <a:pos x="147" y="288"/>
                </a:cxn>
                <a:cxn ang="0">
                  <a:pos x="0" y="288"/>
                </a:cxn>
              </a:cxnLst>
              <a:rect l="0" t="0" r="r" b="b"/>
              <a:pathLst>
                <a:path w="148" h="289">
                  <a:moveTo>
                    <a:pt x="0" y="0"/>
                  </a:moveTo>
                  <a:lnTo>
                    <a:pt x="147" y="0"/>
                  </a:lnTo>
                  <a:lnTo>
                    <a:pt x="147" y="288"/>
                  </a:lnTo>
                  <a:lnTo>
                    <a:pt x="0" y="288"/>
                  </a:lnTo>
                </a:path>
              </a:pathLst>
            </a:custGeom>
            <a:solidFill>
              <a:schemeClr val="bg2">
                <a:lumMod val="90000"/>
              </a:schemeClr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1" name="Rectangle 12">
              <a:extLst>
                <a:ext uri="{FF2B5EF4-FFF2-40B4-BE49-F238E27FC236}">
                  <a16:creationId xmlns:a16="http://schemas.microsoft.com/office/drawing/2014/main" id="{6B18B354-79B4-487B-B4ED-2CA0E839E1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800" y="5056175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232" name="Rectangle 14">
              <a:extLst>
                <a:ext uri="{FF2B5EF4-FFF2-40B4-BE49-F238E27FC236}">
                  <a16:creationId xmlns:a16="http://schemas.microsoft.com/office/drawing/2014/main" id="{FD9919A1-500D-4999-BE2A-272F29C1F8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847839" y="4142540"/>
              <a:ext cx="3276600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233" name="Line 15">
              <a:extLst>
                <a:ext uri="{FF2B5EF4-FFF2-40B4-BE49-F238E27FC236}">
                  <a16:creationId xmlns:a16="http://schemas.microsoft.com/office/drawing/2014/main" id="{2E27D16E-3428-469E-B292-A8A10EEC1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8078" y="2840024"/>
              <a:ext cx="0" cy="2819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4" name="Line 16">
              <a:extLst>
                <a:ext uri="{FF2B5EF4-FFF2-40B4-BE49-F238E27FC236}">
                  <a16:creationId xmlns:a16="http://schemas.microsoft.com/office/drawing/2014/main" id="{EC0A0F83-3382-4F30-8819-9D691B7887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1600" y="2305037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5" name="Rectangle 17">
              <a:extLst>
                <a:ext uri="{FF2B5EF4-FFF2-40B4-BE49-F238E27FC236}">
                  <a16:creationId xmlns:a16="http://schemas.microsoft.com/office/drawing/2014/main" id="{0DA94735-720B-48A7-A0E9-15D6F8682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1924037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>
                  <a:solidFill>
                    <a:prstClr val="black"/>
                  </a:solidFill>
                </a:rPr>
                <a:t>Time (clock cycles)</a:t>
              </a:r>
            </a:p>
          </p:txBody>
        </p:sp>
        <p:sp>
          <p:nvSpPr>
            <p:cNvPr id="236" name="Rectangle 18">
              <a:extLst>
                <a:ext uri="{FF2B5EF4-FFF2-40B4-BE49-F238E27FC236}">
                  <a16:creationId xmlns:a16="http://schemas.microsoft.com/office/drawing/2014/main" id="{7D327920-2E48-4275-AC68-594B3A929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178" y="2930512"/>
              <a:ext cx="7341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Load</a:t>
              </a:r>
            </a:p>
          </p:txBody>
        </p:sp>
        <p:sp>
          <p:nvSpPr>
            <p:cNvPr id="237" name="Rectangle 19">
              <a:extLst>
                <a:ext uri="{FF2B5EF4-FFF2-40B4-BE49-F238E27FC236}">
                  <a16:creationId xmlns:a16="http://schemas.microsoft.com/office/drawing/2014/main" id="{D2C62450-13D1-4200-A4B9-CD5F1676E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778" y="3590912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238" name="Rectangle 20">
              <a:extLst>
                <a:ext uri="{FF2B5EF4-FFF2-40B4-BE49-F238E27FC236}">
                  <a16:creationId xmlns:a16="http://schemas.microsoft.com/office/drawing/2014/main" id="{8AF3253A-8F98-42C6-B51D-DE6E374D2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078" y="4327512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239" name="Rectangle 21">
              <a:extLst>
                <a:ext uri="{FF2B5EF4-FFF2-40B4-BE49-F238E27FC236}">
                  <a16:creationId xmlns:a16="http://schemas.microsoft.com/office/drawing/2014/main" id="{A4E58041-5D19-47EF-9A2D-18B475B69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653" y="5010137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240" name="Group 196">
              <a:extLst>
                <a:ext uri="{FF2B5EF4-FFF2-40B4-BE49-F238E27FC236}">
                  <a16:creationId xmlns:a16="http://schemas.microsoft.com/office/drawing/2014/main" id="{EE17B982-933E-4A3F-89F4-977A9D58B57D}"/>
                </a:ext>
              </a:extLst>
            </p:cNvPr>
            <p:cNvGrpSpPr/>
            <p:nvPr/>
          </p:nvGrpSpPr>
          <p:grpSpPr>
            <a:xfrm>
              <a:off x="2590800" y="2381237"/>
              <a:ext cx="4800600" cy="3657600"/>
              <a:chOff x="2743200" y="1905000"/>
              <a:chExt cx="4800600" cy="4495800"/>
            </a:xfrm>
          </p:grpSpPr>
          <p:sp>
            <p:nvSpPr>
              <p:cNvPr id="241" name="Line 23">
                <a:extLst>
                  <a:ext uri="{FF2B5EF4-FFF2-40B4-BE49-F238E27FC236}">
                    <a16:creationId xmlns:a16="http://schemas.microsoft.com/office/drawing/2014/main" id="{91625590-EBDB-46BA-93CA-E8B5947A3D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2" name="Line 24">
                <a:extLst>
                  <a:ext uri="{FF2B5EF4-FFF2-40B4-BE49-F238E27FC236}">
                    <a16:creationId xmlns:a16="http://schemas.microsoft.com/office/drawing/2014/main" id="{2FDFB877-CC60-4FA0-BEC0-FB7E96823B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3" name="Line 25">
                <a:extLst>
                  <a:ext uri="{FF2B5EF4-FFF2-40B4-BE49-F238E27FC236}">
                    <a16:creationId xmlns:a16="http://schemas.microsoft.com/office/drawing/2014/main" id="{FBE0E087-02C0-42FF-8713-31C52D91D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4" name="Line 26">
                <a:extLst>
                  <a:ext uri="{FF2B5EF4-FFF2-40B4-BE49-F238E27FC236}">
                    <a16:creationId xmlns:a16="http://schemas.microsoft.com/office/drawing/2014/main" id="{328A9E7E-DCE4-4C44-87CE-0933EB15D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5" name="Line 27">
                <a:extLst>
                  <a:ext uri="{FF2B5EF4-FFF2-40B4-BE49-F238E27FC236}">
                    <a16:creationId xmlns:a16="http://schemas.microsoft.com/office/drawing/2014/main" id="{B3E6A53F-102A-4FF2-95B0-75E9A659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Line 28">
                <a:extLst>
                  <a:ext uri="{FF2B5EF4-FFF2-40B4-BE49-F238E27FC236}">
                    <a16:creationId xmlns:a16="http://schemas.microsoft.com/office/drawing/2014/main" id="{064F4B38-65EB-4904-BA92-F8CCE5EE4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7" name="Line 29">
                <a:extLst>
                  <a:ext uri="{FF2B5EF4-FFF2-40B4-BE49-F238E27FC236}">
                    <a16:creationId xmlns:a16="http://schemas.microsoft.com/office/drawing/2014/main" id="{BF34AC94-2839-4DF4-8A6B-BB3C27E53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8" name="Line 30">
                <a:extLst>
                  <a:ext uri="{FF2B5EF4-FFF2-40B4-BE49-F238E27FC236}">
                    <a16:creationId xmlns:a16="http://schemas.microsoft.com/office/drawing/2014/main" id="{7A6CDE9E-168C-43B2-8383-ECC3517871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9" name="Group 31">
              <a:extLst>
                <a:ext uri="{FF2B5EF4-FFF2-40B4-BE49-F238E27FC236}">
                  <a16:creationId xmlns:a16="http://schemas.microsoft.com/office/drawing/2014/main" id="{34AC2D65-F14F-47A7-B252-3496D58DB6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49643" y="2762237"/>
              <a:ext cx="357188" cy="763588"/>
              <a:chOff x="2269" y="1152"/>
              <a:chExt cx="225" cy="481"/>
            </a:xfrm>
          </p:grpSpPr>
          <p:sp>
            <p:nvSpPr>
              <p:cNvPr id="250" name="Freeform 32">
                <a:extLst>
                  <a:ext uri="{FF2B5EF4-FFF2-40B4-BE49-F238E27FC236}">
                    <a16:creationId xmlns:a16="http://schemas.microsoft.com/office/drawing/2014/main" id="{106E1560-3FCC-4ADE-A48B-FD06E6160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1" name="Rectangle 33">
                <a:extLst>
                  <a:ext uri="{FF2B5EF4-FFF2-40B4-BE49-F238E27FC236}">
                    <a16:creationId xmlns:a16="http://schemas.microsoft.com/office/drawing/2014/main" id="{C03BE4B6-9160-4208-8754-E96D2E91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195" y="1274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252" name="Group 34">
              <a:extLst>
                <a:ext uri="{FF2B5EF4-FFF2-40B4-BE49-F238E27FC236}">
                  <a16:creationId xmlns:a16="http://schemas.microsoft.com/office/drawing/2014/main" id="{B5B083F2-5885-4A68-A498-6AB8EB7FD0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4213" y="2914637"/>
              <a:ext cx="635000" cy="458788"/>
              <a:chOff x="1327" y="1248"/>
              <a:chExt cx="400" cy="289"/>
            </a:xfrm>
          </p:grpSpPr>
          <p:sp>
            <p:nvSpPr>
              <p:cNvPr id="253" name="Rectangle 35">
                <a:extLst>
                  <a:ext uri="{FF2B5EF4-FFF2-40B4-BE49-F238E27FC236}">
                    <a16:creationId xmlns:a16="http://schemas.microsoft.com/office/drawing/2014/main" id="{33BCEAEF-82EA-451B-8713-ADACD16FD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7" y="1253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54" name="Group 36">
                <a:extLst>
                  <a:ext uri="{FF2B5EF4-FFF2-40B4-BE49-F238E27FC236}">
                    <a16:creationId xmlns:a16="http://schemas.microsoft.com/office/drawing/2014/main" id="{C97047AF-ED8B-4067-9C0F-A5A87B3B3A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255" name="Freeform 37">
                  <a:extLst>
                    <a:ext uri="{FF2B5EF4-FFF2-40B4-BE49-F238E27FC236}">
                      <a16:creationId xmlns:a16="http://schemas.microsoft.com/office/drawing/2014/main" id="{94FE9428-904F-48D0-93B5-43C7B97792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6" name="Freeform 38">
                  <a:extLst>
                    <a:ext uri="{FF2B5EF4-FFF2-40B4-BE49-F238E27FC236}">
                      <a16:creationId xmlns:a16="http://schemas.microsoft.com/office/drawing/2014/main" id="{5CACA128-52FE-4CDE-824C-4F3734904C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257" name="Rectangle 39">
              <a:extLst>
                <a:ext uri="{FF2B5EF4-FFF2-40B4-BE49-F238E27FC236}">
                  <a16:creationId xmlns:a16="http://schemas.microsoft.com/office/drawing/2014/main" id="{143317D7-613D-43FB-8041-9542E7941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4463" y="2930512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58" name="Group 40">
              <a:extLst>
                <a:ext uri="{FF2B5EF4-FFF2-40B4-BE49-F238E27FC236}">
                  <a16:creationId xmlns:a16="http://schemas.microsoft.com/office/drawing/2014/main" id="{D803E2F8-8ECC-428B-96C9-6CB7127575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9863" y="2914637"/>
              <a:ext cx="469900" cy="458788"/>
              <a:chOff x="1803" y="1248"/>
              <a:chExt cx="296" cy="289"/>
            </a:xfrm>
          </p:grpSpPr>
          <p:sp>
            <p:nvSpPr>
              <p:cNvPr id="259" name="Freeform 41">
                <a:extLst>
                  <a:ext uri="{FF2B5EF4-FFF2-40B4-BE49-F238E27FC236}">
                    <a16:creationId xmlns:a16="http://schemas.microsoft.com/office/drawing/2014/main" id="{39CE5BBC-32FC-40E7-BD11-D5B298814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0" name="Freeform 42">
                <a:extLst>
                  <a:ext uri="{FF2B5EF4-FFF2-40B4-BE49-F238E27FC236}">
                    <a16:creationId xmlns:a16="http://schemas.microsoft.com/office/drawing/2014/main" id="{34B7FD90-8309-40F4-8045-CE43F3BCC7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1" name="Line 43">
              <a:extLst>
                <a:ext uri="{FF2B5EF4-FFF2-40B4-BE49-F238E27FC236}">
                  <a16:creationId xmlns:a16="http://schemas.microsoft.com/office/drawing/2014/main" id="{4E28B0B7-C20B-4080-8169-381B2772FA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3143237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44">
              <a:extLst>
                <a:ext uri="{FF2B5EF4-FFF2-40B4-BE49-F238E27FC236}">
                  <a16:creationId xmlns:a16="http://schemas.microsoft.com/office/drawing/2014/main" id="{5E6A0CA4-F93F-4E38-BA84-72E3D18D9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5725" y="2990837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3" name="Line 45">
              <a:extLst>
                <a:ext uri="{FF2B5EF4-FFF2-40B4-BE49-F238E27FC236}">
                  <a16:creationId xmlns:a16="http://schemas.microsoft.com/office/drawing/2014/main" id="{296B3E77-0609-4F64-AC0B-ED55F30BA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000" y="2990837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4" name="Rectangle 46">
              <a:extLst>
                <a:ext uri="{FF2B5EF4-FFF2-40B4-BE49-F238E27FC236}">
                  <a16:creationId xmlns:a16="http://schemas.microsoft.com/office/drawing/2014/main" id="{859A53D7-B45A-4CA0-93B9-DA8EA37D3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0975" y="2925750"/>
              <a:ext cx="633413" cy="3333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 dirty="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sp>
          <p:nvSpPr>
            <p:cNvPr id="265" name="Rectangle 47">
              <a:extLst>
                <a:ext uri="{FF2B5EF4-FFF2-40B4-BE49-F238E27FC236}">
                  <a16:creationId xmlns:a16="http://schemas.microsoft.com/office/drawing/2014/main" id="{FA674329-D1FD-4325-ADDF-FBF6E62FF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2500" y="2922575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266" name="Group 48">
              <a:extLst>
                <a:ext uri="{FF2B5EF4-FFF2-40B4-BE49-F238E27FC236}">
                  <a16:creationId xmlns:a16="http://schemas.microsoft.com/office/drawing/2014/main" id="{0C6B634B-4B7E-4C58-9F27-452726004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600" y="2914637"/>
              <a:ext cx="450850" cy="458788"/>
              <a:chOff x="3120" y="1248"/>
              <a:chExt cx="284" cy="289"/>
            </a:xfrm>
          </p:grpSpPr>
          <p:sp>
            <p:nvSpPr>
              <p:cNvPr id="267" name="Freeform 49">
                <a:extLst>
                  <a:ext uri="{FF2B5EF4-FFF2-40B4-BE49-F238E27FC236}">
                    <a16:creationId xmlns:a16="http://schemas.microsoft.com/office/drawing/2014/main" id="{6B444498-76A5-4434-A278-79DB06EFD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8" name="Freeform 50">
                <a:extLst>
                  <a:ext uri="{FF2B5EF4-FFF2-40B4-BE49-F238E27FC236}">
                    <a16:creationId xmlns:a16="http://schemas.microsoft.com/office/drawing/2014/main" id="{29B5E5B6-687F-476E-84E1-9F061C2DC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9" name="Line 51">
              <a:extLst>
                <a:ext uri="{FF2B5EF4-FFF2-40B4-BE49-F238E27FC236}">
                  <a16:creationId xmlns:a16="http://schemas.microsoft.com/office/drawing/2014/main" id="{0225B6D2-35E6-47F8-A315-C27884BEB0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4538" y="3143237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0" name="Line 52">
              <a:extLst>
                <a:ext uri="{FF2B5EF4-FFF2-40B4-BE49-F238E27FC236}">
                  <a16:creationId xmlns:a16="http://schemas.microsoft.com/office/drawing/2014/main" id="{E6CEFC10-7147-416E-841C-E72EB982C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6188" y="3143237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1" name="Line 54">
              <a:extLst>
                <a:ext uri="{FF2B5EF4-FFF2-40B4-BE49-F238E27FC236}">
                  <a16:creationId xmlns:a16="http://schemas.microsoft.com/office/drawing/2014/main" id="{D512DE92-B102-4BEC-9946-237D8E5B8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000" y="3295637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272" name="Group 56">
              <a:extLst>
                <a:ext uri="{FF2B5EF4-FFF2-40B4-BE49-F238E27FC236}">
                  <a16:creationId xmlns:a16="http://schemas.microsoft.com/office/drawing/2014/main" id="{34322AC9-5087-470A-BD2B-04DAD7702C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2075" y="3473437"/>
              <a:ext cx="3330575" cy="763588"/>
              <a:chOff x="1754" y="1600"/>
              <a:chExt cx="2098" cy="481"/>
            </a:xfrm>
          </p:grpSpPr>
          <p:grpSp>
            <p:nvGrpSpPr>
              <p:cNvPr id="273" name="Group 57">
                <a:extLst>
                  <a:ext uri="{FF2B5EF4-FFF2-40B4-BE49-F238E27FC236}">
                    <a16:creationId xmlns:a16="http://schemas.microsoft.com/office/drawing/2014/main" id="{DB98E47A-0319-45BB-86DD-60760BBC29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600"/>
                <a:ext cx="227" cy="481"/>
                <a:chOff x="2696" y="1600"/>
                <a:chExt cx="227" cy="481"/>
              </a:xfrm>
            </p:grpSpPr>
            <p:sp>
              <p:nvSpPr>
                <p:cNvPr id="297" name="Freeform 58">
                  <a:extLst>
                    <a:ext uri="{FF2B5EF4-FFF2-40B4-BE49-F238E27FC236}">
                      <a16:creationId xmlns:a16="http://schemas.microsoft.com/office/drawing/2014/main" id="{2BF6A6C5-5442-4E42-AC87-3C83953FD9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Rectangle 59">
                  <a:extLst>
                    <a:ext uri="{FF2B5EF4-FFF2-40B4-BE49-F238E27FC236}">
                      <a16:creationId xmlns:a16="http://schemas.microsoft.com/office/drawing/2014/main" id="{5974EBC5-253A-4642-91C0-731911A386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24" y="1722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274" name="Group 60">
                <a:extLst>
                  <a:ext uri="{FF2B5EF4-FFF2-40B4-BE49-F238E27FC236}">
                    <a16:creationId xmlns:a16="http://schemas.microsoft.com/office/drawing/2014/main" id="{387D743E-AE44-4289-9FD6-6F96243E27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4" y="1696"/>
                <a:ext cx="400" cy="289"/>
                <a:chOff x="1754" y="1696"/>
                <a:chExt cx="400" cy="289"/>
              </a:xfrm>
            </p:grpSpPr>
            <p:sp>
              <p:nvSpPr>
                <p:cNvPr id="293" name="Rectangle 61">
                  <a:extLst>
                    <a:ext uri="{FF2B5EF4-FFF2-40B4-BE49-F238E27FC236}">
                      <a16:creationId xmlns:a16="http://schemas.microsoft.com/office/drawing/2014/main" id="{B243A9A9-65DF-44EC-B2A1-2651C4C49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4" y="1701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294" name="Group 62">
                  <a:extLst>
                    <a:ext uri="{FF2B5EF4-FFF2-40B4-BE49-F238E27FC236}">
                      <a16:creationId xmlns:a16="http://schemas.microsoft.com/office/drawing/2014/main" id="{49890879-CFBD-4337-91C7-DA09C91F75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295" name="Freeform 63">
                    <a:extLst>
                      <a:ext uri="{FF2B5EF4-FFF2-40B4-BE49-F238E27FC236}">
                        <a16:creationId xmlns:a16="http://schemas.microsoft.com/office/drawing/2014/main" id="{EF2B111C-3A47-4B1B-A75D-44F8D7A84B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6" name="Freeform 64">
                    <a:extLst>
                      <a:ext uri="{FF2B5EF4-FFF2-40B4-BE49-F238E27FC236}">
                        <a16:creationId xmlns:a16="http://schemas.microsoft.com/office/drawing/2014/main" id="{65FA7479-4C46-485E-975A-78CF2137C9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275" name="Rectangle 65">
                <a:extLst>
                  <a:ext uri="{FF2B5EF4-FFF2-40B4-BE49-F238E27FC236}">
                    <a16:creationId xmlns:a16="http://schemas.microsoft.com/office/drawing/2014/main" id="{168A4823-4AC5-4AF6-A13A-3A7220E13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706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76" name="Group 66">
                <a:extLst>
                  <a:ext uri="{FF2B5EF4-FFF2-40B4-BE49-F238E27FC236}">
                    <a16:creationId xmlns:a16="http://schemas.microsoft.com/office/drawing/2014/main" id="{E29A1544-FF4B-4F5B-B376-CB95AE64AB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291" name="Freeform 67">
                  <a:extLst>
                    <a:ext uri="{FF2B5EF4-FFF2-40B4-BE49-F238E27FC236}">
                      <a16:creationId xmlns:a16="http://schemas.microsoft.com/office/drawing/2014/main" id="{EAD1152B-A88A-4616-9CFB-0C15D6F6AD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2" name="Freeform 68">
                  <a:extLst>
                    <a:ext uri="{FF2B5EF4-FFF2-40B4-BE49-F238E27FC236}">
                      <a16:creationId xmlns:a16="http://schemas.microsoft.com/office/drawing/2014/main" id="{60DE5C68-0BC4-4981-9062-C2D893CAA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77" name="Line 69">
                <a:extLst>
                  <a:ext uri="{FF2B5EF4-FFF2-40B4-BE49-F238E27FC236}">
                    <a16:creationId xmlns:a16="http://schemas.microsoft.com/office/drawing/2014/main" id="{20C6ABAB-EF95-4107-A754-7D69A3B4C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8" name="Freeform 70">
                <a:extLst>
                  <a:ext uri="{FF2B5EF4-FFF2-40B4-BE49-F238E27FC236}">
                    <a16:creationId xmlns:a16="http://schemas.microsoft.com/office/drawing/2014/main" id="{940CCFEA-9068-4BF3-8884-F6049D5B9D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9" name="Line 71">
                <a:extLst>
                  <a:ext uri="{FF2B5EF4-FFF2-40B4-BE49-F238E27FC236}">
                    <a16:creationId xmlns:a16="http://schemas.microsoft.com/office/drawing/2014/main" id="{0AB8270D-C94D-403E-9D6E-0EDEE138BB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0" name="Rectangle 72">
                <a:extLst>
                  <a:ext uri="{FF2B5EF4-FFF2-40B4-BE49-F238E27FC236}">
                    <a16:creationId xmlns:a16="http://schemas.microsoft.com/office/drawing/2014/main" id="{F2EEEAD7-2FFD-4128-B2E3-9A8615811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1" y="1701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281" name="Group 73">
                <a:extLst>
                  <a:ext uri="{FF2B5EF4-FFF2-40B4-BE49-F238E27FC236}">
                    <a16:creationId xmlns:a16="http://schemas.microsoft.com/office/drawing/2014/main" id="{B39FB3AD-01B8-4971-82D2-C596FEAE72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289" name="Freeform 74">
                  <a:extLst>
                    <a:ext uri="{FF2B5EF4-FFF2-40B4-BE49-F238E27FC236}">
                      <a16:creationId xmlns:a16="http://schemas.microsoft.com/office/drawing/2014/main" id="{ADA5032B-1B51-451D-BFDA-1D50DDA62A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0" name="Freeform 75">
                  <a:extLst>
                    <a:ext uri="{FF2B5EF4-FFF2-40B4-BE49-F238E27FC236}">
                      <a16:creationId xmlns:a16="http://schemas.microsoft.com/office/drawing/2014/main" id="{6B8BCA46-24BD-44F5-AF7E-A5C2D8FC7D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2" name="Rectangle 76">
                <a:extLst>
                  <a:ext uri="{FF2B5EF4-FFF2-40B4-BE49-F238E27FC236}">
                    <a16:creationId xmlns:a16="http://schemas.microsoft.com/office/drawing/2014/main" id="{DDE4DAAC-49A1-4634-AF3D-A9BF8671A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3" y="1701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283" name="Group 77">
                <a:extLst>
                  <a:ext uri="{FF2B5EF4-FFF2-40B4-BE49-F238E27FC236}">
                    <a16:creationId xmlns:a16="http://schemas.microsoft.com/office/drawing/2014/main" id="{6ECB453A-F4A0-4214-AFC8-4CF2EF241A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287" name="Freeform 78">
                  <a:extLst>
                    <a:ext uri="{FF2B5EF4-FFF2-40B4-BE49-F238E27FC236}">
                      <a16:creationId xmlns:a16="http://schemas.microsoft.com/office/drawing/2014/main" id="{B649CF88-D15D-493A-AB4A-73AA662ED6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8" name="Freeform 79">
                  <a:extLst>
                    <a:ext uri="{FF2B5EF4-FFF2-40B4-BE49-F238E27FC236}">
                      <a16:creationId xmlns:a16="http://schemas.microsoft.com/office/drawing/2014/main" id="{CDD4C739-71E3-4C4D-A4D1-9E0B8EE58B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4" name="Line 80">
                <a:extLst>
                  <a:ext uri="{FF2B5EF4-FFF2-40B4-BE49-F238E27FC236}">
                    <a16:creationId xmlns:a16="http://schemas.microsoft.com/office/drawing/2014/main" id="{C443F95A-6DDF-4BAF-9AF1-C8B18AB7AF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5" name="Line 81">
                <a:extLst>
                  <a:ext uri="{FF2B5EF4-FFF2-40B4-BE49-F238E27FC236}">
                    <a16:creationId xmlns:a16="http://schemas.microsoft.com/office/drawing/2014/main" id="{40910825-BD1C-409F-B952-C7EC24B6A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6" name="Line 83">
                <a:extLst>
                  <a:ext uri="{FF2B5EF4-FFF2-40B4-BE49-F238E27FC236}">
                    <a16:creationId xmlns:a16="http://schemas.microsoft.com/office/drawing/2014/main" id="{05AB3AF7-2252-4E99-A84F-D10BB5B15F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9" name="Group 85">
              <a:extLst>
                <a:ext uri="{FF2B5EF4-FFF2-40B4-BE49-F238E27FC236}">
                  <a16:creationId xmlns:a16="http://schemas.microsoft.com/office/drawing/2014/main" id="{39F72397-22CE-4670-8727-24DC1ACF82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9938" y="4184637"/>
              <a:ext cx="3330575" cy="763588"/>
              <a:chOff x="2181" y="2048"/>
              <a:chExt cx="2098" cy="481"/>
            </a:xfrm>
          </p:grpSpPr>
          <p:grpSp>
            <p:nvGrpSpPr>
              <p:cNvPr id="300" name="Group 86">
                <a:extLst>
                  <a:ext uri="{FF2B5EF4-FFF2-40B4-BE49-F238E27FC236}">
                    <a16:creationId xmlns:a16="http://schemas.microsoft.com/office/drawing/2014/main" id="{7127E94E-8684-4810-A402-403F421BCD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3" y="2048"/>
                <a:ext cx="230" cy="481"/>
                <a:chOff x="3123" y="2048"/>
                <a:chExt cx="230" cy="481"/>
              </a:xfrm>
            </p:grpSpPr>
            <p:sp>
              <p:nvSpPr>
                <p:cNvPr id="324" name="Freeform 87">
                  <a:extLst>
                    <a:ext uri="{FF2B5EF4-FFF2-40B4-BE49-F238E27FC236}">
                      <a16:creationId xmlns:a16="http://schemas.microsoft.com/office/drawing/2014/main" id="{EDDAE1E8-3193-47F3-9ED6-DBDBF669B3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5" name="Rectangle 88">
                  <a:extLst>
                    <a:ext uri="{FF2B5EF4-FFF2-40B4-BE49-F238E27FC236}">
                      <a16:creationId xmlns:a16="http://schemas.microsoft.com/office/drawing/2014/main" id="{AD29BD22-4012-493C-B839-E428B30D2F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54" y="2170"/>
                  <a:ext cx="386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301" name="Group 89">
                <a:extLst>
                  <a:ext uri="{FF2B5EF4-FFF2-40B4-BE49-F238E27FC236}">
                    <a16:creationId xmlns:a16="http://schemas.microsoft.com/office/drawing/2014/main" id="{75940047-C332-4E55-9E92-D003DD832A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81" y="2144"/>
                <a:ext cx="400" cy="289"/>
                <a:chOff x="2181" y="2144"/>
                <a:chExt cx="400" cy="289"/>
              </a:xfrm>
            </p:grpSpPr>
            <p:sp>
              <p:nvSpPr>
                <p:cNvPr id="320" name="Rectangle 90">
                  <a:extLst>
                    <a:ext uri="{FF2B5EF4-FFF2-40B4-BE49-F238E27FC236}">
                      <a16:creationId xmlns:a16="http://schemas.microsoft.com/office/drawing/2014/main" id="{288CDC80-349A-4A8D-BF61-20B1CE9B77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1" y="2149"/>
                  <a:ext cx="400" cy="21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600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321" name="Group 91">
                  <a:extLst>
                    <a:ext uri="{FF2B5EF4-FFF2-40B4-BE49-F238E27FC236}">
                      <a16:creationId xmlns:a16="http://schemas.microsoft.com/office/drawing/2014/main" id="{5938C72D-4E0C-4018-894E-3EBA2C7B5E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322" name="Freeform 92">
                    <a:extLst>
                      <a:ext uri="{FF2B5EF4-FFF2-40B4-BE49-F238E27FC236}">
                        <a16:creationId xmlns:a16="http://schemas.microsoft.com/office/drawing/2014/main" id="{07BDE172-138F-4623-861B-20B3A00B54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23" name="Freeform 93">
                    <a:extLst>
                      <a:ext uri="{FF2B5EF4-FFF2-40B4-BE49-F238E27FC236}">
                        <a16:creationId xmlns:a16="http://schemas.microsoft.com/office/drawing/2014/main" id="{E4B418AA-4092-4C0F-8E2A-7749040B16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302" name="Rectangle 94">
                <a:extLst>
                  <a:ext uri="{FF2B5EF4-FFF2-40B4-BE49-F238E27FC236}">
                    <a16:creationId xmlns:a16="http://schemas.microsoft.com/office/drawing/2014/main" id="{8F1E0F03-B966-43C6-85AF-A20A7B3D2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1" y="2154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303" name="Group 95">
                <a:extLst>
                  <a:ext uri="{FF2B5EF4-FFF2-40B4-BE49-F238E27FC236}">
                    <a16:creationId xmlns:a16="http://schemas.microsoft.com/office/drawing/2014/main" id="{9C35D052-E16B-4AC6-A4B3-DAFBB8C19B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318" name="Freeform 96">
                  <a:extLst>
                    <a:ext uri="{FF2B5EF4-FFF2-40B4-BE49-F238E27FC236}">
                      <a16:creationId xmlns:a16="http://schemas.microsoft.com/office/drawing/2014/main" id="{6EF36818-0715-4892-88B9-0285C3739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9" name="Freeform 97">
                  <a:extLst>
                    <a:ext uri="{FF2B5EF4-FFF2-40B4-BE49-F238E27FC236}">
                      <a16:creationId xmlns:a16="http://schemas.microsoft.com/office/drawing/2014/main" id="{2C5B5D38-C9D0-4633-8675-198DE515F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4" name="Line 98">
                <a:extLst>
                  <a:ext uri="{FF2B5EF4-FFF2-40B4-BE49-F238E27FC236}">
                    <a16:creationId xmlns:a16="http://schemas.microsoft.com/office/drawing/2014/main" id="{324E55BB-8E49-4D02-BD50-AB969534B5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5" name="Freeform 99">
                <a:extLst>
                  <a:ext uri="{FF2B5EF4-FFF2-40B4-BE49-F238E27FC236}">
                    <a16:creationId xmlns:a16="http://schemas.microsoft.com/office/drawing/2014/main" id="{B5B0EEE8-7616-4F9A-9199-F8D944CFB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6" name="Line 100">
                <a:extLst>
                  <a:ext uri="{FF2B5EF4-FFF2-40B4-BE49-F238E27FC236}">
                    <a16:creationId xmlns:a16="http://schemas.microsoft.com/office/drawing/2014/main" id="{CCC33D10-8EE9-4E57-B2C9-27A79F6890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Rectangle 101">
                <a:extLst>
                  <a:ext uri="{FF2B5EF4-FFF2-40B4-BE49-F238E27FC236}">
                    <a16:creationId xmlns:a16="http://schemas.microsoft.com/office/drawing/2014/main" id="{96D5C9B3-AD27-49A6-83ED-B147E041C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8" y="2149"/>
                <a:ext cx="400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308" name="Group 102">
                <a:extLst>
                  <a:ext uri="{FF2B5EF4-FFF2-40B4-BE49-F238E27FC236}">
                    <a16:creationId xmlns:a16="http://schemas.microsoft.com/office/drawing/2014/main" id="{21BAFAE2-1449-4933-B19B-5AEDCCBA11F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316" name="Freeform 103">
                  <a:extLst>
                    <a:ext uri="{FF2B5EF4-FFF2-40B4-BE49-F238E27FC236}">
                      <a16:creationId xmlns:a16="http://schemas.microsoft.com/office/drawing/2014/main" id="{C8C77075-7C6A-47C6-9FD7-30F5320E2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7" name="Freeform 104">
                  <a:extLst>
                    <a:ext uri="{FF2B5EF4-FFF2-40B4-BE49-F238E27FC236}">
                      <a16:creationId xmlns:a16="http://schemas.microsoft.com/office/drawing/2014/main" id="{CB9FEF66-FB3B-49E0-99A5-55012E63D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9" name="Rectangle 105">
                <a:extLst>
                  <a:ext uri="{FF2B5EF4-FFF2-40B4-BE49-F238E27FC236}">
                    <a16:creationId xmlns:a16="http://schemas.microsoft.com/office/drawing/2014/main" id="{9CD0901C-ADA9-4072-9EE6-F0760E8A5E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329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310" name="Group 106">
                <a:extLst>
                  <a:ext uri="{FF2B5EF4-FFF2-40B4-BE49-F238E27FC236}">
                    <a16:creationId xmlns:a16="http://schemas.microsoft.com/office/drawing/2014/main" id="{0B15F019-5EC7-4DF0-A82A-000F2613F89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314" name="Freeform 107">
                  <a:extLst>
                    <a:ext uri="{FF2B5EF4-FFF2-40B4-BE49-F238E27FC236}">
                      <a16:creationId xmlns:a16="http://schemas.microsoft.com/office/drawing/2014/main" id="{CEABC80D-18AC-4F3F-BEB6-1F2D35E2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5" name="Freeform 108">
                  <a:extLst>
                    <a:ext uri="{FF2B5EF4-FFF2-40B4-BE49-F238E27FC236}">
                      <a16:creationId xmlns:a16="http://schemas.microsoft.com/office/drawing/2014/main" id="{6258EB1D-2D5B-4ED3-B09A-6DAEE478F3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11" name="Line 109">
                <a:extLst>
                  <a:ext uri="{FF2B5EF4-FFF2-40B4-BE49-F238E27FC236}">
                    <a16:creationId xmlns:a16="http://schemas.microsoft.com/office/drawing/2014/main" id="{9B1F7F78-8EC2-4134-AAD3-D5497397C4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Line 110">
                <a:extLst>
                  <a:ext uri="{FF2B5EF4-FFF2-40B4-BE49-F238E27FC236}">
                    <a16:creationId xmlns:a16="http://schemas.microsoft.com/office/drawing/2014/main" id="{24F67819-37CD-4454-B74E-89410136E1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3" name="Line 112">
                <a:extLst>
                  <a:ext uri="{FF2B5EF4-FFF2-40B4-BE49-F238E27FC236}">
                    <a16:creationId xmlns:a16="http://schemas.microsoft.com/office/drawing/2014/main" id="{D61EA799-911D-4AD5-B2B0-CF7DA97A03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26" name="Group 114">
              <a:extLst>
                <a:ext uri="{FF2B5EF4-FFF2-40B4-BE49-F238E27FC236}">
                  <a16:creationId xmlns:a16="http://schemas.microsoft.com/office/drawing/2014/main" id="{1D237180-8A80-4D4E-AE58-0DC07CAD08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83241" y="4895837"/>
              <a:ext cx="368301" cy="763588"/>
              <a:chOff x="3550" y="2496"/>
              <a:chExt cx="232" cy="481"/>
            </a:xfrm>
          </p:grpSpPr>
          <p:sp>
            <p:nvSpPr>
              <p:cNvPr id="327" name="Freeform 115">
                <a:extLst>
                  <a:ext uri="{FF2B5EF4-FFF2-40B4-BE49-F238E27FC236}">
                    <a16:creationId xmlns:a16="http://schemas.microsoft.com/office/drawing/2014/main" id="{D64F25CB-D4D2-4C58-888C-7D93AB73D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8" name="Rectangle 116">
                <a:extLst>
                  <a:ext uri="{FF2B5EF4-FFF2-40B4-BE49-F238E27FC236}">
                    <a16:creationId xmlns:a16="http://schemas.microsoft.com/office/drawing/2014/main" id="{439A0BC2-F898-4561-9DC5-9E1EDDBF1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483" y="2618"/>
                <a:ext cx="386" cy="21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squar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600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329" name="Rectangle 117">
              <a:extLst>
                <a:ext uri="{FF2B5EF4-FFF2-40B4-BE49-F238E27FC236}">
                  <a16:creationId xmlns:a16="http://schemas.microsoft.com/office/drawing/2014/main" id="{367C11B5-8D2E-4BFE-AD6E-AB06BEB2A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050" y="5064112"/>
              <a:ext cx="522288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330" name="Group 118">
              <a:extLst>
                <a:ext uri="{FF2B5EF4-FFF2-40B4-BE49-F238E27FC236}">
                  <a16:creationId xmlns:a16="http://schemas.microsoft.com/office/drawing/2014/main" id="{71A7C7D3-8B9F-4C1B-9E23-13C5161FB7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3450" y="5048237"/>
              <a:ext cx="469900" cy="458788"/>
              <a:chOff x="3084" y="2592"/>
              <a:chExt cx="296" cy="289"/>
            </a:xfrm>
          </p:grpSpPr>
          <p:sp>
            <p:nvSpPr>
              <p:cNvPr id="331" name="Freeform 119">
                <a:extLst>
                  <a:ext uri="{FF2B5EF4-FFF2-40B4-BE49-F238E27FC236}">
                    <a16:creationId xmlns:a16="http://schemas.microsoft.com/office/drawing/2014/main" id="{5B422DC5-D32B-43D4-83C4-73A24D2CE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2" name="Freeform 120">
                <a:extLst>
                  <a:ext uri="{FF2B5EF4-FFF2-40B4-BE49-F238E27FC236}">
                    <a16:creationId xmlns:a16="http://schemas.microsoft.com/office/drawing/2014/main" id="{C30953B0-C535-4529-8FC2-19A7A4C0F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33" name="Line 121">
              <a:extLst>
                <a:ext uri="{FF2B5EF4-FFF2-40B4-BE49-F238E27FC236}">
                  <a16:creationId xmlns:a16="http://schemas.microsoft.com/office/drawing/2014/main" id="{4D7A9EBF-18C8-41EE-B3A4-9D669B51D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8188" y="5276837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4" name="Freeform 122">
              <a:extLst>
                <a:ext uri="{FF2B5EF4-FFF2-40B4-BE49-F238E27FC236}">
                  <a16:creationId xmlns:a16="http://schemas.microsoft.com/office/drawing/2014/main" id="{32C09D24-C569-4AE6-89EA-07A0B787F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313" y="5124437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5" name="Line 123">
              <a:extLst>
                <a:ext uri="{FF2B5EF4-FFF2-40B4-BE49-F238E27FC236}">
                  <a16:creationId xmlns:a16="http://schemas.microsoft.com/office/drawing/2014/main" id="{7CADF1CF-AEB6-45B4-9BFE-2CAC04ADA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588" y="5124437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6" name="Rectangle 124">
              <a:extLst>
                <a:ext uri="{FF2B5EF4-FFF2-40B4-BE49-F238E27FC236}">
                  <a16:creationId xmlns:a16="http://schemas.microsoft.com/office/drawing/2014/main" id="{268B0A43-68FD-4900-B410-B5F2560F7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5038" y="5056175"/>
              <a:ext cx="635000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</a:p>
          </p:txBody>
        </p:sp>
        <p:grpSp>
          <p:nvGrpSpPr>
            <p:cNvPr id="337" name="Group 125">
              <a:extLst>
                <a:ext uri="{FF2B5EF4-FFF2-40B4-BE49-F238E27FC236}">
                  <a16:creationId xmlns:a16="http://schemas.microsoft.com/office/drawing/2014/main" id="{C9A100B1-2501-418C-A21E-1544FA3C88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91238" y="5048237"/>
              <a:ext cx="515937" cy="458788"/>
              <a:chOff x="3933" y="2592"/>
              <a:chExt cx="325" cy="289"/>
            </a:xfrm>
          </p:grpSpPr>
          <p:sp>
            <p:nvSpPr>
              <p:cNvPr id="338" name="Freeform 126">
                <a:extLst>
                  <a:ext uri="{FF2B5EF4-FFF2-40B4-BE49-F238E27FC236}">
                    <a16:creationId xmlns:a16="http://schemas.microsoft.com/office/drawing/2014/main" id="{D45E5788-01C4-4364-9A1B-21F061D11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9" name="Freeform 127">
                <a:extLst>
                  <a:ext uri="{FF2B5EF4-FFF2-40B4-BE49-F238E27FC236}">
                    <a16:creationId xmlns:a16="http://schemas.microsoft.com/office/drawing/2014/main" id="{FF3AAFD0-2155-4E8D-ABF9-DBCD187B1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0" name="Rectangle 128">
              <a:extLst>
                <a:ext uri="{FF2B5EF4-FFF2-40B4-BE49-F238E27FC236}">
                  <a16:creationId xmlns:a16="http://schemas.microsoft.com/office/drawing/2014/main" id="{DE598B0D-CEC0-48B1-A8EA-D782EA7C5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6088" y="5056175"/>
              <a:ext cx="522287" cy="3365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600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341" name="Group 129">
              <a:extLst>
                <a:ext uri="{FF2B5EF4-FFF2-40B4-BE49-F238E27FC236}">
                  <a16:creationId xmlns:a16="http://schemas.microsoft.com/office/drawing/2014/main" id="{CBDB3066-1CA1-40A1-BC56-618D58D17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34188" y="5048237"/>
              <a:ext cx="450850" cy="458788"/>
              <a:chOff x="4401" y="2592"/>
              <a:chExt cx="284" cy="289"/>
            </a:xfrm>
          </p:grpSpPr>
          <p:sp>
            <p:nvSpPr>
              <p:cNvPr id="342" name="Freeform 130">
                <a:extLst>
                  <a:ext uri="{FF2B5EF4-FFF2-40B4-BE49-F238E27FC236}">
                    <a16:creationId xmlns:a16="http://schemas.microsoft.com/office/drawing/2014/main" id="{F77DD9B8-AA85-4DC0-A081-212039CD4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Freeform 131">
                <a:extLst>
                  <a:ext uri="{FF2B5EF4-FFF2-40B4-BE49-F238E27FC236}">
                    <a16:creationId xmlns:a16="http://schemas.microsoft.com/office/drawing/2014/main" id="{434A2C09-7430-40D1-8FBE-7A5177055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4" name="Line 132">
              <a:extLst>
                <a:ext uri="{FF2B5EF4-FFF2-40B4-BE49-F238E27FC236}">
                  <a16:creationId xmlns:a16="http://schemas.microsoft.com/office/drawing/2014/main" id="{A683CF89-2817-4EFA-98EE-7D6E2215C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8125" y="5276837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5" name="Line 133">
              <a:extLst>
                <a:ext uri="{FF2B5EF4-FFF2-40B4-BE49-F238E27FC236}">
                  <a16:creationId xmlns:a16="http://schemas.microsoft.com/office/drawing/2014/main" id="{085985C7-06F0-46FB-ACA5-EC0696C6F8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9775" y="5276837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6" name="Line 135">
              <a:extLst>
                <a:ext uri="{FF2B5EF4-FFF2-40B4-BE49-F238E27FC236}">
                  <a16:creationId xmlns:a16="http://schemas.microsoft.com/office/drawing/2014/main" id="{A4E08C5F-E392-40DB-AF36-A8F90E4408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8588" y="5429237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347" name="Rounded Rectangle 314">
            <a:extLst>
              <a:ext uri="{FF2B5EF4-FFF2-40B4-BE49-F238E27FC236}">
                <a16:creationId xmlns:a16="http://schemas.microsoft.com/office/drawing/2014/main" id="{FC08145B-C7D0-4695-B8EB-0D2B92B8E3AE}"/>
              </a:ext>
            </a:extLst>
          </p:cNvPr>
          <p:cNvSpPr/>
          <p:nvPr/>
        </p:nvSpPr>
        <p:spPr bwMode="auto">
          <a:xfrm>
            <a:off x="7539038" y="2637593"/>
            <a:ext cx="2102770" cy="83584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uses Data Memory </a:t>
            </a:r>
          </a:p>
        </p:txBody>
      </p:sp>
      <p:sp>
        <p:nvSpPr>
          <p:cNvPr id="348" name="Rounded Rectangle 315">
            <a:extLst>
              <a:ext uri="{FF2B5EF4-FFF2-40B4-BE49-F238E27FC236}">
                <a16:creationId xmlns:a16="http://schemas.microsoft.com/office/drawing/2014/main" id="{B0121C3C-3CD4-4C29-AAA9-1D1587AAA974}"/>
              </a:ext>
            </a:extLst>
          </p:cNvPr>
          <p:cNvSpPr/>
          <p:nvPr/>
        </p:nvSpPr>
        <p:spPr bwMode="auto">
          <a:xfrm>
            <a:off x="3063874" y="5481625"/>
            <a:ext cx="2319338" cy="78581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Inst3</a:t>
            </a:r>
            <a:r>
              <a:rPr lang="en-US" sz="2000" dirty="0">
                <a:solidFill>
                  <a:prstClr val="black"/>
                </a:solidFill>
                <a:latin typeface="Verdana" pitchFamily="34" charset="0"/>
                <a:cs typeface="Arial" pitchFamily="34" charset="0"/>
              </a:rPr>
              <a:t> uses Instr. Memory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D2425A-95CA-4FA8-89DB-910817C4ED8C}"/>
                  </a:ext>
                </a:extLst>
              </p14:cNvPr>
              <p14:cNvContentPartPr/>
              <p14:nvPr/>
            </p14:nvContentPartPr>
            <p14:xfrm>
              <a:off x="2389680" y="1226160"/>
              <a:ext cx="5707080" cy="4698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D2425A-95CA-4FA8-89DB-910817C4ED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0320" y="1216800"/>
                <a:ext cx="5725800" cy="47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" grpId="0" animBg="1"/>
      <p:bldP spid="34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574887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2. Quiz (1/2)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#21: Pipelining II: Hazards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97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1981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DAB6C03-9CAE-43FB-AF07-EF50D85D13AA}"/>
              </a:ext>
            </a:extLst>
          </p:cNvPr>
          <p:cNvGrpSpPr/>
          <p:nvPr/>
        </p:nvGrpSpPr>
        <p:grpSpPr>
          <a:xfrm>
            <a:off x="2401568" y="1735852"/>
            <a:ext cx="7388864" cy="4189412"/>
            <a:chOff x="726435" y="1371600"/>
            <a:chExt cx="7388864" cy="4189412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E6AB20A3-5019-4036-9925-26E18BBCA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2055812"/>
              <a:ext cx="539750" cy="458788"/>
              <a:chOff x="2624" y="1200"/>
              <a:chExt cx="340" cy="289"/>
            </a:xfrm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C1092C22-3FC1-48CE-956A-F8FFF920A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1200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6AFE8710-548D-4D08-9358-16C03AE266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1200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6B469840-7F01-489D-9A1A-4EFA54E32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199" y="4875212"/>
              <a:ext cx="539750" cy="458788"/>
              <a:chOff x="2624" y="2592"/>
              <a:chExt cx="340" cy="289"/>
            </a:xfrm>
          </p:grpSpPr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3F72175B-4541-4304-BA31-2AB7927B6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4" y="2592"/>
                <a:ext cx="170" cy="289"/>
              </a:xfrm>
              <a:custGeom>
                <a:avLst/>
                <a:gdLst/>
                <a:ahLst/>
                <a:cxnLst>
                  <a:cxn ang="0">
                    <a:pos x="169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9" y="288"/>
                  </a:cxn>
                </a:cxnLst>
                <a:rect l="0" t="0" r="r" b="b"/>
                <a:pathLst>
                  <a:path w="170" h="289">
                    <a:moveTo>
                      <a:pt x="169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9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11">
                <a:extLst>
                  <a:ext uri="{FF2B5EF4-FFF2-40B4-BE49-F238E27FC236}">
                    <a16:creationId xmlns:a16="http://schemas.microsoft.com/office/drawing/2014/main" id="{3A26A1D4-00C9-4563-8F73-25DC55620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3" y="2592"/>
                <a:ext cx="171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70" y="0"/>
                  </a:cxn>
                  <a:cxn ang="0">
                    <a:pos x="170" y="288"/>
                  </a:cxn>
                  <a:cxn ang="0">
                    <a:pos x="0" y="288"/>
                  </a:cxn>
                </a:cxnLst>
                <a:rect l="0" t="0" r="r" b="b"/>
                <a:pathLst>
                  <a:path w="171" h="289">
                    <a:moveTo>
                      <a:pt x="0" y="0"/>
                    </a:moveTo>
                    <a:lnTo>
                      <a:pt x="170" y="0"/>
                    </a:lnTo>
                    <a:lnTo>
                      <a:pt x="170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7EC47916-FDD5-4056-8872-42FA85435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3125" y="4973841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E42CB8A-2AB9-45C6-B317-0CE8A92978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-652282" y="3526811"/>
              <a:ext cx="3124202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88" tIns="44450" rIns="90488" bIns="44450">
              <a:spAutoFit/>
            </a:bodyPr>
            <a:lstStyle/>
            <a:p>
              <a:pPr algn="ctr" eaLnBrk="0" hangingPunct="0"/>
              <a:r>
                <a:rPr lang="en-US" i="1" dirty="0">
                  <a:solidFill>
                    <a:prstClr val="black"/>
                  </a:solidFill>
                </a:rPr>
                <a:t>Instruction Order</a:t>
              </a: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54F02B14-C0F9-4F35-8B77-0CE875D47F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7434" y="2148094"/>
              <a:ext cx="0" cy="3124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A5C9CE4B-2903-490E-B22A-CE4D701BC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7999" y="1789112"/>
              <a:ext cx="63373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99DBAC28-79AC-40AF-8CDA-0372D059B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21480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Inst0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28CE895D-27EE-4F2C-9C7A-1C66FBCEC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0134" y="30605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Inst1</a:t>
              </a:r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28C15D22-CC4D-456E-8519-1ABE131F4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434" y="39749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Inst2</a:t>
              </a: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597610D2-5908-4925-BCCC-962ED6635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6009" y="4889394"/>
              <a:ext cx="872035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Inst3</a:t>
              </a:r>
            </a:p>
          </p:txBody>
        </p:sp>
        <p:grpSp>
          <p:nvGrpSpPr>
            <p:cNvPr id="22" name="Group 25">
              <a:extLst>
                <a:ext uri="{FF2B5EF4-FFF2-40B4-BE49-F238E27FC236}">
                  <a16:creationId xmlns:a16="http://schemas.microsoft.com/office/drawing/2014/main" id="{1116D9D9-F59D-4610-815F-41C869EC368C}"/>
                </a:ext>
              </a:extLst>
            </p:cNvPr>
            <p:cNvGrpSpPr/>
            <p:nvPr/>
          </p:nvGrpSpPr>
          <p:grpSpPr>
            <a:xfrm>
              <a:off x="2971799" y="1903412"/>
              <a:ext cx="4800600" cy="3657600"/>
              <a:chOff x="2743200" y="1905000"/>
              <a:chExt cx="4800600" cy="4495800"/>
            </a:xfrm>
          </p:grpSpPr>
          <p:sp>
            <p:nvSpPr>
              <p:cNvPr id="23" name="Line 23">
                <a:extLst>
                  <a:ext uri="{FF2B5EF4-FFF2-40B4-BE49-F238E27FC236}">
                    <a16:creationId xmlns:a16="http://schemas.microsoft.com/office/drawing/2014/main" id="{1B007FDA-639E-481A-9516-EE2C7810F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43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Line 24">
                <a:extLst>
                  <a:ext uri="{FF2B5EF4-FFF2-40B4-BE49-F238E27FC236}">
                    <a16:creationId xmlns:a16="http://schemas.microsoft.com/office/drawing/2014/main" id="{779AC689-5C98-4DB7-9DF8-5889ECEDAC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9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Line 25">
                <a:extLst>
                  <a:ext uri="{FF2B5EF4-FFF2-40B4-BE49-F238E27FC236}">
                    <a16:creationId xmlns:a16="http://schemas.microsoft.com/office/drawing/2014/main" id="{029290D2-E868-4183-A715-F07007381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Line 26">
                <a:extLst>
                  <a:ext uri="{FF2B5EF4-FFF2-40B4-BE49-F238E27FC236}">
                    <a16:creationId xmlns:a16="http://schemas.microsoft.com/office/drawing/2014/main" id="{060C50FE-81E1-457B-BA14-5531845008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6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Line 27">
                <a:extLst>
                  <a:ext uri="{FF2B5EF4-FFF2-40B4-BE49-F238E27FC236}">
                    <a16:creationId xmlns:a16="http://schemas.microsoft.com/office/drawing/2014/main" id="{88F351FB-A71C-4F94-ABB9-042C7F4BDA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64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Line 28">
                <a:extLst>
                  <a:ext uri="{FF2B5EF4-FFF2-40B4-BE49-F238E27FC236}">
                    <a16:creationId xmlns:a16="http://schemas.microsoft.com/office/drawing/2014/main" id="{0C8CC480-19C1-4E3D-A02D-AC6D21B6B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722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Line 29">
                <a:extLst>
                  <a:ext uri="{FF2B5EF4-FFF2-40B4-BE49-F238E27FC236}">
                    <a16:creationId xmlns:a16="http://schemas.microsoft.com/office/drawing/2014/main" id="{2EF2C8AA-52C3-461B-BF4F-AF02ADE3A9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8580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Line 30">
                <a:extLst>
                  <a:ext uri="{FF2B5EF4-FFF2-40B4-BE49-F238E27FC236}">
                    <a16:creationId xmlns:a16="http://schemas.microsoft.com/office/drawing/2014/main" id="{BA41F36B-978B-44EF-96B5-127A714F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43800" y="1905000"/>
                <a:ext cx="0" cy="44958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1" name="Group 31">
              <a:extLst>
                <a:ext uri="{FF2B5EF4-FFF2-40B4-BE49-F238E27FC236}">
                  <a16:creationId xmlns:a16="http://schemas.microsoft.com/office/drawing/2014/main" id="{3177930D-0424-4A1E-97E7-421CDC7F1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0642" y="1979612"/>
              <a:ext cx="363538" cy="763588"/>
              <a:chOff x="2269" y="1152"/>
              <a:chExt cx="229" cy="481"/>
            </a:xfrm>
          </p:grpSpPr>
          <p:sp>
            <p:nvSpPr>
              <p:cNvPr id="32" name="Freeform 32">
                <a:extLst>
                  <a:ext uri="{FF2B5EF4-FFF2-40B4-BE49-F238E27FC236}">
                    <a16:creationId xmlns:a16="http://schemas.microsoft.com/office/drawing/2014/main" id="{05C43898-5F6C-4383-83BD-76547CEAA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" y="1152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1141CAD5-1844-47B6-B406-8283220F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52" y="1305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grpSp>
          <p:nvGrpSpPr>
            <p:cNvPr id="34" name="Group 34">
              <a:extLst>
                <a:ext uri="{FF2B5EF4-FFF2-40B4-BE49-F238E27FC236}">
                  <a16:creationId xmlns:a16="http://schemas.microsoft.com/office/drawing/2014/main" id="{4823778A-CC57-4BF7-850E-6FC543B8E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2" y="2132012"/>
              <a:ext cx="539750" cy="458788"/>
              <a:chOff x="1343" y="1248"/>
              <a:chExt cx="340" cy="289"/>
            </a:xfrm>
          </p:grpSpPr>
          <p:sp>
            <p:nvSpPr>
              <p:cNvPr id="35" name="Rectangle 35">
                <a:extLst>
                  <a:ext uri="{FF2B5EF4-FFF2-40B4-BE49-F238E27FC236}">
                    <a16:creationId xmlns:a16="http://schemas.microsoft.com/office/drawing/2014/main" id="{57D5F1C9-98AE-47E7-9859-9E48E2EE4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1315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36" name="Group 36">
                <a:extLst>
                  <a:ext uri="{FF2B5EF4-FFF2-40B4-BE49-F238E27FC236}">
                    <a16:creationId xmlns:a16="http://schemas.microsoft.com/office/drawing/2014/main" id="{6CBB15A3-7CE6-4CDA-BC64-F29FD7817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7" name="Freeform 37">
                  <a:extLst>
                    <a:ext uri="{FF2B5EF4-FFF2-40B4-BE49-F238E27FC236}">
                      <a16:creationId xmlns:a16="http://schemas.microsoft.com/office/drawing/2014/main" id="{6B3CB23B-0553-4008-B84C-08F7901DF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3" y="1248"/>
                  <a:ext cx="170" cy="289"/>
                </a:xfrm>
                <a:custGeom>
                  <a:avLst/>
                  <a:gdLst/>
                  <a:ahLst/>
                  <a:cxnLst>
                    <a:cxn ang="0">
                      <a:pos x="169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9" y="288"/>
                    </a:cxn>
                  </a:cxnLst>
                  <a:rect l="0" t="0" r="r" b="b"/>
                  <a:pathLst>
                    <a:path w="170" h="289">
                      <a:moveTo>
                        <a:pt x="169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9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8" name="Freeform 38">
                  <a:extLst>
                    <a:ext uri="{FF2B5EF4-FFF2-40B4-BE49-F238E27FC236}">
                      <a16:creationId xmlns:a16="http://schemas.microsoft.com/office/drawing/2014/main" id="{3E14B590-0832-4F73-9A53-0AE2A10F5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12" y="1248"/>
                  <a:ext cx="171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70" y="0"/>
                    </a:cxn>
                    <a:cxn ang="0">
                      <a:pos x="170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71" h="289">
                      <a:moveTo>
                        <a:pt x="0" y="0"/>
                      </a:moveTo>
                      <a:lnTo>
                        <a:pt x="170" y="0"/>
                      </a:lnTo>
                      <a:lnTo>
                        <a:pt x="170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</p:grpSp>
        <p:sp>
          <p:nvSpPr>
            <p:cNvPr id="39" name="Rectangle 39">
              <a:extLst>
                <a:ext uri="{FF2B5EF4-FFF2-40B4-BE49-F238E27FC236}">
                  <a16:creationId xmlns:a16="http://schemas.microsoft.com/office/drawing/2014/main" id="{0FB436AD-2305-4B9C-BF67-6546BC4E8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21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40" name="Group 40">
              <a:extLst>
                <a:ext uri="{FF2B5EF4-FFF2-40B4-BE49-F238E27FC236}">
                  <a16:creationId xmlns:a16="http://schemas.microsoft.com/office/drawing/2014/main" id="{0E01A07F-EF2C-4705-AC62-6D0EC15FF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0862" y="2132012"/>
              <a:ext cx="469900" cy="458788"/>
              <a:chOff x="1803" y="1248"/>
              <a:chExt cx="296" cy="289"/>
            </a:xfrm>
          </p:grpSpPr>
          <p:sp>
            <p:nvSpPr>
              <p:cNvPr id="41" name="Freeform 41">
                <a:extLst>
                  <a:ext uri="{FF2B5EF4-FFF2-40B4-BE49-F238E27FC236}">
                    <a16:creationId xmlns:a16="http://schemas.microsoft.com/office/drawing/2014/main" id="{D97802A0-7BC7-414A-8256-85BF9697A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1248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42">
                <a:extLst>
                  <a:ext uri="{FF2B5EF4-FFF2-40B4-BE49-F238E27FC236}">
                    <a16:creationId xmlns:a16="http://schemas.microsoft.com/office/drawing/2014/main" id="{E500B0C4-C448-4B70-91BE-33B4359EA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1" y="1248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6F293A8C-7E0E-4AD1-9F73-379BE0AA91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5599" y="23606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4D65CCC6-36AF-4E50-9923-241374684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6724" y="22082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097B8953-B3EB-4D3B-B321-653DD31FF4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2082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46" name="Rectangle 46">
              <a:extLst>
                <a:ext uri="{FF2B5EF4-FFF2-40B4-BE49-F238E27FC236}">
                  <a16:creationId xmlns:a16="http://schemas.microsoft.com/office/drawing/2014/main" id="{1E0CEC07-2D35-45CA-A04E-631C80604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213" y="2208212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28AB86B2-6C85-441D-B7CD-221C11511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9575" y="22385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48" name="Group 48">
              <a:extLst>
                <a:ext uri="{FF2B5EF4-FFF2-40B4-BE49-F238E27FC236}">
                  <a16:creationId xmlns:a16="http://schemas.microsoft.com/office/drawing/2014/main" id="{8FC76D73-3512-442D-8F7C-84A299B2D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1599" y="2132012"/>
              <a:ext cx="450850" cy="458788"/>
              <a:chOff x="3120" y="1248"/>
              <a:chExt cx="284" cy="289"/>
            </a:xfrm>
          </p:grpSpPr>
          <p:sp>
            <p:nvSpPr>
              <p:cNvPr id="49" name="Freeform 49">
                <a:extLst>
                  <a:ext uri="{FF2B5EF4-FFF2-40B4-BE49-F238E27FC236}">
                    <a16:creationId xmlns:a16="http://schemas.microsoft.com/office/drawing/2014/main" id="{68147441-6B04-4A0B-A2F4-2AB6EDABF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20" y="1248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50">
                <a:extLst>
                  <a:ext uri="{FF2B5EF4-FFF2-40B4-BE49-F238E27FC236}">
                    <a16:creationId xmlns:a16="http://schemas.microsoft.com/office/drawing/2014/main" id="{3ACCC974-4D42-4172-A680-962CE8A62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1" y="1248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856373FC-4AF5-4681-BD87-F230AA6EC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5537" y="2360612"/>
              <a:ext cx="2460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5CE64E93-F07F-4C87-9BAC-75EEA0C90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7187" y="2360612"/>
              <a:ext cx="27146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53" name="Line 54">
              <a:extLst>
                <a:ext uri="{FF2B5EF4-FFF2-40B4-BE49-F238E27FC236}">
                  <a16:creationId xmlns:a16="http://schemas.microsoft.com/office/drawing/2014/main" id="{8967645A-2B93-46E7-8D22-14F5F4D3B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5999" y="2513012"/>
              <a:ext cx="2746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grpSp>
          <p:nvGrpSpPr>
            <p:cNvPr id="54" name="Group 56">
              <a:extLst>
                <a:ext uri="{FF2B5EF4-FFF2-40B4-BE49-F238E27FC236}">
                  <a16:creationId xmlns:a16="http://schemas.microsoft.com/office/drawing/2014/main" id="{ED145DD3-AA62-45C4-A8D9-233E7AED0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38474" y="2894012"/>
              <a:ext cx="3286126" cy="763588"/>
              <a:chOff x="1770" y="1600"/>
              <a:chExt cx="2070" cy="481"/>
            </a:xfrm>
          </p:grpSpPr>
          <p:grpSp>
            <p:nvGrpSpPr>
              <p:cNvPr id="55" name="Group 57">
                <a:extLst>
                  <a:ext uri="{FF2B5EF4-FFF2-40B4-BE49-F238E27FC236}">
                    <a16:creationId xmlns:a16="http://schemas.microsoft.com/office/drawing/2014/main" id="{A6EAB746-E4AA-4A6D-9D5A-391A395A2D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6" y="1600"/>
                <a:ext cx="213" cy="481"/>
                <a:chOff x="2696" y="1600"/>
                <a:chExt cx="213" cy="481"/>
              </a:xfrm>
            </p:grpSpPr>
            <p:sp>
              <p:nvSpPr>
                <p:cNvPr id="79" name="Freeform 58">
                  <a:extLst>
                    <a:ext uri="{FF2B5EF4-FFF2-40B4-BE49-F238E27FC236}">
                      <a16:creationId xmlns:a16="http://schemas.microsoft.com/office/drawing/2014/main" id="{991B251A-75CD-4D72-A429-4438ABF14C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6" y="1600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80" name="Rectangle 59">
                  <a:extLst>
                    <a:ext uri="{FF2B5EF4-FFF2-40B4-BE49-F238E27FC236}">
                      <a16:creationId xmlns:a16="http://schemas.microsoft.com/office/drawing/2014/main" id="{62E981B6-2445-476B-BE2D-540C196416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2656" y="1742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56" name="Group 60">
                <a:extLst>
                  <a:ext uri="{FF2B5EF4-FFF2-40B4-BE49-F238E27FC236}">
                    <a16:creationId xmlns:a16="http://schemas.microsoft.com/office/drawing/2014/main" id="{C46F9048-CE74-416D-BBB5-D957889DC5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0" y="1696"/>
                <a:ext cx="355" cy="289"/>
                <a:chOff x="1770" y="1696"/>
                <a:chExt cx="355" cy="289"/>
              </a:xfrm>
            </p:grpSpPr>
            <p:sp>
              <p:nvSpPr>
                <p:cNvPr id="75" name="Rectangle 61">
                  <a:extLst>
                    <a:ext uri="{FF2B5EF4-FFF2-40B4-BE49-F238E27FC236}">
                      <a16:creationId xmlns:a16="http://schemas.microsoft.com/office/drawing/2014/main" id="{4DDD6B40-1DCC-4A6D-AF74-10007302C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4" y="1742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 err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  <a:endParaRPr lang="en-US" sz="1200" b="1" dirty="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grpSp>
              <p:nvGrpSpPr>
                <p:cNvPr id="76" name="Group 62">
                  <a:extLst>
                    <a:ext uri="{FF2B5EF4-FFF2-40B4-BE49-F238E27FC236}">
                      <a16:creationId xmlns:a16="http://schemas.microsoft.com/office/drawing/2014/main" id="{9B4D3599-3ACB-4948-9EC7-5395166D95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70" y="1696"/>
                  <a:ext cx="340" cy="289"/>
                  <a:chOff x="1770" y="1696"/>
                  <a:chExt cx="340" cy="289"/>
                </a:xfrm>
              </p:grpSpPr>
              <p:sp>
                <p:nvSpPr>
                  <p:cNvPr id="77" name="Freeform 63">
                    <a:extLst>
                      <a:ext uri="{FF2B5EF4-FFF2-40B4-BE49-F238E27FC236}">
                        <a16:creationId xmlns:a16="http://schemas.microsoft.com/office/drawing/2014/main" id="{D27B801D-7A23-439A-B2CA-DC5B3F88A8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70" y="1696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78" name="Freeform 64">
                    <a:extLst>
                      <a:ext uri="{FF2B5EF4-FFF2-40B4-BE49-F238E27FC236}">
                        <a16:creationId xmlns:a16="http://schemas.microsoft.com/office/drawing/2014/main" id="{6E755F77-E6A8-4734-B039-A9B7DC4869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39" y="1696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B3C2EC2A-753B-4A5E-89A4-FD73953BD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4" y="1747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58" name="Group 66">
                <a:extLst>
                  <a:ext uri="{FF2B5EF4-FFF2-40B4-BE49-F238E27FC236}">
                    <a16:creationId xmlns:a16="http://schemas.microsoft.com/office/drawing/2014/main" id="{C8689B66-C17D-4E20-9143-945E9AF5EF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30" y="1696"/>
                <a:ext cx="296" cy="289"/>
                <a:chOff x="2230" y="1696"/>
                <a:chExt cx="296" cy="289"/>
              </a:xfrm>
            </p:grpSpPr>
            <p:sp>
              <p:nvSpPr>
                <p:cNvPr id="73" name="Freeform 67">
                  <a:extLst>
                    <a:ext uri="{FF2B5EF4-FFF2-40B4-BE49-F238E27FC236}">
                      <a16:creationId xmlns:a16="http://schemas.microsoft.com/office/drawing/2014/main" id="{5C153438-5254-43F0-81C1-84EAC337B8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0" y="1696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4" name="Freeform 68">
                  <a:extLst>
                    <a:ext uri="{FF2B5EF4-FFF2-40B4-BE49-F238E27FC236}">
                      <a16:creationId xmlns:a16="http://schemas.microsoft.com/office/drawing/2014/main" id="{6FE69A94-ABCF-4721-A692-88480122A7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78" y="1696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59" name="Line 69">
                <a:extLst>
                  <a:ext uri="{FF2B5EF4-FFF2-40B4-BE49-F238E27FC236}">
                    <a16:creationId xmlns:a16="http://schemas.microsoft.com/office/drawing/2014/main" id="{2C5C8948-A46E-4C04-8E7A-1B1D9225EE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7" y="1840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70">
                <a:extLst>
                  <a:ext uri="{FF2B5EF4-FFF2-40B4-BE49-F238E27FC236}">
                    <a16:creationId xmlns:a16="http://schemas.microsoft.com/office/drawing/2014/main" id="{B54CE973-26EF-4B53-A573-DC405A2B9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7" y="1744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Line 71">
                <a:extLst>
                  <a:ext uri="{FF2B5EF4-FFF2-40B4-BE49-F238E27FC236}">
                    <a16:creationId xmlns:a16="http://schemas.microsoft.com/office/drawing/2014/main" id="{0CD01E87-FA9D-4DA3-9349-3CB2A2CE86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74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72">
                <a:extLst>
                  <a:ext uri="{FF2B5EF4-FFF2-40B4-BE49-F238E27FC236}">
                    <a16:creationId xmlns:a16="http://schemas.microsoft.com/office/drawing/2014/main" id="{2B71DC55-71A1-47EC-9D16-1B70492A42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1742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</a:p>
            </p:txBody>
          </p:sp>
          <p:grpSp>
            <p:nvGrpSpPr>
              <p:cNvPr id="63" name="Group 73">
                <a:extLst>
                  <a:ext uri="{FF2B5EF4-FFF2-40B4-BE49-F238E27FC236}">
                    <a16:creationId xmlns:a16="http://schemas.microsoft.com/office/drawing/2014/main" id="{988E5E1F-4B7F-471C-8F2E-933BE02532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79" y="1696"/>
                <a:ext cx="325" cy="289"/>
                <a:chOff x="3079" y="1696"/>
                <a:chExt cx="325" cy="289"/>
              </a:xfrm>
            </p:grpSpPr>
            <p:sp>
              <p:nvSpPr>
                <p:cNvPr id="71" name="Freeform 74">
                  <a:extLst>
                    <a:ext uri="{FF2B5EF4-FFF2-40B4-BE49-F238E27FC236}">
                      <a16:creationId xmlns:a16="http://schemas.microsoft.com/office/drawing/2014/main" id="{6C43388B-94F9-44F2-A28F-33760A03E7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9" y="1696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2" name="Freeform 75">
                  <a:extLst>
                    <a:ext uri="{FF2B5EF4-FFF2-40B4-BE49-F238E27FC236}">
                      <a16:creationId xmlns:a16="http://schemas.microsoft.com/office/drawing/2014/main" id="{C8CD4359-379F-4A70-9F3B-D57D58E1D7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240" y="1696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4" name="Rectangle 76">
                <a:extLst>
                  <a:ext uri="{FF2B5EF4-FFF2-40B4-BE49-F238E27FC236}">
                    <a16:creationId xmlns:a16="http://schemas.microsoft.com/office/drawing/2014/main" id="{7B2AD439-6149-4355-B75E-8414A89F5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3" y="174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65" name="Group 77">
                <a:extLst>
                  <a:ext uri="{FF2B5EF4-FFF2-40B4-BE49-F238E27FC236}">
                    <a16:creationId xmlns:a16="http://schemas.microsoft.com/office/drawing/2014/main" id="{F432C2D0-0B82-42A3-9D0E-175120FC91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7" y="1696"/>
                <a:ext cx="284" cy="289"/>
                <a:chOff x="3547" y="1696"/>
                <a:chExt cx="284" cy="289"/>
              </a:xfrm>
            </p:grpSpPr>
            <p:sp>
              <p:nvSpPr>
                <p:cNvPr id="69" name="Freeform 78">
                  <a:extLst>
                    <a:ext uri="{FF2B5EF4-FFF2-40B4-BE49-F238E27FC236}">
                      <a16:creationId xmlns:a16="http://schemas.microsoft.com/office/drawing/2014/main" id="{16DE0569-51D4-4A5A-AE1C-095F83209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7" y="1696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70" name="Freeform 79">
                  <a:extLst>
                    <a:ext uri="{FF2B5EF4-FFF2-40B4-BE49-F238E27FC236}">
                      <a16:creationId xmlns:a16="http://schemas.microsoft.com/office/drawing/2014/main" id="{6FE977A0-19E8-4EBC-8DF7-FCE23E1BB6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88" y="1696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66" name="Line 80">
                <a:extLst>
                  <a:ext uri="{FF2B5EF4-FFF2-40B4-BE49-F238E27FC236}">
                    <a16:creationId xmlns:a16="http://schemas.microsoft.com/office/drawing/2014/main" id="{EC8A22B8-5096-4876-ACE6-8FA72F8F9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1840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Line 81">
                <a:extLst>
                  <a:ext uri="{FF2B5EF4-FFF2-40B4-BE49-F238E27FC236}">
                    <a16:creationId xmlns:a16="http://schemas.microsoft.com/office/drawing/2014/main" id="{FF714042-5AA6-4182-93E0-5891F9C58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840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Line 83">
                <a:extLst>
                  <a:ext uri="{FF2B5EF4-FFF2-40B4-BE49-F238E27FC236}">
                    <a16:creationId xmlns:a16="http://schemas.microsoft.com/office/drawing/2014/main" id="{03847E3E-4286-45CB-BDC3-3BDE38926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3" y="1936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81" name="Group 85">
              <a:extLst>
                <a:ext uri="{FF2B5EF4-FFF2-40B4-BE49-F238E27FC236}">
                  <a16:creationId xmlns:a16="http://schemas.microsoft.com/office/drawing/2014/main" id="{CA960655-2E9F-4A7B-A93C-613B251DE8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6813" y="3806824"/>
              <a:ext cx="3281363" cy="763588"/>
              <a:chOff x="2191" y="2048"/>
              <a:chExt cx="2067" cy="481"/>
            </a:xfrm>
          </p:grpSpPr>
          <p:grpSp>
            <p:nvGrpSpPr>
              <p:cNvPr id="82" name="Group 86">
                <a:extLst>
                  <a:ext uri="{FF2B5EF4-FFF2-40B4-BE49-F238E27FC236}">
                    <a16:creationId xmlns:a16="http://schemas.microsoft.com/office/drawing/2014/main" id="{3B50FFC7-CF72-4977-BB7A-BAFD0A654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23" y="2048"/>
                <a:ext cx="218" cy="481"/>
                <a:chOff x="3123" y="2048"/>
                <a:chExt cx="218" cy="481"/>
              </a:xfrm>
            </p:grpSpPr>
            <p:sp>
              <p:nvSpPr>
                <p:cNvPr id="106" name="Freeform 87">
                  <a:extLst>
                    <a:ext uri="{FF2B5EF4-FFF2-40B4-BE49-F238E27FC236}">
                      <a16:creationId xmlns:a16="http://schemas.microsoft.com/office/drawing/2014/main" id="{E8FDCC4B-BC03-4F9B-AA4A-BB12ECFC56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23" y="2048"/>
                  <a:ext cx="213" cy="481"/>
                </a:xfrm>
                <a:custGeom>
                  <a:avLst/>
                  <a:gdLst/>
                  <a:ahLst/>
                  <a:cxnLst>
                    <a:cxn ang="0">
                      <a:pos x="0" y="320"/>
                    </a:cxn>
                    <a:cxn ang="0">
                      <a:pos x="71" y="240"/>
                    </a:cxn>
                    <a:cxn ang="0">
                      <a:pos x="0" y="160"/>
                    </a:cxn>
                    <a:cxn ang="0">
                      <a:pos x="0" y="0"/>
                    </a:cxn>
                    <a:cxn ang="0">
                      <a:pos x="212" y="160"/>
                    </a:cxn>
                    <a:cxn ang="0">
                      <a:pos x="212" y="320"/>
                    </a:cxn>
                    <a:cxn ang="0">
                      <a:pos x="0" y="480"/>
                    </a:cxn>
                    <a:cxn ang="0">
                      <a:pos x="0" y="320"/>
                    </a:cxn>
                  </a:cxnLst>
                  <a:rect l="0" t="0" r="r" b="b"/>
                  <a:pathLst>
                    <a:path w="213" h="481">
                      <a:moveTo>
                        <a:pt x="0" y="320"/>
                      </a:moveTo>
                      <a:lnTo>
                        <a:pt x="71" y="240"/>
                      </a:lnTo>
                      <a:lnTo>
                        <a:pt x="0" y="160"/>
                      </a:lnTo>
                      <a:lnTo>
                        <a:pt x="0" y="0"/>
                      </a:lnTo>
                      <a:lnTo>
                        <a:pt x="212" y="160"/>
                      </a:lnTo>
                      <a:lnTo>
                        <a:pt x="212" y="320"/>
                      </a:lnTo>
                      <a:lnTo>
                        <a:pt x="0" y="480"/>
                      </a:lnTo>
                      <a:lnTo>
                        <a:pt x="0" y="320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7" name="Rectangle 88">
                  <a:extLst>
                    <a:ext uri="{FF2B5EF4-FFF2-40B4-BE49-F238E27FC236}">
                      <a16:creationId xmlns:a16="http://schemas.microsoft.com/office/drawing/2014/main" id="{0E28D363-88C2-4635-8474-13FFBD708A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095" y="2190"/>
                  <a:ext cx="319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solidFill>
                        <a:prstClr val="black"/>
                      </a:solidFill>
                      <a:latin typeface="Times New Roman" pitchFamily="18" charset="0"/>
                    </a:rPr>
                    <a:t>ALU</a:t>
                  </a:r>
                </a:p>
              </p:txBody>
            </p:sp>
          </p:grpSp>
          <p:grpSp>
            <p:nvGrpSpPr>
              <p:cNvPr id="83" name="Group 89">
                <a:extLst>
                  <a:ext uri="{FF2B5EF4-FFF2-40B4-BE49-F238E27FC236}">
                    <a16:creationId xmlns:a16="http://schemas.microsoft.com/office/drawing/2014/main" id="{1E8D95DA-B26F-4275-8512-6D2D7CA002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1" y="2144"/>
                <a:ext cx="346" cy="289"/>
                <a:chOff x="2191" y="2144"/>
                <a:chExt cx="346" cy="289"/>
              </a:xfrm>
            </p:grpSpPr>
            <p:sp>
              <p:nvSpPr>
                <p:cNvPr id="102" name="Rectangle 90">
                  <a:extLst>
                    <a:ext uri="{FF2B5EF4-FFF2-40B4-BE49-F238E27FC236}">
                      <a16:creationId xmlns:a16="http://schemas.microsoft.com/office/drawing/2014/main" id="{1A2514A7-C604-414B-9EDC-7F8850896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91" y="2207"/>
                  <a:ext cx="331" cy="173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1200" b="1">
                      <a:solidFill>
                        <a:prstClr val="black"/>
                      </a:solidFill>
                      <a:latin typeface="Times New Roman" pitchFamily="18" charset="0"/>
                    </a:rPr>
                    <a:t>Mem</a:t>
                  </a:r>
                </a:p>
              </p:txBody>
            </p:sp>
            <p:grpSp>
              <p:nvGrpSpPr>
                <p:cNvPr id="103" name="Group 91">
                  <a:extLst>
                    <a:ext uri="{FF2B5EF4-FFF2-40B4-BE49-F238E27FC236}">
                      <a16:creationId xmlns:a16="http://schemas.microsoft.com/office/drawing/2014/main" id="{0DC95000-3F26-41E2-A4A7-0D8305B8F6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97" y="2144"/>
                  <a:ext cx="340" cy="289"/>
                  <a:chOff x="2197" y="2144"/>
                  <a:chExt cx="340" cy="289"/>
                </a:xfrm>
              </p:grpSpPr>
              <p:sp>
                <p:nvSpPr>
                  <p:cNvPr id="104" name="Freeform 92">
                    <a:extLst>
                      <a:ext uri="{FF2B5EF4-FFF2-40B4-BE49-F238E27FC236}">
                        <a16:creationId xmlns:a16="http://schemas.microsoft.com/office/drawing/2014/main" id="{0BE5CD53-E504-46BD-AAF0-BA9F4DBEF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7" y="2144"/>
                    <a:ext cx="170" cy="289"/>
                  </a:xfrm>
                  <a:custGeom>
                    <a:avLst/>
                    <a:gdLst/>
                    <a:ahLst/>
                    <a:cxnLst>
                      <a:cxn ang="0">
                        <a:pos x="169" y="0"/>
                      </a:cxn>
                      <a:cxn ang="0">
                        <a:pos x="0" y="0"/>
                      </a:cxn>
                      <a:cxn ang="0">
                        <a:pos x="0" y="288"/>
                      </a:cxn>
                      <a:cxn ang="0">
                        <a:pos x="169" y="288"/>
                      </a:cxn>
                    </a:cxnLst>
                    <a:rect l="0" t="0" r="r" b="b"/>
                    <a:pathLst>
                      <a:path w="170" h="289">
                        <a:moveTo>
                          <a:pt x="169" y="0"/>
                        </a:moveTo>
                        <a:lnTo>
                          <a:pt x="0" y="0"/>
                        </a:lnTo>
                        <a:lnTo>
                          <a:pt x="0" y="288"/>
                        </a:lnTo>
                        <a:lnTo>
                          <a:pt x="169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05" name="Freeform 93">
                    <a:extLst>
                      <a:ext uri="{FF2B5EF4-FFF2-40B4-BE49-F238E27FC236}">
                        <a16:creationId xmlns:a16="http://schemas.microsoft.com/office/drawing/2014/main" id="{AEE51F89-2515-41B0-9E66-395FD508CC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6" y="2144"/>
                    <a:ext cx="171" cy="289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170" y="0"/>
                      </a:cxn>
                      <a:cxn ang="0">
                        <a:pos x="170" y="288"/>
                      </a:cxn>
                      <a:cxn ang="0">
                        <a:pos x="0" y="288"/>
                      </a:cxn>
                    </a:cxnLst>
                    <a:rect l="0" t="0" r="r" b="b"/>
                    <a:pathLst>
                      <a:path w="171" h="289">
                        <a:moveTo>
                          <a:pt x="0" y="0"/>
                        </a:moveTo>
                        <a:lnTo>
                          <a:pt x="170" y="0"/>
                        </a:lnTo>
                        <a:lnTo>
                          <a:pt x="170" y="288"/>
                        </a:lnTo>
                        <a:lnTo>
                          <a:pt x="0" y="288"/>
                        </a:lnTo>
                      </a:path>
                    </a:pathLst>
                  </a:custGeom>
                  <a:noFill/>
                  <a:ln w="254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endParaRPr lang="en-US" sz="1200" b="1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84" name="Rectangle 94">
                <a:extLst>
                  <a:ext uri="{FF2B5EF4-FFF2-40B4-BE49-F238E27FC236}">
                    <a16:creationId xmlns:a16="http://schemas.microsoft.com/office/drawing/2014/main" id="{4A577533-2510-4AE4-8EE4-4E6DFAF5B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2212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85" name="Group 95">
                <a:extLst>
                  <a:ext uri="{FF2B5EF4-FFF2-40B4-BE49-F238E27FC236}">
                    <a16:creationId xmlns:a16="http://schemas.microsoft.com/office/drawing/2014/main" id="{6A6999CA-59D9-4F51-9B4D-9DDA86C8F0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7" y="2144"/>
                <a:ext cx="296" cy="289"/>
                <a:chOff x="2657" y="2144"/>
                <a:chExt cx="296" cy="289"/>
              </a:xfrm>
            </p:grpSpPr>
            <p:sp>
              <p:nvSpPr>
                <p:cNvPr id="100" name="Freeform 96">
                  <a:extLst>
                    <a:ext uri="{FF2B5EF4-FFF2-40B4-BE49-F238E27FC236}">
                      <a16:creationId xmlns:a16="http://schemas.microsoft.com/office/drawing/2014/main" id="{9780D103-402D-4E99-A048-9DEA42E091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57" y="2144"/>
                  <a:ext cx="149" cy="289"/>
                </a:xfrm>
                <a:custGeom>
                  <a:avLst/>
                  <a:gdLst/>
                  <a:ahLst/>
                  <a:cxnLst>
                    <a:cxn ang="0">
                      <a:pos x="148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8" y="288"/>
                    </a:cxn>
                  </a:cxnLst>
                  <a:rect l="0" t="0" r="r" b="b"/>
                  <a:pathLst>
                    <a:path w="149" h="289">
                      <a:moveTo>
                        <a:pt x="148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8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01" name="Freeform 97">
                  <a:extLst>
                    <a:ext uri="{FF2B5EF4-FFF2-40B4-BE49-F238E27FC236}">
                      <a16:creationId xmlns:a16="http://schemas.microsoft.com/office/drawing/2014/main" id="{0AB0866F-AA33-4E8B-8BEE-336D73777F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05" y="2144"/>
                  <a:ext cx="148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7" y="0"/>
                    </a:cxn>
                    <a:cxn ang="0">
                      <a:pos x="147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8" h="289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47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86" name="Line 98">
                <a:extLst>
                  <a:ext uri="{FF2B5EF4-FFF2-40B4-BE49-F238E27FC236}">
                    <a16:creationId xmlns:a16="http://schemas.microsoft.com/office/drawing/2014/main" id="{4A3BD9B3-A942-4AC9-9523-A37C7514C7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34" y="2288"/>
                <a:ext cx="11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99">
                <a:extLst>
                  <a:ext uri="{FF2B5EF4-FFF2-40B4-BE49-F238E27FC236}">
                    <a16:creationId xmlns:a16="http://schemas.microsoft.com/office/drawing/2014/main" id="{DAF236C7-B715-4AFF-8C27-D359C3EB27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4" y="2192"/>
                <a:ext cx="48" cy="97"/>
              </a:xfrm>
              <a:custGeom>
                <a:avLst/>
                <a:gdLst/>
                <a:ahLst/>
                <a:cxnLst>
                  <a:cxn ang="0">
                    <a:pos x="0" y="96"/>
                  </a:cxn>
                  <a:cxn ang="0">
                    <a:pos x="0" y="0"/>
                  </a:cxn>
                  <a:cxn ang="0">
                    <a:pos x="47" y="0"/>
                  </a:cxn>
                  <a:cxn ang="0">
                    <a:pos x="47" y="0"/>
                  </a:cxn>
                </a:cxnLst>
                <a:rect l="0" t="0" r="r" b="b"/>
                <a:pathLst>
                  <a:path w="48" h="97">
                    <a:moveTo>
                      <a:pt x="0" y="96"/>
                    </a:moveTo>
                    <a:lnTo>
                      <a:pt x="0" y="0"/>
                    </a:lnTo>
                    <a:lnTo>
                      <a:pt x="47" y="0"/>
                    </a:lnTo>
                    <a:lnTo>
                      <a:pt x="47" y="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Line 100">
                <a:extLst>
                  <a:ext uri="{FF2B5EF4-FFF2-40B4-BE49-F238E27FC236}">
                    <a16:creationId xmlns:a16="http://schemas.microsoft.com/office/drawing/2014/main" id="{AD7C4260-D809-4AA5-9F67-2719A9D1D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192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Rectangle 101">
                <a:extLst>
                  <a:ext uri="{FF2B5EF4-FFF2-40B4-BE49-F238E27FC236}">
                    <a16:creationId xmlns:a16="http://schemas.microsoft.com/office/drawing/2014/main" id="{5205E73A-4067-4BFA-9D2F-363C60B779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9" y="2227"/>
                <a:ext cx="331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 err="1">
                    <a:solidFill>
                      <a:prstClr val="black"/>
                    </a:solidFill>
                    <a:latin typeface="Times New Roman" pitchFamily="18" charset="0"/>
                  </a:rPr>
                  <a:t>Mem</a:t>
                </a:r>
                <a:endParaRPr lang="en-US" sz="1200" b="1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90" name="Group 102">
                <a:extLst>
                  <a:ext uri="{FF2B5EF4-FFF2-40B4-BE49-F238E27FC236}">
                    <a16:creationId xmlns:a16="http://schemas.microsoft.com/office/drawing/2014/main" id="{4DB2C16C-AF1C-4F9B-8BDC-53946296266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6" y="2144"/>
                <a:ext cx="325" cy="289"/>
                <a:chOff x="3506" y="2144"/>
                <a:chExt cx="325" cy="289"/>
              </a:xfrm>
            </p:grpSpPr>
            <p:sp>
              <p:nvSpPr>
                <p:cNvPr id="98" name="Freeform 103">
                  <a:extLst>
                    <a:ext uri="{FF2B5EF4-FFF2-40B4-BE49-F238E27FC236}">
                      <a16:creationId xmlns:a16="http://schemas.microsoft.com/office/drawing/2014/main" id="{8B8801E3-2689-4E2D-A9EC-3E0A476314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06" y="2144"/>
                  <a:ext cx="162" cy="289"/>
                </a:xfrm>
                <a:custGeom>
                  <a:avLst/>
                  <a:gdLst/>
                  <a:ahLst/>
                  <a:cxnLst>
                    <a:cxn ang="0">
                      <a:pos x="16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61" y="288"/>
                    </a:cxn>
                  </a:cxnLst>
                  <a:rect l="0" t="0" r="r" b="b"/>
                  <a:pathLst>
                    <a:path w="162" h="289">
                      <a:moveTo>
                        <a:pt x="16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6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9" name="Freeform 104">
                  <a:extLst>
                    <a:ext uri="{FF2B5EF4-FFF2-40B4-BE49-F238E27FC236}">
                      <a16:creationId xmlns:a16="http://schemas.microsoft.com/office/drawing/2014/main" id="{122B8E4A-ED06-434E-BBF5-CF889D5DF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67" y="2144"/>
                  <a:ext cx="164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3" y="0"/>
                    </a:cxn>
                    <a:cxn ang="0">
                      <a:pos x="163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64" h="289">
                      <a:moveTo>
                        <a:pt x="0" y="0"/>
                      </a:moveTo>
                      <a:lnTo>
                        <a:pt x="163" y="0"/>
                      </a:lnTo>
                      <a:lnTo>
                        <a:pt x="163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1" name="Rectangle 105">
                <a:extLst>
                  <a:ext uri="{FF2B5EF4-FFF2-40B4-BE49-F238E27FC236}">
                    <a16:creationId xmlns:a16="http://schemas.microsoft.com/office/drawing/2014/main" id="{6387F754-1452-4E99-B1E5-6922A8815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0" y="2149"/>
                <a:ext cx="277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>
                    <a:solidFill>
                      <a:prstClr val="black"/>
                    </a:solidFill>
                    <a:latin typeface="Times New Roman" pitchFamily="18" charset="0"/>
                  </a:rPr>
                  <a:t>Reg</a:t>
                </a:r>
              </a:p>
            </p:txBody>
          </p:sp>
          <p:grpSp>
            <p:nvGrpSpPr>
              <p:cNvPr id="92" name="Group 106">
                <a:extLst>
                  <a:ext uri="{FF2B5EF4-FFF2-40B4-BE49-F238E27FC236}">
                    <a16:creationId xmlns:a16="http://schemas.microsoft.com/office/drawing/2014/main" id="{B874B2BB-F7A0-48D3-832E-2CFD283315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74" y="2144"/>
                <a:ext cx="284" cy="289"/>
                <a:chOff x="3974" y="2144"/>
                <a:chExt cx="284" cy="289"/>
              </a:xfrm>
            </p:grpSpPr>
            <p:sp>
              <p:nvSpPr>
                <p:cNvPr id="96" name="Freeform 107">
                  <a:extLst>
                    <a:ext uri="{FF2B5EF4-FFF2-40B4-BE49-F238E27FC236}">
                      <a16:creationId xmlns:a16="http://schemas.microsoft.com/office/drawing/2014/main" id="{9A69EF8A-E76A-4F87-9F3E-9180B86B04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74" y="2144"/>
                  <a:ext cx="142" cy="289"/>
                </a:xfrm>
                <a:custGeom>
                  <a:avLst/>
                  <a:gdLst/>
                  <a:ahLst/>
                  <a:cxnLst>
                    <a:cxn ang="0">
                      <a:pos x="141" y="0"/>
                    </a:cxn>
                    <a:cxn ang="0">
                      <a:pos x="0" y="0"/>
                    </a:cxn>
                    <a:cxn ang="0">
                      <a:pos x="0" y="288"/>
                    </a:cxn>
                    <a:cxn ang="0">
                      <a:pos x="141" y="288"/>
                    </a:cxn>
                  </a:cxnLst>
                  <a:rect l="0" t="0" r="r" b="b"/>
                  <a:pathLst>
                    <a:path w="142" h="289">
                      <a:moveTo>
                        <a:pt x="141" y="0"/>
                      </a:moveTo>
                      <a:lnTo>
                        <a:pt x="0" y="0"/>
                      </a:lnTo>
                      <a:lnTo>
                        <a:pt x="0" y="288"/>
                      </a:lnTo>
                      <a:lnTo>
                        <a:pt x="141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97" name="Freeform 108">
                  <a:extLst>
                    <a:ext uri="{FF2B5EF4-FFF2-40B4-BE49-F238E27FC236}">
                      <a16:creationId xmlns:a16="http://schemas.microsoft.com/office/drawing/2014/main" id="{9B527821-E81F-45CE-82A7-9414299317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5" y="2144"/>
                  <a:ext cx="143" cy="289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42" y="0"/>
                    </a:cxn>
                    <a:cxn ang="0">
                      <a:pos x="142" y="288"/>
                    </a:cxn>
                    <a:cxn ang="0">
                      <a:pos x="0" y="288"/>
                    </a:cxn>
                  </a:cxnLst>
                  <a:rect l="0" t="0" r="r" b="b"/>
                  <a:pathLst>
                    <a:path w="143" h="289">
                      <a:moveTo>
                        <a:pt x="0" y="0"/>
                      </a:moveTo>
                      <a:lnTo>
                        <a:pt x="142" y="0"/>
                      </a:lnTo>
                      <a:lnTo>
                        <a:pt x="142" y="288"/>
                      </a:lnTo>
                      <a:lnTo>
                        <a:pt x="0" y="288"/>
                      </a:lnTo>
                    </a:path>
                  </a:pathLst>
                </a:custGeom>
                <a:noFill/>
                <a:ln w="254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sz="1200" b="1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93" name="Line 109">
                <a:extLst>
                  <a:ext uri="{FF2B5EF4-FFF2-40B4-BE49-F238E27FC236}">
                    <a16:creationId xmlns:a16="http://schemas.microsoft.com/office/drawing/2014/main" id="{573C5CF4-9FC9-4268-82C8-6D1630E210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9" y="2288"/>
                <a:ext cx="15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Line 110">
                <a:extLst>
                  <a:ext uri="{FF2B5EF4-FFF2-40B4-BE49-F238E27FC236}">
                    <a16:creationId xmlns:a16="http://schemas.microsoft.com/office/drawing/2014/main" id="{119CC5B9-F61B-4C95-8C95-CB93F761D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2288"/>
                <a:ext cx="17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Line 112">
                <a:extLst>
                  <a:ext uri="{FF2B5EF4-FFF2-40B4-BE49-F238E27FC236}">
                    <a16:creationId xmlns:a16="http://schemas.microsoft.com/office/drawing/2014/main" id="{BE3ADF7C-14BA-4777-B302-6E46E11B82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50" y="2384"/>
                <a:ext cx="17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08" name="Group 114">
              <a:extLst>
                <a:ext uri="{FF2B5EF4-FFF2-40B4-BE49-F238E27FC236}">
                  <a16:creationId xmlns:a16="http://schemas.microsoft.com/office/drawing/2014/main" id="{60CCD2D8-E6E7-4ED4-BC16-4BC3783D3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64231" y="4646612"/>
              <a:ext cx="354013" cy="763588"/>
              <a:chOff x="3550" y="2496"/>
              <a:chExt cx="223" cy="481"/>
            </a:xfrm>
          </p:grpSpPr>
          <p:sp>
            <p:nvSpPr>
              <p:cNvPr id="109" name="Freeform 115">
                <a:extLst>
                  <a:ext uri="{FF2B5EF4-FFF2-40B4-BE49-F238E27FC236}">
                    <a16:creationId xmlns:a16="http://schemas.microsoft.com/office/drawing/2014/main" id="{E5824430-AE99-4742-BDD0-91BF8CB4A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" y="2496"/>
                <a:ext cx="213" cy="481"/>
              </a:xfrm>
              <a:custGeom>
                <a:avLst/>
                <a:gdLst/>
                <a:ahLst/>
                <a:cxnLst>
                  <a:cxn ang="0">
                    <a:pos x="0" y="320"/>
                  </a:cxn>
                  <a:cxn ang="0">
                    <a:pos x="71" y="240"/>
                  </a:cxn>
                  <a:cxn ang="0">
                    <a:pos x="0" y="160"/>
                  </a:cxn>
                  <a:cxn ang="0">
                    <a:pos x="0" y="0"/>
                  </a:cxn>
                  <a:cxn ang="0">
                    <a:pos x="212" y="160"/>
                  </a:cxn>
                  <a:cxn ang="0">
                    <a:pos x="212" y="320"/>
                  </a:cxn>
                  <a:cxn ang="0">
                    <a:pos x="0" y="480"/>
                  </a:cxn>
                  <a:cxn ang="0">
                    <a:pos x="0" y="320"/>
                  </a:cxn>
                </a:cxnLst>
                <a:rect l="0" t="0" r="r" b="b"/>
                <a:pathLst>
                  <a:path w="213" h="481">
                    <a:moveTo>
                      <a:pt x="0" y="320"/>
                    </a:moveTo>
                    <a:lnTo>
                      <a:pt x="71" y="240"/>
                    </a:lnTo>
                    <a:lnTo>
                      <a:pt x="0" y="160"/>
                    </a:lnTo>
                    <a:lnTo>
                      <a:pt x="0" y="0"/>
                    </a:lnTo>
                    <a:lnTo>
                      <a:pt x="212" y="160"/>
                    </a:lnTo>
                    <a:lnTo>
                      <a:pt x="212" y="320"/>
                    </a:lnTo>
                    <a:lnTo>
                      <a:pt x="0" y="480"/>
                    </a:lnTo>
                    <a:lnTo>
                      <a:pt x="0" y="320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116">
                <a:extLst>
                  <a:ext uri="{FF2B5EF4-FFF2-40B4-BE49-F238E27FC236}">
                    <a16:creationId xmlns:a16="http://schemas.microsoft.com/office/drawing/2014/main" id="{0C4A9611-0D9C-4D27-A1DD-2798AD210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7" y="2638"/>
                <a:ext cx="319" cy="17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1200" b="1" dirty="0">
                    <a:solidFill>
                      <a:prstClr val="black"/>
                    </a:solidFill>
                    <a:latin typeface="Times New Roman" pitchFamily="18" charset="0"/>
                  </a:rPr>
                  <a:t>ALU</a:t>
                </a:r>
              </a:p>
            </p:txBody>
          </p:sp>
        </p:grpSp>
        <p:sp>
          <p:nvSpPr>
            <p:cNvPr id="111" name="Rectangle 117">
              <a:extLst>
                <a:ext uri="{FF2B5EF4-FFF2-40B4-BE49-F238E27FC236}">
                  <a16:creationId xmlns:a16="http://schemas.microsoft.com/office/drawing/2014/main" id="{1F365496-8481-48D6-8348-3328F031E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33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12" name="Group 118">
              <a:extLst>
                <a:ext uri="{FF2B5EF4-FFF2-40B4-BE49-F238E27FC236}">
                  <a16:creationId xmlns:a16="http://schemas.microsoft.com/office/drawing/2014/main" id="{16C39427-D053-4E60-834A-C2684AF0D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4449" y="4875212"/>
              <a:ext cx="469900" cy="458788"/>
              <a:chOff x="3084" y="2592"/>
              <a:chExt cx="296" cy="289"/>
            </a:xfrm>
          </p:grpSpPr>
          <p:sp>
            <p:nvSpPr>
              <p:cNvPr id="113" name="Freeform 119">
                <a:extLst>
                  <a:ext uri="{FF2B5EF4-FFF2-40B4-BE49-F238E27FC236}">
                    <a16:creationId xmlns:a16="http://schemas.microsoft.com/office/drawing/2014/main" id="{42E6E93B-EEB8-4606-AADB-A038E3FE5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84" y="2592"/>
                <a:ext cx="149" cy="289"/>
              </a:xfrm>
              <a:custGeom>
                <a:avLst/>
                <a:gdLst/>
                <a:ahLst/>
                <a:cxnLst>
                  <a:cxn ang="0">
                    <a:pos x="148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8" y="288"/>
                  </a:cxn>
                </a:cxnLst>
                <a:rect l="0" t="0" r="r" b="b"/>
                <a:pathLst>
                  <a:path w="149" h="289">
                    <a:moveTo>
                      <a:pt x="148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8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120">
                <a:extLst>
                  <a:ext uri="{FF2B5EF4-FFF2-40B4-BE49-F238E27FC236}">
                    <a16:creationId xmlns:a16="http://schemas.microsoft.com/office/drawing/2014/main" id="{FDF4325E-0FD3-4AA1-A882-F0F1D36F4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2" y="2592"/>
                <a:ext cx="148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7" y="0"/>
                  </a:cxn>
                  <a:cxn ang="0">
                    <a:pos x="147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8" h="289">
                    <a:moveTo>
                      <a:pt x="0" y="0"/>
                    </a:moveTo>
                    <a:lnTo>
                      <a:pt x="147" y="0"/>
                    </a:lnTo>
                    <a:lnTo>
                      <a:pt x="147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5" name="Line 121">
              <a:extLst>
                <a:ext uri="{FF2B5EF4-FFF2-40B4-BE49-F238E27FC236}">
                  <a16:creationId xmlns:a16="http://schemas.microsoft.com/office/drawing/2014/main" id="{7A4DEA07-974B-48C8-BA63-3B7379575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9187" y="5103812"/>
              <a:ext cx="177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6" name="Freeform 122">
              <a:extLst>
                <a:ext uri="{FF2B5EF4-FFF2-40B4-BE49-F238E27FC236}">
                  <a16:creationId xmlns:a16="http://schemas.microsoft.com/office/drawing/2014/main" id="{FD81B407-F951-445F-A314-536D7D1DB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0312" y="4951412"/>
              <a:ext cx="76200" cy="153988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0" y="0"/>
                </a:cxn>
                <a:cxn ang="0">
                  <a:pos x="47" y="0"/>
                </a:cxn>
                <a:cxn ang="0">
                  <a:pos x="47" y="0"/>
                </a:cxn>
              </a:cxnLst>
              <a:rect l="0" t="0" r="r" b="b"/>
              <a:pathLst>
                <a:path w="48" h="97">
                  <a:moveTo>
                    <a:pt x="0" y="96"/>
                  </a:moveTo>
                  <a:lnTo>
                    <a:pt x="0" y="0"/>
                  </a:lnTo>
                  <a:lnTo>
                    <a:pt x="47" y="0"/>
                  </a:lnTo>
                  <a:lnTo>
                    <a:pt x="47" y="0"/>
                  </a:lnTo>
                </a:path>
              </a:pathLst>
            </a:custGeom>
            <a:noFill/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7" name="Line 123">
              <a:extLst>
                <a:ext uri="{FF2B5EF4-FFF2-40B4-BE49-F238E27FC236}">
                  <a16:creationId xmlns:a16="http://schemas.microsoft.com/office/drawing/2014/main" id="{97784649-A39C-4791-828D-99B8B5169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49514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18" name="Rectangle 124">
              <a:extLst>
                <a:ext uri="{FF2B5EF4-FFF2-40B4-BE49-F238E27FC236}">
                  <a16:creationId xmlns:a16="http://schemas.microsoft.com/office/drawing/2014/main" id="{984F96C9-3830-4453-AAE4-C71F42A69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13" y="4981778"/>
              <a:ext cx="525786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 dirty="0" err="1">
                  <a:solidFill>
                    <a:prstClr val="black"/>
                  </a:solidFill>
                  <a:latin typeface="Times New Roman" pitchFamily="18" charset="0"/>
                </a:rPr>
                <a:t>Mem</a:t>
              </a:r>
              <a:endParaRPr lang="en-US" sz="1200" b="1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grpSp>
          <p:nvGrpSpPr>
            <p:cNvPr id="119" name="Group 125">
              <a:extLst>
                <a:ext uri="{FF2B5EF4-FFF2-40B4-BE49-F238E27FC236}">
                  <a16:creationId xmlns:a16="http://schemas.microsoft.com/office/drawing/2014/main" id="{859E426D-CC5C-4ED7-BA1A-C9DC1ACCD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237" y="4875212"/>
              <a:ext cx="515937" cy="458788"/>
              <a:chOff x="3933" y="2592"/>
              <a:chExt cx="325" cy="289"/>
            </a:xfrm>
          </p:grpSpPr>
          <p:sp>
            <p:nvSpPr>
              <p:cNvPr id="120" name="Freeform 126">
                <a:extLst>
                  <a:ext uri="{FF2B5EF4-FFF2-40B4-BE49-F238E27FC236}">
                    <a16:creationId xmlns:a16="http://schemas.microsoft.com/office/drawing/2014/main" id="{024F10C4-4332-4D17-81A2-CCF6701440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2592"/>
                <a:ext cx="162" cy="289"/>
              </a:xfrm>
              <a:custGeom>
                <a:avLst/>
                <a:gdLst/>
                <a:ahLst/>
                <a:cxnLst>
                  <a:cxn ang="0">
                    <a:pos x="16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61" y="288"/>
                  </a:cxn>
                </a:cxnLst>
                <a:rect l="0" t="0" r="r" b="b"/>
                <a:pathLst>
                  <a:path w="162" h="289">
                    <a:moveTo>
                      <a:pt x="16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6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27">
                <a:extLst>
                  <a:ext uri="{FF2B5EF4-FFF2-40B4-BE49-F238E27FC236}">
                    <a16:creationId xmlns:a16="http://schemas.microsoft.com/office/drawing/2014/main" id="{B4549572-64DE-450C-A9C8-4291AEDE1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4" y="2592"/>
                <a:ext cx="164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63" y="0"/>
                  </a:cxn>
                  <a:cxn ang="0">
                    <a:pos x="163" y="288"/>
                  </a:cxn>
                  <a:cxn ang="0">
                    <a:pos x="0" y="288"/>
                  </a:cxn>
                </a:cxnLst>
                <a:rect l="0" t="0" r="r" b="b"/>
                <a:pathLst>
                  <a:path w="164" h="289">
                    <a:moveTo>
                      <a:pt x="0" y="0"/>
                    </a:moveTo>
                    <a:lnTo>
                      <a:pt x="163" y="0"/>
                    </a:lnTo>
                    <a:lnTo>
                      <a:pt x="163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2" name="Rectangle 128">
              <a:extLst>
                <a:ext uri="{FF2B5EF4-FFF2-40B4-BE49-F238E27FC236}">
                  <a16:creationId xmlns:a16="http://schemas.microsoft.com/office/drawing/2014/main" id="{09FAB865-E2F1-45E4-A792-1D41D2F23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975" y="4981778"/>
              <a:ext cx="439224" cy="27443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1200" b="1">
                  <a:solidFill>
                    <a:prstClr val="black"/>
                  </a:solidFill>
                  <a:latin typeface="Times New Roman" pitchFamily="18" charset="0"/>
                </a:rPr>
                <a:t>Reg</a:t>
              </a:r>
            </a:p>
          </p:txBody>
        </p:sp>
        <p:grpSp>
          <p:nvGrpSpPr>
            <p:cNvPr id="123" name="Group 129">
              <a:extLst>
                <a:ext uri="{FF2B5EF4-FFF2-40B4-BE49-F238E27FC236}">
                  <a16:creationId xmlns:a16="http://schemas.microsoft.com/office/drawing/2014/main" id="{2873C567-E326-4F7B-A9DA-59DA4A4DBF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5187" y="4875212"/>
              <a:ext cx="450850" cy="458788"/>
              <a:chOff x="4401" y="2592"/>
              <a:chExt cx="284" cy="289"/>
            </a:xfrm>
          </p:grpSpPr>
          <p:sp>
            <p:nvSpPr>
              <p:cNvPr id="124" name="Freeform 130">
                <a:extLst>
                  <a:ext uri="{FF2B5EF4-FFF2-40B4-BE49-F238E27FC236}">
                    <a16:creationId xmlns:a16="http://schemas.microsoft.com/office/drawing/2014/main" id="{72467F9C-D51D-4142-A3AF-66CE4261BF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2592"/>
                <a:ext cx="142" cy="289"/>
              </a:xfrm>
              <a:custGeom>
                <a:avLst/>
                <a:gdLst/>
                <a:ahLst/>
                <a:cxnLst>
                  <a:cxn ang="0">
                    <a:pos x="141" y="0"/>
                  </a:cxn>
                  <a:cxn ang="0">
                    <a:pos x="0" y="0"/>
                  </a:cxn>
                  <a:cxn ang="0">
                    <a:pos x="0" y="288"/>
                  </a:cxn>
                  <a:cxn ang="0">
                    <a:pos x="141" y="288"/>
                  </a:cxn>
                </a:cxnLst>
                <a:rect l="0" t="0" r="r" b="b"/>
                <a:pathLst>
                  <a:path w="142" h="289">
                    <a:moveTo>
                      <a:pt x="141" y="0"/>
                    </a:moveTo>
                    <a:lnTo>
                      <a:pt x="0" y="0"/>
                    </a:lnTo>
                    <a:lnTo>
                      <a:pt x="0" y="288"/>
                    </a:lnTo>
                    <a:lnTo>
                      <a:pt x="141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31">
                <a:extLst>
                  <a:ext uri="{FF2B5EF4-FFF2-40B4-BE49-F238E27FC236}">
                    <a16:creationId xmlns:a16="http://schemas.microsoft.com/office/drawing/2014/main" id="{81C74106-476B-4000-9BFA-7FAAC0B5A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2592"/>
                <a:ext cx="143" cy="2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2" y="0"/>
                  </a:cxn>
                  <a:cxn ang="0">
                    <a:pos x="142" y="288"/>
                  </a:cxn>
                  <a:cxn ang="0">
                    <a:pos x="0" y="288"/>
                  </a:cxn>
                </a:cxnLst>
                <a:rect l="0" t="0" r="r" b="b"/>
                <a:pathLst>
                  <a:path w="143" h="289">
                    <a:moveTo>
                      <a:pt x="0" y="0"/>
                    </a:moveTo>
                    <a:lnTo>
                      <a:pt x="142" y="0"/>
                    </a:lnTo>
                    <a:lnTo>
                      <a:pt x="142" y="288"/>
                    </a:lnTo>
                    <a:lnTo>
                      <a:pt x="0" y="288"/>
                    </a:lnTo>
                  </a:path>
                </a:pathLst>
              </a:custGeom>
              <a:noFill/>
              <a:ln w="254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 sz="1200" b="1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6" name="Line 132">
              <a:extLst>
                <a:ext uri="{FF2B5EF4-FFF2-40B4-BE49-F238E27FC236}">
                  <a16:creationId xmlns:a16="http://schemas.microsoft.com/office/drawing/2014/main" id="{1E6A9CF3-2AC2-4C99-977A-022D6B8921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69124" y="5103812"/>
              <a:ext cx="2460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7" name="Line 133">
              <a:extLst>
                <a:ext uri="{FF2B5EF4-FFF2-40B4-BE49-F238E27FC236}">
                  <a16:creationId xmlns:a16="http://schemas.microsoft.com/office/drawing/2014/main" id="{1289AAEA-8AF6-40FB-9B16-FEA9F1CBF1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774" y="5103812"/>
              <a:ext cx="27146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8" name="Line 135">
              <a:extLst>
                <a:ext uri="{FF2B5EF4-FFF2-40B4-BE49-F238E27FC236}">
                  <a16:creationId xmlns:a16="http://schemas.microsoft.com/office/drawing/2014/main" id="{FA67BC9F-6DC7-4322-BF0F-142DB5FF2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9587" y="5256212"/>
              <a:ext cx="27463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200" b="1">
                <a:solidFill>
                  <a:prstClr val="black"/>
                </a:solidFill>
              </a:endParaRPr>
            </a:p>
          </p:txBody>
        </p:sp>
        <p:sp>
          <p:nvSpPr>
            <p:cNvPr id="129" name="Rectangle 17">
              <a:extLst>
                <a:ext uri="{FF2B5EF4-FFF2-40B4-BE49-F238E27FC236}">
                  <a16:creationId xmlns:a16="http://schemas.microsoft.com/office/drawing/2014/main" id="{82818CE7-AD44-4C76-A19F-D196A7598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7924" y="1371600"/>
              <a:ext cx="2127250" cy="3667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i="1" dirty="0">
                  <a:solidFill>
                    <a:prstClr val="black"/>
                  </a:solidFill>
                </a:rPr>
                <a:t>Time (clock cycles)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8B50B1-3A1F-49A5-A01B-8990D22FEAAF}"/>
              </a:ext>
            </a:extLst>
          </p:cNvPr>
          <p:cNvSpPr txBox="1"/>
          <p:nvPr/>
        </p:nvSpPr>
        <p:spPr>
          <a:xfrm>
            <a:off x="3918748" y="1058325"/>
            <a:ext cx="4193222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Is there another conflict?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737671" y="2343865"/>
            <a:ext cx="615939" cy="3493657"/>
            <a:chOff x="5213670" y="2343864"/>
            <a:chExt cx="615939" cy="3493657"/>
          </a:xfrm>
        </p:grpSpPr>
        <p:sp>
          <p:nvSpPr>
            <p:cNvPr id="4" name="Rounded Rectangle 3"/>
            <p:cNvSpPr/>
            <p:nvPr/>
          </p:nvSpPr>
          <p:spPr>
            <a:xfrm>
              <a:off x="5231122" y="2343864"/>
              <a:ext cx="598487" cy="763588"/>
            </a:xfrm>
            <a:prstGeom prst="roundRect">
              <a:avLst/>
            </a:prstGeom>
            <a:solidFill>
              <a:srgbClr val="F6DDD8">
                <a:alpha val="2117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5213670" y="5073933"/>
              <a:ext cx="598487" cy="763588"/>
            </a:xfrm>
            <a:prstGeom prst="roundRect">
              <a:avLst/>
            </a:prstGeom>
            <a:solidFill>
              <a:srgbClr val="F6DDD8">
                <a:alpha val="21176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36" name="TextBox 14335"/>
          <p:cNvSpPr txBox="1"/>
          <p:nvPr/>
        </p:nvSpPr>
        <p:spPr>
          <a:xfrm>
            <a:off x="8147370" y="2331423"/>
            <a:ext cx="2262914" cy="17543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dirty="0"/>
              <a:t>Inst0 and Inst3 are accessing the Register File in the same cycle. What if both access the same register?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337" name="Ink 14336">
                <a:extLst>
                  <a:ext uri="{FF2B5EF4-FFF2-40B4-BE49-F238E27FC236}">
                    <a16:creationId xmlns:a16="http://schemas.microsoft.com/office/drawing/2014/main" id="{777E8EAC-0FCD-4F8C-908F-6890B59DB993}"/>
                  </a:ext>
                </a:extLst>
              </p14:cNvPr>
              <p14:cNvContentPartPr/>
              <p14:nvPr/>
            </p14:nvContentPartPr>
            <p14:xfrm>
              <a:off x="4116240" y="2180880"/>
              <a:ext cx="3853080" cy="4130640"/>
            </p14:xfrm>
          </p:contentPart>
        </mc:Choice>
        <mc:Fallback xmlns="">
          <p:pic>
            <p:nvPicPr>
              <p:cNvPr id="14337" name="Ink 14336">
                <a:extLst>
                  <a:ext uri="{FF2B5EF4-FFF2-40B4-BE49-F238E27FC236}">
                    <a16:creationId xmlns:a16="http://schemas.microsoft.com/office/drawing/2014/main" id="{777E8EAC-0FCD-4F8C-908F-6890B59DB9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06880" y="2171520"/>
                <a:ext cx="3871800" cy="414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9352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21164</TotalTime>
  <Words>6278</Words>
  <Application>Microsoft Office PowerPoint</Application>
  <PresentationFormat>Widescreen</PresentationFormat>
  <Paragraphs>3179</Paragraphs>
  <Slides>52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Times New Roman</vt:lpstr>
      <vt:lpstr>Wingdings</vt:lpstr>
      <vt:lpstr>Wingdings 2</vt:lpstr>
      <vt:lpstr>Courier New</vt:lpstr>
      <vt:lpstr>Symbol</vt:lpstr>
      <vt:lpstr>Calibri</vt:lpstr>
      <vt:lpstr>Arial</vt:lpstr>
      <vt:lpstr>Verdana</vt:lpstr>
      <vt:lpstr>Clarity</vt:lpstr>
      <vt:lpstr>http://www.comp.nus.edu.sg/~cs2100/</vt:lpstr>
      <vt:lpstr>Lecture #21: Pipelining II</vt:lpstr>
      <vt:lpstr>Lecture #21: Pipelining II</vt:lpstr>
      <vt:lpstr>1. Pipeline Hazards</vt:lpstr>
      <vt:lpstr>1. Graphical Notation for Pipeline</vt:lpstr>
      <vt:lpstr>2. Structural Hazard: Example</vt:lpstr>
      <vt:lpstr>2. Solution 1: Stall the Pipeline</vt:lpstr>
      <vt:lpstr>2. Solution 2: Separate Memory</vt:lpstr>
      <vt:lpstr>2. Quiz (1/2)</vt:lpstr>
      <vt:lpstr>2. Quiz (2/2)</vt:lpstr>
      <vt:lpstr>3. Instruction Dependencies</vt:lpstr>
      <vt:lpstr>3. Data Dependency: RAW</vt:lpstr>
      <vt:lpstr>3. Other Data Dependencies</vt:lpstr>
      <vt:lpstr>4. RAW Dependency: Hazards?</vt:lpstr>
      <vt:lpstr>4. RAW Data Hazards</vt:lpstr>
      <vt:lpstr>4. RAW Data Hazards: Observations</vt:lpstr>
      <vt:lpstr>4.1 RAW Data Hazards: Forwarding</vt:lpstr>
      <vt:lpstr>4.2 Data Hazards: LOAD Instruction</vt:lpstr>
      <vt:lpstr>4.2 Data Hazards: LOAD Instruction Solution</vt:lpstr>
      <vt:lpstr>4.3 Exercise #1</vt:lpstr>
      <vt:lpstr>4.3 Exercise #1: Without Forwarding</vt:lpstr>
      <vt:lpstr>4.3 Exercise #1: With Forwarding</vt:lpstr>
      <vt:lpstr>4.3 Exercise #2</vt:lpstr>
      <vt:lpstr>4.3 Exercise #2: Without Forwarding</vt:lpstr>
      <vt:lpstr>4.3 Exercise #2: With Forwarding</vt:lpstr>
      <vt:lpstr>5. Control Dependency</vt:lpstr>
      <vt:lpstr>5. Control Dependency: Example</vt:lpstr>
      <vt:lpstr>5. Pipeline Execution: IF Stage </vt:lpstr>
      <vt:lpstr>5. Control Dependency: Why?</vt:lpstr>
      <vt:lpstr>5. Control Dependency: Example</vt:lpstr>
      <vt:lpstr>6. Control Hazards: Stall Pipeline?</vt:lpstr>
      <vt:lpstr>6. Control Hazards: Reducing the Penalty</vt:lpstr>
      <vt:lpstr>PowerPoint Presentation</vt:lpstr>
      <vt:lpstr>6.1 Reduce Stalls: Early Branch (2/3)</vt:lpstr>
      <vt:lpstr>6.1 Reduce Stalls: Early Branch (3/3)</vt:lpstr>
      <vt:lpstr>6.1 Early Branch: Problems (1/3)</vt:lpstr>
      <vt:lpstr>6.1 Early Branch: Problems (2/3)</vt:lpstr>
      <vt:lpstr>6.1 Early Branch: Problems (3/3)</vt:lpstr>
      <vt:lpstr>6.2 Reduce Stalls: Branch Prediction</vt:lpstr>
      <vt:lpstr>6.2 Branch Prediction: Correct Prediction</vt:lpstr>
      <vt:lpstr>6.2 Branch Prediction: Wrong Prediction</vt:lpstr>
      <vt:lpstr>6.2 Exercise #3: Branch Prediction</vt:lpstr>
      <vt:lpstr>6.2 Exercise #3: Without Branch Prediction</vt:lpstr>
      <vt:lpstr>6.2 Exercise #3: With Branch Prediction</vt:lpstr>
      <vt:lpstr>6.3 Reduce Stalls: Delayed Branch</vt:lpstr>
      <vt:lpstr>6.3 Delayed Branch: Example</vt:lpstr>
      <vt:lpstr>6.3 Delayed Branch: Observation</vt:lpstr>
      <vt:lpstr>7. Multiple Issue Processors (1/2)</vt:lpstr>
      <vt:lpstr>7. Multiple Issue Processors (2/2)</vt:lpstr>
      <vt:lpstr>Summary</vt:lpstr>
      <vt:lpstr>Reading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Prabhu NATARAJAN</cp:lastModifiedBy>
  <cp:revision>2023</cp:revision>
  <cp:lastPrinted>2021-10-25T06:56:40Z</cp:lastPrinted>
  <dcterms:created xsi:type="dcterms:W3CDTF">1998-09-05T15:03:32Z</dcterms:created>
  <dcterms:modified xsi:type="dcterms:W3CDTF">2022-10-14T09:49:47Z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