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72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71" r:id="rId17"/>
    <p:sldId id="30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F133-6172-4E56-8323-619843D51AAB}" v="2" dt="2025-01-08T08:13:46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0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075DF133-6172-4E56-8323-619843D51AAB}"/>
    <pc:docChg chg="custSel addSld delSld modSld modMainMaster">
      <pc:chgData name="Song Kai" userId="012566e0-30ff-4e17-bc5d-803a8d22ce41" providerId="ADAL" clId="{075DF133-6172-4E56-8323-619843D51AAB}" dt="2025-01-08T08:13:48.104" v="7" actId="47"/>
      <pc:docMkLst>
        <pc:docMk/>
      </pc:docMkLst>
      <pc:sldChg chg="del">
        <pc:chgData name="Song Kai" userId="012566e0-30ff-4e17-bc5d-803a8d22ce41" providerId="ADAL" clId="{075DF133-6172-4E56-8323-619843D51AAB}" dt="2025-01-08T08:13:48.104" v="7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075DF133-6172-4E56-8323-619843D51AAB}" dt="2025-01-08T08:13:46.211" v="6"/>
        <pc:sldMkLst>
          <pc:docMk/>
          <pc:sldMk cId="2980677409" sldId="672"/>
        </pc:sldMkLst>
      </pc:sldChg>
      <pc:sldMasterChg chg="addSp delSp modSp mod">
        <pc:chgData name="Song Kai" userId="012566e0-30ff-4e17-bc5d-803a8d22ce41" providerId="ADAL" clId="{075DF133-6172-4E56-8323-619843D51AAB}" dt="2025-01-08T08:13:42.969" v="5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075DF133-6172-4E56-8323-619843D51AAB}" dt="2025-01-08T08:13:42.969" v="5" actId="478"/>
          <ac:spMkLst>
            <pc:docMk/>
            <pc:sldMasterMk cId="0" sldId="2147485087"/>
            <ac:spMk id="8" creationId="{68062C69-CD13-CC9A-D9DB-51AD19A59E0D}"/>
          </ac:spMkLst>
        </pc:spChg>
        <pc:picChg chg="mod">
          <ac:chgData name="Song Kai" userId="012566e0-30ff-4e17-bc5d-803a8d22ce41" providerId="ADAL" clId="{075DF133-6172-4E56-8323-619843D51AAB}" dt="2025-01-08T08:13:38.164" v="4" actId="1076"/>
          <ac:picMkLst>
            <pc:docMk/>
            <pc:sldMasterMk cId="0" sldId="2147485087"/>
            <ac:picMk id="11" creationId="{535AAA9C-0993-A678-2B51-851CB013E456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0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9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6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8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9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3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AAA9C-0993-A678-2B51-851CB013E45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#4d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(3/3)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5" name="Content Placeholder 5">
            <a:extLst>
              <a:ext uri="{FF2B5EF4-FFF2-40B4-BE49-F238E27FC236}">
                <a16:creationId xmlns:a16="http://schemas.microsoft.com/office/drawing/2014/main" id="{8282529B-DAE9-4C62-BF97-E9F8CEDF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Solution: Use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30CF69-C9FB-4E51-BC18-E6D246AB50D0}"/>
              </a:ext>
            </a:extLst>
          </p:cNvPr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7" name="[TextBox 3]">
              <a:extLst>
                <a:ext uri="{FF2B5EF4-FFF2-40B4-BE49-F238E27FC236}">
                  <a16:creationId xmlns:a16="http://schemas.microsoft.com/office/drawing/2014/main" id="{5F2876B7-C081-490F-BE17-2B9F7CAE10A5}"/>
                </a:ext>
              </a:extLst>
            </p:cNvPr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In main():</a:t>
              </a:r>
            </a:p>
          </p:txBody>
        </p:sp>
        <p:grpSp>
          <p:nvGrpSpPr>
            <p:cNvPr id="48" name="[Group 23]">
              <a:extLst>
                <a:ext uri="{FF2B5EF4-FFF2-40B4-BE49-F238E27FC236}">
                  <a16:creationId xmlns:a16="http://schemas.microsoft.com/office/drawing/2014/main" id="{53A4F854-1754-4294-927B-A27A96F5663F}"/>
                </a:ext>
              </a:extLst>
            </p:cNvPr>
            <p:cNvGrpSpPr/>
            <p:nvPr/>
          </p:nvGrpSpPr>
          <p:grpSpPr>
            <a:xfrm>
              <a:off x="4808561" y="3195177"/>
              <a:ext cx="3082120" cy="769246"/>
              <a:chOff x="4808561" y="2158620"/>
              <a:chExt cx="3082120" cy="76924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240D382-F914-4FEB-BBFC-692B47EAD137}"/>
                  </a:ext>
                </a:extLst>
              </p:cNvPr>
              <p:cNvGrpSpPr/>
              <p:nvPr/>
            </p:nvGrpSpPr>
            <p:grpSpPr>
              <a:xfrm>
                <a:off x="4808561" y="2158620"/>
                <a:ext cx="1210102" cy="769246"/>
                <a:chOff x="4808561" y="2158620"/>
                <a:chExt cx="1210102" cy="76924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F541418-DEBD-403E-B61A-CFB28DB16DCF}"/>
                    </a:ext>
                  </a:extLst>
                </p:cNvPr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53F2931-22CC-4BB1-B388-F0F6A3CEE96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457FE0D-5AE0-4A72-B078-D0D8CD410A05}"/>
                      </a:ext>
                    </a:extLst>
                  </p:cNvPr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532654F-CCD0-48D0-85FB-FB36B1CD481F}"/>
                    </a:ext>
                  </a:extLst>
                </p:cNvPr>
                <p:cNvSpPr txBox="1"/>
                <p:nvPr/>
              </p:nvSpPr>
              <p:spPr>
                <a:xfrm>
                  <a:off x="4808561" y="2158620"/>
                  <a:ext cx="363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A806B5-C5E1-497F-A7A2-322F09F9DEB1}"/>
                  </a:ext>
                </a:extLst>
              </p:cNvPr>
              <p:cNvGrpSpPr/>
              <p:nvPr/>
            </p:nvGrpSpPr>
            <p:grpSpPr>
              <a:xfrm>
                <a:off x="6680579" y="2158620"/>
                <a:ext cx="1210102" cy="769246"/>
                <a:chOff x="6680579" y="2158620"/>
                <a:chExt cx="1210102" cy="769246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7F5F9C1-C30B-4F40-BB94-F78C1C386558}"/>
                    </a:ext>
                  </a:extLst>
                </p:cNvPr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C05ECC0-B438-485C-8CF7-C339E9BC5349}"/>
                      </a:ext>
                    </a:extLst>
                  </p:cNvPr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D872EB9-B076-4BED-90D7-64007D8F2B6B}"/>
                      </a:ext>
                    </a:extLst>
                  </p:cNvPr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31F4F65-3A4C-4B55-A63F-C18D0CC02046}"/>
                    </a:ext>
                  </a:extLst>
                </p:cNvPr>
                <p:cNvSpPr txBox="1"/>
                <p:nvPr/>
              </p:nvSpPr>
              <p:spPr>
                <a:xfrm>
                  <a:off x="6680579" y="2158620"/>
                  <a:ext cx="363940" cy="36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</p:grpSp>
        <p:cxnSp>
          <p:nvCxnSpPr>
            <p:cNvPr id="49" name="[Straight Connector 19]">
              <a:extLst>
                <a:ext uri="{FF2B5EF4-FFF2-40B4-BE49-F238E27FC236}">
                  <a16:creationId xmlns:a16="http://schemas.microsoft.com/office/drawing/2014/main" id="{0ED78B9A-0BB9-4056-863A-240573ED6B4D}"/>
                </a:ext>
              </a:extLst>
            </p:cNvPr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[TextBox 22]">
              <a:extLst>
                <a:ext uri="{FF2B5EF4-FFF2-40B4-BE49-F238E27FC236}">
                  <a16:creationId xmlns:a16="http://schemas.microsoft.com/office/drawing/2014/main" id="{44A186C5-1F83-4083-8768-AA34002DBC08}"/>
                </a:ext>
              </a:extLst>
            </p:cNvPr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In swap():</a:t>
              </a:r>
            </a:p>
          </p:txBody>
        </p:sp>
        <p:grpSp>
          <p:nvGrpSpPr>
            <p:cNvPr id="51" name="[Group 26]">
              <a:extLst>
                <a:ext uri="{FF2B5EF4-FFF2-40B4-BE49-F238E27FC236}">
                  <a16:creationId xmlns:a16="http://schemas.microsoft.com/office/drawing/2014/main" id="{9AA472AC-72DF-4FE3-982E-7B68BD41095B}"/>
                </a:ext>
              </a:extLst>
            </p:cNvPr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0551E5E-9C1A-4F52-BB02-26CA81468F68}"/>
                  </a:ext>
                </a:extLst>
              </p:cNvPr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E2A887E-B982-458A-95C7-D77081A0FBC2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F241A5-9034-4882-AF07-1A58BBE0CC16}"/>
                    </a:ext>
                  </a:extLst>
                </p:cNvPr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ptr1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6ED500F-8FE8-43C2-93F4-5315EFF2C916}"/>
                  </a:ext>
                </a:extLst>
              </p:cNvPr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04393A6-8C22-4C28-B278-6F47CBC06FFB}"/>
                    </a:ext>
                  </a:extLst>
                </p:cNvPr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DB3EF4-B9EA-4E12-8FA7-40B315965351}"/>
                    </a:ext>
                  </a:extLst>
                </p:cNvPr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ptr2</a:t>
                  </a:r>
                </a:p>
              </p:txBody>
            </p:sp>
          </p:grpSp>
        </p:grpSp>
      </p:grpSp>
      <p:grpSp>
        <p:nvGrpSpPr>
          <p:cNvPr id="68" name="[Group 10]">
            <a:extLst>
              <a:ext uri="{FF2B5EF4-FFF2-40B4-BE49-F238E27FC236}">
                <a16:creationId xmlns:a16="http://schemas.microsoft.com/office/drawing/2014/main" id="{543B0C8A-70AE-44D7-90D9-D9925C44615E}"/>
              </a:ext>
            </a:extLst>
          </p:cNvPr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646A638-CD92-4D9C-86E8-3C1D09D83785}"/>
                </a:ext>
              </a:extLst>
            </p:cNvPr>
            <p:cNvCxnSpPr>
              <a:endCxn id="67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8EE1C8-0B04-4C19-8925-4959147DCF59}"/>
                </a:ext>
              </a:extLst>
            </p:cNvPr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58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Function To Swap Two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FF8F97-6E86-4BEA-8908-5FDF5938F180}"/>
              </a:ext>
            </a:extLst>
          </p:cNvPr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5" name="[TextBox 10]">
              <a:extLst>
                <a:ext uri="{FF2B5EF4-FFF2-40B4-BE49-F238E27FC236}">
                  <a16:creationId xmlns:a16="http://schemas.microsoft.com/office/drawing/2014/main" id="{915E65F5-7969-4A5C-841A-9F9BCEA2B700}"/>
                </a:ext>
              </a:extLst>
            </p:cNvPr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a, b;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swap( &amp;a, &amp;b 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6" name="[TextBox 12]">
              <a:extLst>
                <a:ext uri="{FF2B5EF4-FFF2-40B4-BE49-F238E27FC236}">
                  <a16:creationId xmlns:a16="http://schemas.microsoft.com/office/drawing/2014/main" id="{B4AD55B7-7F36-40C2-864F-D1622C97049B}"/>
                </a:ext>
              </a:extLst>
            </p:cNvPr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SwapCorrect.c</a:t>
              </a:r>
              <a:endParaRPr lang="en-SG" dirty="0"/>
            </a:p>
          </p:txBody>
        </p:sp>
      </p:grp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0AC6A3A1-6422-48B5-93E6-94313431EAC6}"/>
              </a:ext>
            </a:extLst>
          </p:cNvPr>
          <p:cNvSpPr/>
          <p:nvPr/>
        </p:nvSpPr>
        <p:spPr>
          <a:xfrm>
            <a:off x="1686559" y="3994975"/>
            <a:ext cx="1056641" cy="268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AFBA5FBC-5EEE-467D-95C8-8ECA32EEEBF3}"/>
              </a:ext>
            </a:extLst>
          </p:cNvPr>
          <p:cNvSpPr/>
          <p:nvPr/>
        </p:nvSpPr>
        <p:spPr>
          <a:xfrm>
            <a:off x="1934639" y="2127797"/>
            <a:ext cx="1825327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FE0B0DD0-56AE-4C6E-A214-60D45C00C21F}"/>
              </a:ext>
            </a:extLst>
          </p:cNvPr>
          <p:cNvSpPr/>
          <p:nvPr/>
        </p:nvSpPr>
        <p:spPr>
          <a:xfrm>
            <a:off x="1927764" y="5333183"/>
            <a:ext cx="2852783" cy="3385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215F6D-17F7-46EE-A569-9AFB7D04E8A5}"/>
              </a:ext>
            </a:extLst>
          </p:cNvPr>
          <p:cNvGrpSpPr/>
          <p:nvPr/>
        </p:nvGrpSpPr>
        <p:grpSpPr>
          <a:xfrm>
            <a:off x="4748574" y="1833404"/>
            <a:ext cx="3845545" cy="502153"/>
            <a:chOff x="4859829" y="1058143"/>
            <a:chExt cx="3845545" cy="502153"/>
          </a:xfrm>
        </p:grpSpPr>
        <p:sp>
          <p:nvSpPr>
            <p:cNvPr id="126" name="[TextBox 3]">
              <a:extLst>
                <a:ext uri="{FF2B5EF4-FFF2-40B4-BE49-F238E27FC236}">
                  <a16:creationId xmlns:a16="http://schemas.microsoft.com/office/drawing/2014/main" id="{DF87E16F-AA53-4DBB-8489-C6E86CD7A5A4}"/>
                </a:ext>
              </a:extLst>
            </p:cNvPr>
            <p:cNvSpPr txBox="1"/>
            <p:nvPr/>
          </p:nvSpPr>
          <p:spPr>
            <a:xfrm>
              <a:off x="4859829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127" name="[Group 23]">
              <a:extLst>
                <a:ext uri="{FF2B5EF4-FFF2-40B4-BE49-F238E27FC236}">
                  <a16:creationId xmlns:a16="http://schemas.microsoft.com/office/drawing/2014/main" id="{094E6355-E177-4EE1-A6DD-EF4C638C4EA5}"/>
                </a:ext>
              </a:extLst>
            </p:cNvPr>
            <p:cNvGrpSpPr/>
            <p:nvPr/>
          </p:nvGrpSpPr>
          <p:grpSpPr>
            <a:xfrm>
              <a:off x="6110603" y="1058143"/>
              <a:ext cx="2594771" cy="502153"/>
              <a:chOff x="4755470" y="2158620"/>
              <a:chExt cx="2594771" cy="502153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0DC97D2-7378-432A-8254-7F323164E58B}"/>
                  </a:ext>
                </a:extLst>
              </p:cNvPr>
              <p:cNvGrpSpPr/>
              <p:nvPr/>
            </p:nvGrpSpPr>
            <p:grpSpPr>
              <a:xfrm>
                <a:off x="4755470" y="2158620"/>
                <a:ext cx="1165384" cy="502153"/>
                <a:chOff x="4755470" y="2158620"/>
                <a:chExt cx="1165384" cy="502153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B024512A-77CE-4151-9D40-07095D767966}"/>
                    </a:ext>
                  </a:extLst>
                </p:cNvPr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84A4BD33-2D4E-4925-9ED7-6DE1F1C33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2</a:t>
                    </a: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66917C31-AED0-4E75-9C54-9A7267D7664C}"/>
                      </a:ext>
                    </a:extLst>
                  </p:cNvPr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3BC5239-9948-470B-92B4-EDEDC33BB809}"/>
                    </a:ext>
                  </a:extLst>
                </p:cNvPr>
                <p:cNvSpPr txBox="1"/>
                <p:nvPr/>
              </p:nvSpPr>
              <p:spPr>
                <a:xfrm>
                  <a:off x="4755470" y="2158620"/>
                  <a:ext cx="5114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DFA66E-5346-407B-B9CF-78EA5B27CA8B}"/>
                  </a:ext>
                </a:extLst>
              </p:cNvPr>
              <p:cNvGrpSpPr/>
              <p:nvPr/>
            </p:nvGrpSpPr>
            <p:grpSpPr>
              <a:xfrm>
                <a:off x="6299921" y="2158620"/>
                <a:ext cx="1050320" cy="502153"/>
                <a:chOff x="6299921" y="2158620"/>
                <a:chExt cx="1050320" cy="502153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79B692A1-DC2A-4F41-8E5C-CCB00210C7D8}"/>
                    </a:ext>
                  </a:extLst>
                </p:cNvPr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4465792D-A780-430B-99BA-5D82028C5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3</a:t>
                    </a: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443C1424-18C6-44A0-A932-D77CBF8F63F7}"/>
                      </a:ext>
                    </a:extLst>
                  </p:cNvPr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3D97C45-8DD7-472A-9657-B7644C13DFE2}"/>
                    </a:ext>
                  </a:extLst>
                </p:cNvPr>
                <p:cNvSpPr txBox="1"/>
                <p:nvPr/>
              </p:nvSpPr>
              <p:spPr>
                <a:xfrm>
                  <a:off x="6299921" y="2158620"/>
                  <a:ext cx="3554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b</a:t>
                  </a: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93EB51-7126-42D8-842B-423BAC44B0A7}"/>
              </a:ext>
            </a:extLst>
          </p:cNvPr>
          <p:cNvGrpSpPr/>
          <p:nvPr/>
        </p:nvGrpSpPr>
        <p:grpSpPr>
          <a:xfrm>
            <a:off x="4692460" y="2749909"/>
            <a:ext cx="3901659" cy="428693"/>
            <a:chOff x="4803715" y="1974648"/>
            <a:chExt cx="3901659" cy="428693"/>
          </a:xfrm>
        </p:grpSpPr>
        <p:sp>
          <p:nvSpPr>
            <p:cNvPr id="139" name="[TextBox 22]">
              <a:extLst>
                <a:ext uri="{FF2B5EF4-FFF2-40B4-BE49-F238E27FC236}">
                  <a16:creationId xmlns:a16="http://schemas.microsoft.com/office/drawing/2014/main" id="{B6128466-85C8-4162-B6E2-4396DE6F8E61}"/>
                </a:ext>
              </a:extLst>
            </p:cNvPr>
            <p:cNvSpPr txBox="1"/>
            <p:nvPr/>
          </p:nvSpPr>
          <p:spPr>
            <a:xfrm>
              <a:off x="4803715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swap():</a:t>
              </a:r>
            </a:p>
          </p:txBody>
        </p:sp>
        <p:grpSp>
          <p:nvGrpSpPr>
            <p:cNvPr id="140" name="[Group 26]">
              <a:extLst>
                <a:ext uri="{FF2B5EF4-FFF2-40B4-BE49-F238E27FC236}">
                  <a16:creationId xmlns:a16="http://schemas.microsoft.com/office/drawing/2014/main" id="{6DAE10C0-4FCB-4892-9CC4-67E9D1B3708A}"/>
                </a:ext>
              </a:extLst>
            </p:cNvPr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A1727C9-8B52-44A1-8542-D4009F777B9A}"/>
                  </a:ext>
                </a:extLst>
              </p:cNvPr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98B94B46-A467-4687-96D6-68F39141EDDA}"/>
                    </a:ext>
                  </a:extLst>
                </p:cNvPr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7D13FE1-C40A-4E6C-A88E-DD41BFC0D3C6}"/>
                    </a:ext>
                  </a:extLst>
                </p:cNvPr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8665B7F9-DEE0-41F2-815F-E72EE4A755F4}"/>
                  </a:ext>
                </a:extLst>
              </p:cNvPr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F1EB9107-15AC-4AB4-AC58-D9416501DD6C}"/>
                    </a:ext>
                  </a:extLst>
                </p:cNvPr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5B05446-CBBE-4929-9889-D281A598BF3B}"/>
                    </a:ext>
                  </a:extLst>
                </p:cNvPr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147" name="[Group 10]">
            <a:extLst>
              <a:ext uri="{FF2B5EF4-FFF2-40B4-BE49-F238E27FC236}">
                <a16:creationId xmlns:a16="http://schemas.microsoft.com/office/drawing/2014/main" id="{98E47A5E-4A8E-449D-A87F-FE43F79469A6}"/>
              </a:ext>
            </a:extLst>
          </p:cNvPr>
          <p:cNvGrpSpPr/>
          <p:nvPr/>
        </p:nvGrpSpPr>
        <p:grpSpPr>
          <a:xfrm>
            <a:off x="6790555" y="2335557"/>
            <a:ext cx="1429388" cy="629099"/>
            <a:chOff x="5614936" y="3895366"/>
            <a:chExt cx="1429388" cy="629099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EBD2DF7-8E2B-4CB3-81F5-1B7639D0D6CE}"/>
                </a:ext>
              </a:extLst>
            </p:cNvPr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D66F83-306B-4D60-8F80-0541C1447FDE}"/>
                </a:ext>
              </a:extLst>
            </p:cNvPr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[Group 37]">
            <a:extLst>
              <a:ext uri="{FF2B5EF4-FFF2-40B4-BE49-F238E27FC236}">
                <a16:creationId xmlns:a16="http://schemas.microsoft.com/office/drawing/2014/main" id="{41D43C60-704A-4369-BE19-B9414AADE1E3}"/>
              </a:ext>
            </a:extLst>
          </p:cNvPr>
          <p:cNvGrpSpPr/>
          <p:nvPr/>
        </p:nvGrpSpPr>
        <p:grpSpPr>
          <a:xfrm>
            <a:off x="6547468" y="1989033"/>
            <a:ext cx="1757693" cy="321180"/>
            <a:chOff x="5315803" y="4178747"/>
            <a:chExt cx="1757693" cy="32118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2DB216C-B004-4C48-AF25-3A7999AAE533}"/>
                </a:ext>
              </a:extLst>
            </p:cNvPr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2068F0-2401-4CE7-91DD-DA47D8B0F3BD}"/>
                </a:ext>
              </a:extLst>
            </p:cNvPr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[Group 38]">
            <a:extLst>
              <a:ext uri="{FF2B5EF4-FFF2-40B4-BE49-F238E27FC236}">
                <a16:creationId xmlns:a16="http://schemas.microsoft.com/office/drawing/2014/main" id="{79A9E90D-3D66-4518-8A0B-AC7D86DB3BFC}"/>
              </a:ext>
            </a:extLst>
          </p:cNvPr>
          <p:cNvGrpSpPr/>
          <p:nvPr/>
        </p:nvGrpSpPr>
        <p:grpSpPr>
          <a:xfrm>
            <a:off x="6663416" y="1664127"/>
            <a:ext cx="1865916" cy="338554"/>
            <a:chOff x="5205900" y="4554981"/>
            <a:chExt cx="1865916" cy="338554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4F2941E-D4A0-4388-A67C-7BAAC67F3CAA}"/>
                </a:ext>
              </a:extLst>
            </p:cNvPr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0DD57FD-74AD-47CC-8138-3AFC53B4D159}"/>
                </a:ext>
              </a:extLst>
            </p:cNvPr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920CC133-42A0-4A96-8525-0FF2A048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06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FC02E8-93B3-432E-B179-BACFE7CB2177}"/>
              </a:ext>
            </a:extLst>
          </p:cNvPr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18D831-5177-4571-A90E-8A1EEE240A7D}"/>
                </a:ext>
              </a:extLst>
            </p:cNvPr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D81229-4C0C-48E5-887C-E66A71F3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Example1.c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F001600-B1A4-490D-B0ED-9E768FCED3A5}"/>
              </a:ext>
            </a:extLst>
          </p:cNvPr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718F3BD6-F27F-4523-ACA2-5256790C1797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47" name="Group 13">
              <a:extLst>
                <a:ext uri="{FF2B5EF4-FFF2-40B4-BE49-F238E27FC236}">
                  <a16:creationId xmlns:a16="http://schemas.microsoft.com/office/drawing/2014/main" id="{23C0CF04-2680-43EF-86F8-901FCC686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BB08CBAF-3B8B-48B7-8828-A8328D11C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70DEDAF4-1AE4-47A1-AE09-B4B658500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71C9D010-D61E-4FA3-A0BB-001EAF466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52" name="TextBox 11">
                <a:extLst>
                  <a:ext uri="{FF2B5EF4-FFF2-40B4-BE49-F238E27FC236}">
                    <a16:creationId xmlns:a16="http://schemas.microsoft.com/office/drawing/2014/main" id="{C821259B-0914-430A-AB6C-ACB0869EE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3" name="TextBox 12">
                <a:extLst>
                  <a:ext uri="{FF2B5EF4-FFF2-40B4-BE49-F238E27FC236}">
                    <a16:creationId xmlns:a16="http://schemas.microsoft.com/office/drawing/2014/main" id="{510CF2A0-6B57-4913-87D0-FAF630618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41E68159-37C2-43A0-9969-7CBB8E434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DC4A5977-F8BC-41BA-87BA-310732CB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71D6FAE2-4798-4ED6-8CF4-2989693F7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56" name="Group 28">
            <a:extLst>
              <a:ext uri="{FF2B5EF4-FFF2-40B4-BE49-F238E27FC236}">
                <a16:creationId xmlns:a16="http://schemas.microsoft.com/office/drawing/2014/main" id="{231A7F62-B333-4743-91DD-3D18D0B608B9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57" name="Group 18">
              <a:extLst>
                <a:ext uri="{FF2B5EF4-FFF2-40B4-BE49-F238E27FC236}">
                  <a16:creationId xmlns:a16="http://schemas.microsoft.com/office/drawing/2014/main" id="{A69DE4C6-FACB-4EA1-82DD-084C1E9B0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64" name="TextBox 19">
                <a:extLst>
                  <a:ext uri="{FF2B5EF4-FFF2-40B4-BE49-F238E27FC236}">
                    <a16:creationId xmlns:a16="http://schemas.microsoft.com/office/drawing/2014/main" id="{292E643E-3DCD-41A3-B050-9E1D2A9DE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5" name="TextBox 20">
                <a:extLst>
                  <a:ext uri="{FF2B5EF4-FFF2-40B4-BE49-F238E27FC236}">
                    <a16:creationId xmlns:a16="http://schemas.microsoft.com/office/drawing/2014/main" id="{CF180384-4D7E-4FAD-9C8A-798233DDA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7106E9A8-96D5-4EF3-A7BA-2CA9DAF372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62" name="TextBox 22">
                <a:extLst>
                  <a:ext uri="{FF2B5EF4-FFF2-40B4-BE49-F238E27FC236}">
                    <a16:creationId xmlns:a16="http://schemas.microsoft.com/office/drawing/2014/main" id="{1EF5B632-90E1-46AF-BEA3-16CA08D68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3" name="TextBox 23">
                <a:extLst>
                  <a:ext uri="{FF2B5EF4-FFF2-40B4-BE49-F238E27FC236}">
                    <a16:creationId xmlns:a16="http://schemas.microsoft.com/office/drawing/2014/main" id="{95215457-812E-4550-8FE6-5CDB7532D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9" name="Group 24">
              <a:extLst>
                <a:ext uri="{FF2B5EF4-FFF2-40B4-BE49-F238E27FC236}">
                  <a16:creationId xmlns:a16="http://schemas.microsoft.com/office/drawing/2014/main" id="{C3992E85-8560-4D1E-8DDB-2D9F88878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60" name="TextBox 25">
                <a:extLst>
                  <a:ext uri="{FF2B5EF4-FFF2-40B4-BE49-F238E27FC236}">
                    <a16:creationId xmlns:a16="http://schemas.microsoft.com/office/drawing/2014/main" id="{9F36372C-36A7-4BF0-902A-052E779A6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1" name="TextBox 26">
                <a:extLst>
                  <a:ext uri="{FF2B5EF4-FFF2-40B4-BE49-F238E27FC236}">
                    <a16:creationId xmlns:a16="http://schemas.microsoft.com/office/drawing/2014/main" id="{D3B07565-B666-47BF-AE03-FFE14CF5B3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38">
            <a:extLst>
              <a:ext uri="{FF2B5EF4-FFF2-40B4-BE49-F238E27FC236}">
                <a16:creationId xmlns:a16="http://schemas.microsoft.com/office/drawing/2014/main" id="{EFC63A8A-8EBB-47A0-9BE0-CAE17C8FCF26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67" name="Straight Connector 30">
              <a:extLst>
                <a:ext uri="{FF2B5EF4-FFF2-40B4-BE49-F238E27FC236}">
                  <a16:creationId xmlns:a16="http://schemas.microsoft.com/office/drawing/2014/main" id="{614E9F85-0C2D-45D4-BD29-176B3A3D54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8" name="TextBox 31">
              <a:extLst>
                <a:ext uri="{FF2B5EF4-FFF2-40B4-BE49-F238E27FC236}">
                  <a16:creationId xmlns:a16="http://schemas.microsoft.com/office/drawing/2014/main" id="{D0971B3B-727A-4F8E-B744-CDE8CD46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69" name="Group 39">
            <a:extLst>
              <a:ext uri="{FF2B5EF4-FFF2-40B4-BE49-F238E27FC236}">
                <a16:creationId xmlns:a16="http://schemas.microsoft.com/office/drawing/2014/main" id="{13B1B267-DB7E-4629-9CA7-F390B2B0A3D7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70" name="Straight Connector 32">
              <a:extLst>
                <a:ext uri="{FF2B5EF4-FFF2-40B4-BE49-F238E27FC236}">
                  <a16:creationId xmlns:a16="http://schemas.microsoft.com/office/drawing/2014/main" id="{AF064F1A-ED7E-4D4A-8531-A22054BCBC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1" name="TextBox 33">
              <a:extLst>
                <a:ext uri="{FF2B5EF4-FFF2-40B4-BE49-F238E27FC236}">
                  <a16:creationId xmlns:a16="http://schemas.microsoft.com/office/drawing/2014/main" id="{33F6A9EF-8028-4BB9-B7FE-6D5A6503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72" name="Group 40">
            <a:extLst>
              <a:ext uri="{FF2B5EF4-FFF2-40B4-BE49-F238E27FC236}">
                <a16:creationId xmlns:a16="http://schemas.microsoft.com/office/drawing/2014/main" id="{A75039B9-1186-41BE-8F90-E0282EDCFD17}"/>
              </a:ext>
            </a:extLst>
          </p:cNvPr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73" name="Straight Connector 34">
              <a:extLst>
                <a:ext uri="{FF2B5EF4-FFF2-40B4-BE49-F238E27FC236}">
                  <a16:creationId xmlns:a16="http://schemas.microsoft.com/office/drawing/2014/main" id="{5CF6C453-8B2A-4DB2-AFD1-1FE7E26FED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74" name="TextBox 35">
              <a:extLst>
                <a:ext uri="{FF2B5EF4-FFF2-40B4-BE49-F238E27FC236}">
                  <a16:creationId xmlns:a16="http://schemas.microsoft.com/office/drawing/2014/main" id="{AEBDAC6E-5A27-4BBC-9472-53941F73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821B99-C4B1-4DCE-B6E0-0A4BEEFD9621}"/>
              </a:ext>
            </a:extLst>
          </p:cNvPr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16F9ED-5B80-471B-9B15-7C0E67ADD411}"/>
              </a:ext>
            </a:extLst>
          </p:cNvPr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8282B9E-3B9A-42BA-A727-0C5047AFA33E}"/>
              </a:ext>
            </a:extLst>
          </p:cNvPr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9153DA-4003-45B4-8444-90E38D2A601B}"/>
              </a:ext>
            </a:extLst>
          </p:cNvPr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7D3725-0860-427B-B43B-B971ADF42F9D}"/>
              </a:ext>
            </a:extLst>
          </p:cNvPr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896847-129E-41DD-8038-86C4939EAD86}"/>
              </a:ext>
            </a:extLst>
          </p:cNvPr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72EE81-E967-4F8F-AE6A-00D6F4A7D213}"/>
              </a:ext>
            </a:extLst>
          </p:cNvPr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FC579E-0F9B-4190-BF7A-B659FF7899E1}"/>
              </a:ext>
            </a:extLst>
          </p:cNvPr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C71F764-7DD9-4BA3-8974-D7384713C8E7}"/>
              </a:ext>
            </a:extLst>
          </p:cNvPr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881B48-9514-4A88-AD89-919A1DB0B520}"/>
              </a:ext>
            </a:extLst>
          </p:cNvPr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Slide Number Placeholder 6">
            <a:extLst>
              <a:ext uri="{FF2B5EF4-FFF2-40B4-BE49-F238E27FC236}">
                <a16:creationId xmlns:a16="http://schemas.microsoft.com/office/drawing/2014/main" id="{BFFE02E1-6155-4512-8D9B-6E5D66AD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5627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AB095EE-CFE1-4ADA-83FC-FA0816006DA1}"/>
              </a:ext>
            </a:extLst>
          </p:cNvPr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41BB4DF-3567-41CD-B5D5-C13745A9A202}"/>
                </a:ext>
              </a:extLst>
            </p:cNvPr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A1B98C-ABDE-4DEB-8AE5-A91F04D0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Example2.c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FF0A337-157A-4A74-BDFF-81D155560682}"/>
              </a:ext>
            </a:extLst>
          </p:cNvPr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C980714E-13BE-4B30-8722-91740908F0E8}"/>
              </a:ext>
            </a:extLst>
          </p:cNvPr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90" name="Group 13">
              <a:extLst>
                <a:ext uri="{FF2B5EF4-FFF2-40B4-BE49-F238E27FC236}">
                  <a16:creationId xmlns:a16="http://schemas.microsoft.com/office/drawing/2014/main" id="{2215C29F-279D-413E-94A7-13BA08751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97" name="TextBox 17">
                <a:extLst>
                  <a:ext uri="{FF2B5EF4-FFF2-40B4-BE49-F238E27FC236}">
                    <a16:creationId xmlns:a16="http://schemas.microsoft.com/office/drawing/2014/main" id="{D6B5010D-D160-40C4-AAF2-E55754398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8" name="TextBox 18">
                <a:extLst>
                  <a:ext uri="{FF2B5EF4-FFF2-40B4-BE49-F238E27FC236}">
                    <a16:creationId xmlns:a16="http://schemas.microsoft.com/office/drawing/2014/main" id="{35DFC4F6-F139-45BB-B593-0ED08A10C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91" name="Group 14">
              <a:extLst>
                <a:ext uri="{FF2B5EF4-FFF2-40B4-BE49-F238E27FC236}">
                  <a16:creationId xmlns:a16="http://schemas.microsoft.com/office/drawing/2014/main" id="{F68DFBFE-143D-44A3-AF5F-FDE62F091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95" name="TextBox 15">
                <a:extLst>
                  <a:ext uri="{FF2B5EF4-FFF2-40B4-BE49-F238E27FC236}">
                    <a16:creationId xmlns:a16="http://schemas.microsoft.com/office/drawing/2014/main" id="{D9B36AAE-C2BF-48E4-84AF-4B50D5D77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6" name="TextBox 16">
                <a:extLst>
                  <a:ext uri="{FF2B5EF4-FFF2-40B4-BE49-F238E27FC236}">
                    <a16:creationId xmlns:a16="http://schemas.microsoft.com/office/drawing/2014/main" id="{5EAA7391-1E13-4343-AA43-D1EA501C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92" name="Group 15">
              <a:extLst>
                <a:ext uri="{FF2B5EF4-FFF2-40B4-BE49-F238E27FC236}">
                  <a16:creationId xmlns:a16="http://schemas.microsoft.com/office/drawing/2014/main" id="{E4FF449A-DFF4-4A3C-ABEF-2426838D0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93" name="TextBox 13">
                <a:extLst>
                  <a:ext uri="{FF2B5EF4-FFF2-40B4-BE49-F238E27FC236}">
                    <a16:creationId xmlns:a16="http://schemas.microsoft.com/office/drawing/2014/main" id="{5DADDE5B-57D1-4E50-900A-C333B1BB1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4" name="TextBox 14">
                <a:extLst>
                  <a:ext uri="{FF2B5EF4-FFF2-40B4-BE49-F238E27FC236}">
                    <a16:creationId xmlns:a16="http://schemas.microsoft.com/office/drawing/2014/main" id="{A8702291-C934-41A0-BA67-4005E6556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9" name="Group 33">
            <a:extLst>
              <a:ext uri="{FF2B5EF4-FFF2-40B4-BE49-F238E27FC236}">
                <a16:creationId xmlns:a16="http://schemas.microsoft.com/office/drawing/2014/main" id="{B0C5965D-A16E-42DB-9FA4-2AD1456BBBF8}"/>
              </a:ext>
            </a:extLst>
          </p:cNvPr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100" name="Group 19">
              <a:extLst>
                <a:ext uri="{FF2B5EF4-FFF2-40B4-BE49-F238E27FC236}">
                  <a16:creationId xmlns:a16="http://schemas.microsoft.com/office/drawing/2014/main" id="{4FBDE03D-8B54-436B-915E-EC07F8BDF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104" name="Group 18">
                <a:extLst>
                  <a:ext uri="{FF2B5EF4-FFF2-40B4-BE49-F238E27FC236}">
                    <a16:creationId xmlns:a16="http://schemas.microsoft.com/office/drawing/2014/main" id="{2C3BE4E8-906F-4CF0-85E5-7B5333517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111" name="TextBox 27">
                  <a:extLst>
                    <a:ext uri="{FF2B5EF4-FFF2-40B4-BE49-F238E27FC236}">
                      <a16:creationId xmlns:a16="http://schemas.microsoft.com/office/drawing/2014/main" id="{D3A5249A-C21A-4FF1-8070-8C5930E142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9C5EA9B-E05C-4CC4-AA46-2540DDE201F7}"/>
                    </a:ext>
                  </a:extLst>
                </p:cNvPr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5" name="Group 21">
                <a:extLst>
                  <a:ext uri="{FF2B5EF4-FFF2-40B4-BE49-F238E27FC236}">
                    <a16:creationId xmlns:a16="http://schemas.microsoft.com/office/drawing/2014/main" id="{64A25C8E-81FF-4D80-9303-B28A756C7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109" name="TextBox 25">
                  <a:extLst>
                    <a:ext uri="{FF2B5EF4-FFF2-40B4-BE49-F238E27FC236}">
                      <a16:creationId xmlns:a16="http://schemas.microsoft.com/office/drawing/2014/main" id="{87781682-E1B8-46D7-BC28-7AD4547402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E5CD4ED-8AAE-4ABB-88FA-7E59C9B28B9A}"/>
                    </a:ext>
                  </a:extLst>
                </p:cNvPr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06" name="Group 24">
                <a:extLst>
                  <a:ext uri="{FF2B5EF4-FFF2-40B4-BE49-F238E27FC236}">
                    <a16:creationId xmlns:a16="http://schemas.microsoft.com/office/drawing/2014/main" id="{E45F3BC0-5F23-4FE3-92FA-F2AF47136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107" name="TextBox 23">
                  <a:extLst>
                    <a:ext uri="{FF2B5EF4-FFF2-40B4-BE49-F238E27FC236}">
                      <a16:creationId xmlns:a16="http://schemas.microsoft.com/office/drawing/2014/main" id="{4C283F9D-571D-4643-817C-599874A98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358CF36-1BFE-48C5-B58E-BD2D15E4DEE6}"/>
                    </a:ext>
                  </a:extLst>
                </p:cNvPr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101" name="Straight Arrow Connector 30">
              <a:extLst>
                <a:ext uri="{FF2B5EF4-FFF2-40B4-BE49-F238E27FC236}">
                  <a16:creationId xmlns:a16="http://schemas.microsoft.com/office/drawing/2014/main" id="{93623CFB-98FD-4B10-8CC9-2F7B72C44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2" name="Straight Arrow Connector 31">
              <a:extLst>
                <a:ext uri="{FF2B5EF4-FFF2-40B4-BE49-F238E27FC236}">
                  <a16:creationId xmlns:a16="http://schemas.microsoft.com/office/drawing/2014/main" id="{2BD78DEC-FAAC-4B88-B742-6E05BC901E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103" name="Straight Arrow Connector 32">
              <a:extLst>
                <a:ext uri="{FF2B5EF4-FFF2-40B4-BE49-F238E27FC236}">
                  <a16:creationId xmlns:a16="http://schemas.microsoft.com/office/drawing/2014/main" id="{DFC025BC-DEBC-43A4-9585-D2A2C2DE70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113" name="Group 36">
            <a:extLst>
              <a:ext uri="{FF2B5EF4-FFF2-40B4-BE49-F238E27FC236}">
                <a16:creationId xmlns:a16="http://schemas.microsoft.com/office/drawing/2014/main" id="{0A1A5261-9BB5-4991-9281-0E3DE6EA966A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114" name="Straight Connector 34">
              <a:extLst>
                <a:ext uri="{FF2B5EF4-FFF2-40B4-BE49-F238E27FC236}">
                  <a16:creationId xmlns:a16="http://schemas.microsoft.com/office/drawing/2014/main" id="{13FADB37-5669-4E52-A6D5-AC4205BA2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5" name="TextBox 35">
              <a:extLst>
                <a:ext uri="{FF2B5EF4-FFF2-40B4-BE49-F238E27FC236}">
                  <a16:creationId xmlns:a16="http://schemas.microsoft.com/office/drawing/2014/main" id="{752E962A-D648-4BA0-B2B7-173750A1A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3D3C711B-6D65-46B7-A3E0-40402301F435}"/>
              </a:ext>
            </a:extLst>
          </p:cNvPr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17" name="Straight Connector 38">
              <a:extLst>
                <a:ext uri="{FF2B5EF4-FFF2-40B4-BE49-F238E27FC236}">
                  <a16:creationId xmlns:a16="http://schemas.microsoft.com/office/drawing/2014/main" id="{1F8CBAFF-5705-4802-87EE-622C732B71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8" name="TextBox 39">
              <a:extLst>
                <a:ext uri="{FF2B5EF4-FFF2-40B4-BE49-F238E27FC236}">
                  <a16:creationId xmlns:a16="http://schemas.microsoft.com/office/drawing/2014/main" id="{9E4C7C36-57DC-4970-9035-18FFBC1ED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19" name="Group 40">
            <a:extLst>
              <a:ext uri="{FF2B5EF4-FFF2-40B4-BE49-F238E27FC236}">
                <a16:creationId xmlns:a16="http://schemas.microsoft.com/office/drawing/2014/main" id="{A2266F37-48E5-4EF6-B262-A101AD523AF0}"/>
              </a:ext>
            </a:extLst>
          </p:cNvPr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0" name="Straight Connector 41">
              <a:extLst>
                <a:ext uri="{FF2B5EF4-FFF2-40B4-BE49-F238E27FC236}">
                  <a16:creationId xmlns:a16="http://schemas.microsoft.com/office/drawing/2014/main" id="{C48E1D15-C93C-4A4B-9F1C-4218EC7019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48ADCA8D-913F-41D5-A8DF-7EFC71407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37AA811-46CA-4463-94D0-68A39319C0C7}"/>
              </a:ext>
            </a:extLst>
          </p:cNvPr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23" name="Group 55">
            <a:extLst>
              <a:ext uri="{FF2B5EF4-FFF2-40B4-BE49-F238E27FC236}">
                <a16:creationId xmlns:a16="http://schemas.microsoft.com/office/drawing/2014/main" id="{C6B3AF26-99FA-461D-91E6-21C06D097E57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24" name="Oval 44">
              <a:extLst>
                <a:ext uri="{FF2B5EF4-FFF2-40B4-BE49-F238E27FC236}">
                  <a16:creationId xmlns:a16="http://schemas.microsoft.com/office/drawing/2014/main" id="{11144F75-0ABC-4829-A7D2-FBEBF80E5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5" name="Oval 45">
              <a:extLst>
                <a:ext uri="{FF2B5EF4-FFF2-40B4-BE49-F238E27FC236}">
                  <a16:creationId xmlns:a16="http://schemas.microsoft.com/office/drawing/2014/main" id="{29CDA694-FB6C-46CC-A1AA-97076C00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Oval 46">
              <a:extLst>
                <a:ext uri="{FF2B5EF4-FFF2-40B4-BE49-F238E27FC236}">
                  <a16:creationId xmlns:a16="http://schemas.microsoft.com/office/drawing/2014/main" id="{221ECFBD-3AD5-45C8-BCCE-F453A49F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7" name="Group 53">
            <a:extLst>
              <a:ext uri="{FF2B5EF4-FFF2-40B4-BE49-F238E27FC236}">
                <a16:creationId xmlns:a16="http://schemas.microsoft.com/office/drawing/2014/main" id="{923E99E0-E596-42A8-A884-C6A4774ED6A9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28" name="Oval 47">
              <a:extLst>
                <a:ext uri="{FF2B5EF4-FFF2-40B4-BE49-F238E27FC236}">
                  <a16:creationId xmlns:a16="http://schemas.microsoft.com/office/drawing/2014/main" id="{BDD62A8E-6A6F-4E6D-81B9-D2831149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9" name="Oval 48">
              <a:extLst>
                <a:ext uri="{FF2B5EF4-FFF2-40B4-BE49-F238E27FC236}">
                  <a16:creationId xmlns:a16="http://schemas.microsoft.com/office/drawing/2014/main" id="{E003B381-FAB8-40F0-8AF9-2793FDBB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0" name="Oval 49">
              <a:extLst>
                <a:ext uri="{FF2B5EF4-FFF2-40B4-BE49-F238E27FC236}">
                  <a16:creationId xmlns:a16="http://schemas.microsoft.com/office/drawing/2014/main" id="{CFFE1756-1E9B-4D6A-8804-87B6C57E9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1" name="Group 54">
            <a:extLst>
              <a:ext uri="{FF2B5EF4-FFF2-40B4-BE49-F238E27FC236}">
                <a16:creationId xmlns:a16="http://schemas.microsoft.com/office/drawing/2014/main" id="{D8EEBABA-822F-4E92-A561-162CECBF2A86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2" name="Oval 50">
              <a:extLst>
                <a:ext uri="{FF2B5EF4-FFF2-40B4-BE49-F238E27FC236}">
                  <a16:creationId xmlns:a16="http://schemas.microsoft.com/office/drawing/2014/main" id="{271B8408-1B2B-4F38-A399-DC67E500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51">
              <a:extLst>
                <a:ext uri="{FF2B5EF4-FFF2-40B4-BE49-F238E27FC236}">
                  <a16:creationId xmlns:a16="http://schemas.microsoft.com/office/drawing/2014/main" id="{B7174709-0F99-4025-B661-787312313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4" name="Oval 52">
              <a:extLst>
                <a:ext uri="{FF2B5EF4-FFF2-40B4-BE49-F238E27FC236}">
                  <a16:creationId xmlns:a16="http://schemas.microsoft.com/office/drawing/2014/main" id="{5266C3E5-A666-420A-B7DA-376F96DD4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0F9A644-85C5-4047-AC9A-4F855A12CFBD}"/>
              </a:ext>
            </a:extLst>
          </p:cNvPr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E74096-1778-485C-8FB7-6A65AA95D8A3}"/>
              </a:ext>
            </a:extLst>
          </p:cNvPr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5EF8B1-6EC8-4994-B8CA-7CFED2FAE97F}"/>
              </a:ext>
            </a:extLst>
          </p:cNvPr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177238-5FF3-4A07-A066-A9BB096BF59E}"/>
              </a:ext>
            </a:extLst>
          </p:cNvPr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48DE3B-71A6-48BF-BCD0-314413DBC0EE}"/>
              </a:ext>
            </a:extLst>
          </p:cNvPr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7A33E25-3382-43C8-A5DD-FD299C3C56B0}"/>
              </a:ext>
            </a:extLst>
          </p:cNvPr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297C633-9D0C-47CA-946A-A341ED8DD985}"/>
              </a:ext>
            </a:extLst>
          </p:cNvPr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26FF2F-0DFB-467B-AF80-344E2A7506EB}"/>
              </a:ext>
            </a:extLst>
          </p:cNvPr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2E745EF-5494-4E73-8B3F-A95609FDE648}"/>
              </a:ext>
            </a:extLst>
          </p:cNvPr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136B1E-0066-4CC7-9940-4C3FAAC257B0}"/>
              </a:ext>
            </a:extLst>
          </p:cNvPr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5" name="Slide Number Placeholder 6">
            <a:extLst>
              <a:ext uri="{FF2B5EF4-FFF2-40B4-BE49-F238E27FC236}">
                <a16:creationId xmlns:a16="http://schemas.microsoft.com/office/drawing/2014/main" id="{1385B7EA-45BC-4BF2-B03D-295E78C0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1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174183-4BD9-4619-B310-28067E03ED12}"/>
              </a:ext>
            </a:extLst>
          </p:cNvPr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4D719D-C3CF-4632-B415-D62D1C4D4380}"/>
                </a:ext>
              </a:extLst>
            </p:cNvPr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FF64DDD-E773-4C61-AAA7-45BF251AD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Example3.c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794C4A0-43A6-4A21-8627-CDE2CDB02BAB}"/>
              </a:ext>
            </a:extLst>
          </p:cNvPr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Compiler warnings, 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69" name="Group 44">
            <a:extLst>
              <a:ext uri="{FF2B5EF4-FFF2-40B4-BE49-F238E27FC236}">
                <a16:creationId xmlns:a16="http://schemas.microsoft.com/office/drawing/2014/main" id="{A8B1EC16-7F69-4C96-992B-B10A171A27A5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70" name="Oval 45">
              <a:extLst>
                <a:ext uri="{FF2B5EF4-FFF2-40B4-BE49-F238E27FC236}">
                  <a16:creationId xmlns:a16="http://schemas.microsoft.com/office/drawing/2014/main" id="{0BA24CEB-75F0-456E-809B-EBD97868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Oval 46">
              <a:extLst>
                <a:ext uri="{FF2B5EF4-FFF2-40B4-BE49-F238E27FC236}">
                  <a16:creationId xmlns:a16="http://schemas.microsoft.com/office/drawing/2014/main" id="{C69E00F5-E071-4790-A734-9C70A0A60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Oval 47">
              <a:extLst>
                <a:ext uri="{FF2B5EF4-FFF2-40B4-BE49-F238E27FC236}">
                  <a16:creationId xmlns:a16="http://schemas.microsoft.com/office/drawing/2014/main" id="{1446A2E3-31DB-4F01-8196-279E848C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C2F5F7A-53B6-482A-B833-7EEC017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Examples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[Group 13]">
            <a:extLst>
              <a:ext uri="{FF2B5EF4-FFF2-40B4-BE49-F238E27FC236}">
                <a16:creationId xmlns:a16="http://schemas.microsoft.com/office/drawing/2014/main" id="{C1B51D25-5835-452C-A815-D174912D4058}"/>
              </a:ext>
            </a:extLst>
          </p:cNvPr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2573E-1A8B-4CEC-8C5F-6294555DFC56}"/>
                </a:ext>
              </a:extLst>
            </p:cNvPr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11FD2-C894-434E-B99F-0BD6505DF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139012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Example4.c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3BC09FD-49AA-4BD0-90DC-5F89D49491D1}"/>
              </a:ext>
            </a:extLst>
          </p:cNvPr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7" name="Group 44">
            <a:extLst>
              <a:ext uri="{FF2B5EF4-FFF2-40B4-BE49-F238E27FC236}">
                <a16:creationId xmlns:a16="http://schemas.microsoft.com/office/drawing/2014/main" id="{50B4C93F-4D94-47A0-84C6-D552EE448693}"/>
              </a:ext>
            </a:extLst>
          </p:cNvPr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FF6DE3FC-84C5-4C9A-9BC9-3327B390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BD4E7B32-649A-43DA-8922-1D1E576F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7935EA60-DD4C-4216-84F8-460AF0FF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557BE8-10D5-4A68-A59D-C464FD48E892}"/>
              </a:ext>
            </a:extLst>
          </p:cNvPr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76BAE727-1703-4F12-8596-D829041D7CD6}"/>
              </a:ext>
            </a:extLst>
          </p:cNvPr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>
              <a:extLst>
                <a:ext uri="{FF2B5EF4-FFF2-40B4-BE49-F238E27FC236}">
                  <a16:creationId xmlns:a16="http://schemas.microsoft.com/office/drawing/2014/main" id="{D151D491-D7F4-4B60-8EC2-8983E110D7FC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>
              <a:extLst>
                <a:ext uri="{FF2B5EF4-FFF2-40B4-BE49-F238E27FC236}">
                  <a16:creationId xmlns:a16="http://schemas.microsoft.com/office/drawing/2014/main" id="{171BA6CD-C1A6-4865-9BAA-38B37ADEEFAC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>
              <a:extLst>
                <a:ext uri="{FF2B5EF4-FFF2-40B4-BE49-F238E27FC236}">
                  <a16:creationId xmlns:a16="http://schemas.microsoft.com/office/drawing/2014/main" id="{66F88AA8-9D96-469F-A3E4-C3E2997D1A16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367102-D9FA-4835-A478-CCC7A451997D}"/>
                </a:ext>
              </a:extLst>
            </p:cNvPr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>
                  <a:cs typeface="Courier New" pitchFamily="49" charset="0"/>
                </a:rPr>
                <a:t>Addresses of variables a, b and c. (Values change from run to run.)</a:t>
              </a:r>
            </a:p>
          </p:txBody>
        </p:sp>
      </p:grp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CCC3D4CF-6BCC-47A5-B4AA-26FADAC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complete Pointers and Functions Quiz 2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74E58-5821-AD94-2B48-56827846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311"/>
            <a:ext cx="9144000" cy="9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687F4F9-C4D5-4875-8E21-6956E1B1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92772"/>
            <a:ext cx="8229600" cy="867104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In C, the actual parameters are passed to the formal parameters by a mechanism known as </a:t>
            </a:r>
            <a:r>
              <a:rPr lang="en-GB">
                <a:solidFill>
                  <a:srgbClr val="C00000"/>
                </a:solidFill>
              </a:rPr>
              <a:t>pass-by-value</a:t>
            </a:r>
            <a:r>
              <a:rPr lang="en-GB"/>
              <a:t>. 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B8A02820-FAE6-4D77-A1FB-A4D17B14ECEC}"/>
              </a:ext>
            </a:extLst>
          </p:cNvPr>
          <p:cNvSpPr txBox="1"/>
          <p:nvPr/>
        </p:nvSpPr>
        <p:spPr>
          <a:xfrm>
            <a:off x="466286" y="4401508"/>
            <a:ext cx="5808389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pow(x,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pow(y,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[TextBox 1]">
            <a:extLst>
              <a:ext uri="{FF2B5EF4-FFF2-40B4-BE49-F238E27FC236}">
                <a16:creationId xmlns:a16="http://schemas.microsoft.com/office/drawing/2014/main" id="{97E53731-F659-4C5C-960D-E7A3AF3C6286}"/>
              </a:ext>
            </a:extLst>
          </p:cNvPr>
          <p:cNvSpPr txBox="1"/>
          <p:nvPr/>
        </p:nvSpPr>
        <p:spPr>
          <a:xfrm>
            <a:off x="466286" y="2260412"/>
            <a:ext cx="5808389" cy="172354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7.8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12/5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sqrt_sum_square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[Straight Arrow Connector 2]">
            <a:extLst>
              <a:ext uri="{FF2B5EF4-FFF2-40B4-BE49-F238E27FC236}">
                <a16:creationId xmlns:a16="http://schemas.microsoft.com/office/drawing/2014/main" id="{ACBE34BE-9C48-4A16-B915-40904F701A66}"/>
              </a:ext>
            </a:extLst>
          </p:cNvPr>
          <p:cNvCxnSpPr/>
          <p:nvPr/>
        </p:nvCxnSpPr>
        <p:spPr>
          <a:xfrm>
            <a:off x="296525" y="3068960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589A34-218C-4BD1-8B93-5D2057A01B9A}"/>
              </a:ext>
            </a:extLst>
          </p:cNvPr>
          <p:cNvGrpSpPr/>
          <p:nvPr/>
        </p:nvGrpSpPr>
        <p:grpSpPr>
          <a:xfrm>
            <a:off x="6482254" y="2116363"/>
            <a:ext cx="1923389" cy="751551"/>
            <a:chOff x="6482254" y="2116363"/>
            <a:chExt cx="1923389" cy="75155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4F8243-43A5-4CC1-9FA8-7103116DB1B5}"/>
                </a:ext>
              </a:extLst>
            </p:cNvPr>
            <p:cNvSpPr/>
            <p:nvPr/>
          </p:nvSpPr>
          <p:spPr>
            <a:xfrm>
              <a:off x="6731875" y="2478157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C5820E-E664-4919-ADFC-6784575D2C46}"/>
                </a:ext>
              </a:extLst>
            </p:cNvPr>
            <p:cNvSpPr txBox="1"/>
            <p:nvPr/>
          </p:nvSpPr>
          <p:spPr>
            <a:xfrm>
              <a:off x="6482254" y="211636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9ED06-CB18-4E90-9A68-72AA12DD34B9}"/>
                </a:ext>
              </a:extLst>
            </p:cNvPr>
            <p:cNvSpPr txBox="1"/>
            <p:nvPr/>
          </p:nvSpPr>
          <p:spPr>
            <a:xfrm>
              <a:off x="7485991" y="2120483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ACC04A-ABD5-4DE2-A787-82E2892FBAA4}"/>
                </a:ext>
              </a:extLst>
            </p:cNvPr>
            <p:cNvSpPr txBox="1"/>
            <p:nvPr/>
          </p:nvSpPr>
          <p:spPr>
            <a:xfrm>
              <a:off x="6723987" y="2489815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10.5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CD027F-F209-48BE-A01B-1BFF8257AAC1}"/>
                </a:ext>
              </a:extLst>
            </p:cNvPr>
            <p:cNvSpPr txBox="1"/>
            <p:nvPr/>
          </p:nvSpPr>
          <p:spPr>
            <a:xfrm>
              <a:off x="7662038" y="2498582"/>
              <a:ext cx="74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7.8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A5B6F5-3E79-42EA-99F7-E16DA9A6C46F}"/>
                </a:ext>
              </a:extLst>
            </p:cNvPr>
            <p:cNvSpPr/>
            <p:nvPr/>
          </p:nvSpPr>
          <p:spPr>
            <a:xfrm>
              <a:off x="7662038" y="2478156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E5A6D34-3DAF-4683-93C8-DCA54EE79687}"/>
              </a:ext>
            </a:extLst>
          </p:cNvPr>
          <p:cNvSpPr txBox="1"/>
          <p:nvPr/>
        </p:nvSpPr>
        <p:spPr>
          <a:xfrm>
            <a:off x="6858013" y="3314191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 and 2.0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3C0F8-45CB-412A-AC71-C067AE48AEC7}"/>
              </a:ext>
            </a:extLst>
          </p:cNvPr>
          <p:cNvSpPr txBox="1"/>
          <p:nvPr/>
        </p:nvSpPr>
        <p:spPr>
          <a:xfrm>
            <a:off x="6808089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FC719-6436-4262-B1B8-E4CB1293082F}"/>
              </a:ext>
            </a:extLst>
          </p:cNvPr>
          <p:cNvSpPr txBox="1"/>
          <p:nvPr/>
        </p:nvSpPr>
        <p:spPr>
          <a:xfrm>
            <a:off x="6478319" y="2944859"/>
            <a:ext cx="213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Actual parameters: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F5038-8235-40C4-A4C5-0C827E6AE08F}"/>
              </a:ext>
            </a:extLst>
          </p:cNvPr>
          <p:cNvSpPr txBox="1"/>
          <p:nvPr/>
        </p:nvSpPr>
        <p:spPr>
          <a:xfrm>
            <a:off x="7722484" y="5048440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2.0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9544D1-B5C3-43E4-9D39-B427F05739A7}"/>
              </a:ext>
            </a:extLst>
          </p:cNvPr>
          <p:cNvGrpSpPr/>
          <p:nvPr/>
        </p:nvGrpSpPr>
        <p:grpSpPr>
          <a:xfrm>
            <a:off x="6558467" y="4364521"/>
            <a:ext cx="2364815" cy="1044690"/>
            <a:chOff x="6558467" y="4364521"/>
            <a:chExt cx="2364815" cy="10446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D32DA-B207-4287-9079-C27426361643}"/>
                </a:ext>
              </a:extLst>
            </p:cNvPr>
            <p:cNvSpPr/>
            <p:nvPr/>
          </p:nvSpPr>
          <p:spPr>
            <a:xfrm>
              <a:off x="6808089" y="5036782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30D454-326B-4049-8AF1-F682A14958CA}"/>
                </a:ext>
              </a:extLst>
            </p:cNvPr>
            <p:cNvSpPr txBox="1"/>
            <p:nvPr/>
          </p:nvSpPr>
          <p:spPr>
            <a:xfrm>
              <a:off x="6558468" y="467498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E3FB98-1D46-47E8-A3BD-784CDB4FC0EB}"/>
                </a:ext>
              </a:extLst>
            </p:cNvPr>
            <p:cNvSpPr txBox="1"/>
            <p:nvPr/>
          </p:nvSpPr>
          <p:spPr>
            <a:xfrm>
              <a:off x="7562205" y="4679108"/>
              <a:ext cx="299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894007-AD25-4FB4-A8AF-09138557F5B5}"/>
                </a:ext>
              </a:extLst>
            </p:cNvPr>
            <p:cNvSpPr/>
            <p:nvPr/>
          </p:nvSpPr>
          <p:spPr>
            <a:xfrm>
              <a:off x="7738252" y="5036781"/>
              <a:ext cx="719959" cy="3724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F8E22A-B71D-433D-85B5-D0E926A1B2DF}"/>
                </a:ext>
              </a:extLst>
            </p:cNvPr>
            <p:cNvSpPr txBox="1"/>
            <p:nvPr/>
          </p:nvSpPr>
          <p:spPr>
            <a:xfrm>
              <a:off x="6558467" y="4364521"/>
              <a:ext cx="23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Formal parameters: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573B6C4-AE50-4D28-A39A-1C9BCB2F20D6}"/>
              </a:ext>
            </a:extLst>
          </p:cNvPr>
          <p:cNvSpPr txBox="1"/>
          <p:nvPr/>
        </p:nvSpPr>
        <p:spPr>
          <a:xfrm>
            <a:off x="6802847" y="5026813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2C2627-B8EC-403D-A308-D82B2A347A1C}"/>
              </a:ext>
            </a:extLst>
          </p:cNvPr>
          <p:cNvSpPr txBox="1"/>
          <p:nvPr/>
        </p:nvSpPr>
        <p:spPr>
          <a:xfrm>
            <a:off x="7722483" y="5036781"/>
            <a:ext cx="7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18.3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2EC218-6B34-4BC6-985B-265D9D3436F7}"/>
              </a:ext>
            </a:extLst>
          </p:cNvPr>
          <p:cNvCxnSpPr/>
          <p:nvPr/>
        </p:nvCxnSpPr>
        <p:spPr>
          <a:xfrm>
            <a:off x="296525" y="3287854"/>
            <a:ext cx="37837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3C03BB-E704-4C30-B8E8-9A3150F8B46A}"/>
              </a:ext>
            </a:extLst>
          </p:cNvPr>
          <p:cNvSpPr txBox="1"/>
          <p:nvPr/>
        </p:nvSpPr>
        <p:spPr>
          <a:xfrm>
            <a:off x="6758148" y="3314191"/>
            <a:ext cx="178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10.5 and 18.3</a:t>
            </a:r>
          </a:p>
        </p:txBody>
      </p:sp>
    </p:spTree>
    <p:extLst>
      <p:ext uri="{BB962C8B-B14F-4D97-AF65-F5344CB8AC3E}">
        <p14:creationId xmlns:p14="http://schemas.microsoft.com/office/powerpoint/2010/main" val="2676965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8" grpId="0"/>
      <p:bldP spid="28" grpId="1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9B7A3CEF-701A-42A0-92CE-29D92649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2"/>
            <a:ext cx="8229600" cy="514390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Formal parameters are local to the function they are declared in.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Variables declared within the function are also local to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>
                <a:solidFill>
                  <a:srgbClr val="0000FF"/>
                </a:solidFill>
              </a:rPr>
              <a:t>Local parameters and variables are only accessible in the function they are declared </a:t>
            </a:r>
            <a:r>
              <a:rPr lang="en-GB" sz="2000" dirty="0"/>
              <a:t>– </a:t>
            </a:r>
            <a:r>
              <a:rPr lang="en-GB" sz="2000" dirty="0">
                <a:solidFill>
                  <a:srgbClr val="C00000"/>
                </a:solidFill>
              </a:rPr>
              <a:t>scope rule</a:t>
            </a:r>
            <a:r>
              <a:rPr lang="en-GB" sz="20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When a function is called, an activation record is created in the call stack, and memory is allocated for the local parameters and variables of the function.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Once the function is done, the activation record is removed, and memory allocated for the local parameters and variables is released.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Hence, local parameters and variables of a function exist in memory only during the execution of the function. They are called </a:t>
            </a:r>
            <a:r>
              <a:rPr lang="en-GB" sz="2000" dirty="0">
                <a:solidFill>
                  <a:srgbClr val="0000FF"/>
                </a:solidFill>
              </a:rPr>
              <a:t>automatic variables</a:t>
            </a:r>
            <a:r>
              <a:rPr lang="en-GB" sz="20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In contrast, </a:t>
            </a:r>
            <a:r>
              <a:rPr lang="en-GB" sz="2000" dirty="0">
                <a:solidFill>
                  <a:srgbClr val="0000FF"/>
                </a:solidFill>
              </a:rPr>
              <a:t>static variables </a:t>
            </a:r>
            <a:r>
              <a:rPr lang="en-GB" sz="2000" dirty="0"/>
              <a:t>exist in the memory even after the function is executed.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8544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C920BE1-7C56-4A46-8A83-9DF89317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27124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What’s wrong with this code?</a:t>
            </a:r>
            <a:endParaRPr lang="en-US" dirty="0"/>
          </a:p>
        </p:txBody>
      </p:sp>
      <p:sp>
        <p:nvSpPr>
          <p:cNvPr id="9" name="[TextBox 1]">
            <a:extLst>
              <a:ext uri="{FF2B5EF4-FFF2-40B4-BE49-F238E27FC236}">
                <a16:creationId xmlns:a16="http://schemas.microsoft.com/office/drawing/2014/main" id="{8A2E0B88-A1F9-456E-A0D9-F059E956880B}"/>
              </a:ext>
            </a:extLst>
          </p:cNvPr>
          <p:cNvSpPr txBox="1"/>
          <p:nvPr/>
        </p:nvSpPr>
        <p:spPr>
          <a:xfrm>
            <a:off x="1091821" y="2006662"/>
            <a:ext cx="3207223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 + x;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FC2D0-B517-436F-937E-8C261AB1ACCD}"/>
              </a:ext>
            </a:extLst>
          </p:cNvPr>
          <p:cNvSpPr txBox="1"/>
          <p:nvPr/>
        </p:nvSpPr>
        <p:spPr>
          <a:xfrm>
            <a:off x="4599294" y="2333639"/>
            <a:ext cx="3930557" cy="156966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Answer:</a:t>
            </a:r>
          </a:p>
          <a:p>
            <a:r>
              <a:rPr lang="en-US" sz="2400"/>
              <a:t>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is local to </a:t>
            </a:r>
            <a:r>
              <a:rPr lang="en-US" sz="2400">
                <a:solidFill>
                  <a:srgbClr val="0000FF"/>
                </a:solidFill>
              </a:rPr>
              <a:t>main()</a:t>
            </a:r>
            <a:r>
              <a:rPr lang="en-US" sz="2400"/>
              <a:t>, not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 Hence, variable </a:t>
            </a:r>
            <a:r>
              <a:rPr lang="en-US" sz="2400">
                <a:solidFill>
                  <a:srgbClr val="C00000"/>
                </a:solidFill>
              </a:rPr>
              <a:t>a</a:t>
            </a:r>
            <a:r>
              <a:rPr lang="en-US" sz="2400"/>
              <a:t> cannot be used in </a:t>
            </a:r>
            <a:r>
              <a:rPr lang="en-US" sz="2400">
                <a:solidFill>
                  <a:srgbClr val="0000FF"/>
                </a:solidFill>
              </a:rPr>
              <a:t>f()</a:t>
            </a:r>
            <a:r>
              <a:rPr lang="en-US" sz="2400"/>
              <a:t>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688AAE-528B-4147-A5E2-02F8F5ABE345}"/>
              </a:ext>
            </a:extLst>
          </p:cNvPr>
          <p:cNvSpPr/>
          <p:nvPr/>
        </p:nvSpPr>
        <p:spPr>
          <a:xfrm>
            <a:off x="2354238" y="4162103"/>
            <a:ext cx="341194" cy="3138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E1861-97D9-4E4D-A1F0-4CC06CF3842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9582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Pass-by-Value and Scope Rule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60AA1D9-A42A-4DD8-AE36-17456AC8A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/>
              <a:t>Trace this code by hand and write out its output.</a:t>
            </a:r>
            <a:endParaRPr lang="en-US" dirty="0"/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85472F83-4804-4D8C-A570-F828BC9324AF}"/>
              </a:ext>
            </a:extLst>
          </p:cNvPr>
          <p:cNvSpPr txBox="1"/>
          <p:nvPr/>
        </p:nvSpPr>
        <p:spPr>
          <a:xfrm>
            <a:off x="2255930" y="2017026"/>
            <a:ext cx="6289358" cy="415498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g(a,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before: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a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 =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b;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g, after : a=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A1EFE-8458-4BBB-9005-8CCF69D7E827}"/>
              </a:ext>
            </a:extLst>
          </p:cNvPr>
          <p:cNvSpPr txBox="1"/>
          <p:nvPr/>
        </p:nvSpPr>
        <p:spPr>
          <a:xfrm>
            <a:off x="5046987" y="1647253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F1626-4C9C-4DC0-95B9-84BDC4A39981}"/>
              </a:ext>
            </a:extLst>
          </p:cNvPr>
          <p:cNvSpPr txBox="1"/>
          <p:nvPr/>
        </p:nvSpPr>
        <p:spPr>
          <a:xfrm>
            <a:off x="5046987" y="2016585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g, before: a=2, b=3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95A5A1-7632-42CB-B968-6740A4C00BA0}"/>
              </a:ext>
            </a:extLst>
          </p:cNvPr>
          <p:cNvSpPr txBox="1"/>
          <p:nvPr/>
        </p:nvSpPr>
        <p:spPr>
          <a:xfrm>
            <a:off x="5046987" y="238499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g, after : a=102, b=203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FF49D-4E2D-402B-95CF-7A4035CA8BC9}"/>
              </a:ext>
            </a:extLst>
          </p:cNvPr>
          <p:cNvSpPr txBox="1"/>
          <p:nvPr/>
        </p:nvSpPr>
        <p:spPr>
          <a:xfrm>
            <a:off x="5046987" y="275296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cxnSp>
        <p:nvCxnSpPr>
          <p:cNvPr id="22" name="[Straight Arrow Connector 2]">
            <a:extLst>
              <a:ext uri="{FF2B5EF4-FFF2-40B4-BE49-F238E27FC236}">
                <a16:creationId xmlns:a16="http://schemas.microsoft.com/office/drawing/2014/main" id="{E03E44C6-0513-447D-BCF5-AA9E1E6D6239}"/>
              </a:ext>
            </a:extLst>
          </p:cNvPr>
          <p:cNvCxnSpPr/>
          <p:nvPr/>
        </p:nvCxnSpPr>
        <p:spPr>
          <a:xfrm>
            <a:off x="2255930" y="3437450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[Straight Arrow Connector 2]">
            <a:extLst>
              <a:ext uri="{FF2B5EF4-FFF2-40B4-BE49-F238E27FC236}">
                <a16:creationId xmlns:a16="http://schemas.microsoft.com/office/drawing/2014/main" id="{0959A1A6-0302-4C4F-822B-4DB2CB0324E9}"/>
              </a:ext>
            </a:extLst>
          </p:cNvPr>
          <p:cNvCxnSpPr/>
          <p:nvPr/>
        </p:nvCxnSpPr>
        <p:spPr>
          <a:xfrm>
            <a:off x="2255930" y="5022865"/>
            <a:ext cx="28775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[Straight Arrow Connector 2]">
            <a:extLst>
              <a:ext uri="{FF2B5EF4-FFF2-40B4-BE49-F238E27FC236}">
                <a16:creationId xmlns:a16="http://schemas.microsoft.com/office/drawing/2014/main" id="{603CF282-1FFF-4B19-B0D4-73E3A7C796A9}"/>
              </a:ext>
            </a:extLst>
          </p:cNvPr>
          <p:cNvCxnSpPr/>
          <p:nvPr/>
        </p:nvCxnSpPr>
        <p:spPr>
          <a:xfrm>
            <a:off x="2255930" y="5734823"/>
            <a:ext cx="28775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[Straight Arrow Connector 2]">
            <a:extLst>
              <a:ext uri="{FF2B5EF4-FFF2-40B4-BE49-F238E27FC236}">
                <a16:creationId xmlns:a16="http://schemas.microsoft.com/office/drawing/2014/main" id="{A7218342-BACB-49BB-95C8-300066B91F89}"/>
              </a:ext>
            </a:extLst>
          </p:cNvPr>
          <p:cNvCxnSpPr/>
          <p:nvPr/>
        </p:nvCxnSpPr>
        <p:spPr>
          <a:xfrm>
            <a:off x="2255930" y="3922135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06F215-9D8F-4797-A40E-C8C8F50553A1}"/>
              </a:ext>
            </a:extLst>
          </p:cNvPr>
          <p:cNvSpPr txBox="1"/>
          <p:nvPr/>
        </p:nvSpPr>
        <p:spPr>
          <a:xfrm>
            <a:off x="717386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27" name="[TextBox 15]">
            <a:extLst>
              <a:ext uri="{FF2B5EF4-FFF2-40B4-BE49-F238E27FC236}">
                <a16:creationId xmlns:a16="http://schemas.microsoft.com/office/drawing/2014/main" id="{814EBA0B-B645-456C-A041-B335D428C051}"/>
              </a:ext>
            </a:extLst>
          </p:cNvPr>
          <p:cNvSpPr txBox="1"/>
          <p:nvPr/>
        </p:nvSpPr>
        <p:spPr>
          <a:xfrm>
            <a:off x="6962237" y="5987344"/>
            <a:ext cx="172884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PassByValue.c</a:t>
            </a:r>
            <a:endParaRPr lang="en-S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1F72-6A4C-41C6-8F20-B5CFAD45DCB2}"/>
              </a:ext>
            </a:extLst>
          </p:cNvPr>
          <p:cNvGrpSpPr/>
          <p:nvPr/>
        </p:nvGrpSpPr>
        <p:grpSpPr>
          <a:xfrm>
            <a:off x="587375" y="1760560"/>
            <a:ext cx="1668555" cy="1754326"/>
            <a:chOff x="192014" y="1760560"/>
            <a:chExt cx="1668555" cy="17543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A37B3-D55F-4301-B56E-2C97156E589B}"/>
                </a:ext>
              </a:extLst>
            </p:cNvPr>
            <p:cNvSpPr txBox="1"/>
            <p:nvPr/>
          </p:nvSpPr>
          <p:spPr>
            <a:xfrm>
              <a:off x="192014" y="1760560"/>
              <a:ext cx="14498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3">
                      <a:lumMod val="75000"/>
                    </a:schemeClr>
                  </a:solidFill>
                </a:rPr>
                <a:t>A void function is a function that does not return any value.</a:t>
              </a:r>
            </a:p>
          </p:txBody>
        </p:sp>
        <p:cxnSp>
          <p:nvCxnSpPr>
            <p:cNvPr id="28" name="[Straight Arrow Connector 2]">
              <a:extLst>
                <a:ext uri="{FF2B5EF4-FFF2-40B4-BE49-F238E27FC236}">
                  <a16:creationId xmlns:a16="http://schemas.microsoft.com/office/drawing/2014/main" id="{9D48AE29-4405-4C84-828D-8E6FB8E2B7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639" y="2384994"/>
              <a:ext cx="35093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4104351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104351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4104351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5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4398202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6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398202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37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439820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8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3488797"/>
            <a:ext cx="633599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498122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498122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44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49812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5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791973"/>
            <a:ext cx="64293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791973"/>
            <a:ext cx="633599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47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791973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4882568"/>
            <a:ext cx="633599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51" name="[Straight Arrow Connector 2]">
            <a:extLst>
              <a:ext uri="{FF2B5EF4-FFF2-40B4-BE49-F238E27FC236}">
                <a16:creationId xmlns:a16="http://schemas.microsoft.com/office/drawing/2014/main" id="{E03E44C6-0513-447D-BCF5-AA9E1E6D6239}"/>
              </a:ext>
            </a:extLst>
          </p:cNvPr>
          <p:cNvCxnSpPr/>
          <p:nvPr/>
        </p:nvCxnSpPr>
        <p:spPr>
          <a:xfrm>
            <a:off x="2255930" y="3674217"/>
            <a:ext cx="28775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3796574"/>
            <a:ext cx="642938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  <p:sp>
        <p:nvSpPr>
          <p:cNvPr id="30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3796574"/>
            <a:ext cx="633599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3796574"/>
            <a:ext cx="62817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201973" y="5190345"/>
            <a:ext cx="633599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498122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</p:txBody>
      </p:sp>
      <p:sp>
        <p:nvSpPr>
          <p:cNvPr id="53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791973"/>
            <a:ext cx="628172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203</a:t>
            </a:r>
          </a:p>
        </p:txBody>
      </p:sp>
      <p:sp>
        <p:nvSpPr>
          <p:cNvPr id="41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1481961" y="5190345"/>
            <a:ext cx="628172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[TextBox 1]">
            <a:extLst>
              <a:ext uri="{FF2B5EF4-FFF2-40B4-BE49-F238E27FC236}">
                <a16:creationId xmlns:a16="http://schemas.microsoft.com/office/drawing/2014/main" id="{62758860-5AB1-40F5-A125-AF960821DE6A}"/>
              </a:ext>
            </a:extLst>
          </p:cNvPr>
          <p:cNvSpPr txBox="1"/>
          <p:nvPr/>
        </p:nvSpPr>
        <p:spPr>
          <a:xfrm>
            <a:off x="839022" y="5190345"/>
            <a:ext cx="642938" cy="3077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5447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9" grpId="0" animBg="1"/>
      <p:bldP spid="30" grpId="0" animBg="1"/>
      <p:bldP spid="31" grpId="0" animBg="1"/>
      <p:bldP spid="40" grpId="0" animBg="1"/>
      <p:bldP spid="40" grpId="1" animBg="1"/>
      <p:bldP spid="52" grpId="0" animBg="1"/>
      <p:bldP spid="52" grpId="1" animBg="1"/>
      <p:bldP spid="53" grpId="0" animBg="1"/>
      <p:bldP spid="53" grpId="1" animBg="1"/>
      <p:bldP spid="41" grpId="0" animBg="1"/>
      <p:bldP spid="41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Consequence of Pass-by-Value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F975DC1-B88B-4C65-B227-0241E9B8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573109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Can this code be used to swap the values in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28" name="[TextBox 1]">
            <a:extLst>
              <a:ext uri="{FF2B5EF4-FFF2-40B4-BE49-F238E27FC236}">
                <a16:creationId xmlns:a16="http://schemas.microsoft.com/office/drawing/2014/main" id="{83E66862-A940-4BA6-8384-7D8355FE509E}"/>
              </a:ext>
            </a:extLst>
          </p:cNvPr>
          <p:cNvSpPr txBox="1"/>
          <p:nvPr/>
        </p:nvSpPr>
        <p:spPr>
          <a:xfrm>
            <a:off x="575466" y="2017026"/>
            <a:ext cx="6289358" cy="390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before: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swap(a, b);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main, after : 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b);	return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swap(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b;</a:t>
            </a: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 = temp;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31775" algn="l"/>
                <a:tab pos="465138" algn="l"/>
                <a:tab pos="6826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B05B0-F221-4A7F-B651-6C5C0D5E1A9E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86D8-2962-4D14-8F0A-300DBF00331C}"/>
              </a:ext>
            </a:extLst>
          </p:cNvPr>
          <p:cNvSpPr txBox="1"/>
          <p:nvPr/>
        </p:nvSpPr>
        <p:spPr>
          <a:xfrm>
            <a:off x="4339987" y="1819722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before: a=2, b=3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3DF5E-425D-4341-B0BE-9642ADE8149B}"/>
              </a:ext>
            </a:extLst>
          </p:cNvPr>
          <p:cNvSpPr txBox="1"/>
          <p:nvPr/>
        </p:nvSpPr>
        <p:spPr>
          <a:xfrm>
            <a:off x="4339987" y="2189054"/>
            <a:ext cx="3916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main, after : a=2, b=3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916FB6-B2A2-4F0A-9EF5-2B8AEBF30E02}"/>
              </a:ext>
            </a:extLst>
          </p:cNvPr>
          <p:cNvSpPr txBox="1"/>
          <p:nvPr/>
        </p:nvSpPr>
        <p:spPr>
          <a:xfrm>
            <a:off x="7008769" y="2797929"/>
            <a:ext cx="110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No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[TextBox 15]">
            <a:extLst>
              <a:ext uri="{FF2B5EF4-FFF2-40B4-BE49-F238E27FC236}">
                <a16:creationId xmlns:a16="http://schemas.microsoft.com/office/drawing/2014/main" id="{8D74B988-CAD2-4078-B98F-33581C8A4454}"/>
              </a:ext>
            </a:extLst>
          </p:cNvPr>
          <p:cNvSpPr txBox="1"/>
          <p:nvPr/>
        </p:nvSpPr>
        <p:spPr>
          <a:xfrm>
            <a:off x="5081664" y="5728484"/>
            <a:ext cx="192710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SwapIncorrect.c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978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(1/3)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4FE3CE2-A6C1-44F4-A948-8522BC34A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60389"/>
            <a:ext cx="8229600" cy="45967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function may not return any value (called a </a:t>
            </a:r>
            <a:r>
              <a:rPr lang="en-US" dirty="0">
                <a:solidFill>
                  <a:srgbClr val="C00000"/>
                </a:solidFill>
              </a:rPr>
              <a:t>void function</a:t>
            </a:r>
            <a:r>
              <a:rPr lang="en-US" dirty="0"/>
              <a:t>), or it may return a value.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All parameters and variables in a function are local to the function (</a:t>
            </a:r>
            <a:r>
              <a:rPr lang="en-US" dirty="0">
                <a:solidFill>
                  <a:srgbClr val="C00000"/>
                </a:solidFill>
              </a:rPr>
              <a:t>scope rule</a:t>
            </a:r>
            <a:r>
              <a:rPr lang="en-US" dirty="0"/>
              <a:t>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Arguments from a caller are </a:t>
            </a:r>
            <a:r>
              <a:rPr lang="en-US" dirty="0">
                <a:solidFill>
                  <a:srgbClr val="C00000"/>
                </a:solidFill>
              </a:rPr>
              <a:t>passed by value </a:t>
            </a:r>
            <a:r>
              <a:rPr lang="en-US" dirty="0"/>
              <a:t>to a function’s parameters.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do we then allow a function to return more than one value, or modify values of variables defined outside it?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 example is </a:t>
            </a:r>
            <a:r>
              <a:rPr lang="en-US" dirty="0">
                <a:solidFill>
                  <a:srgbClr val="0000FF"/>
                </a:solidFill>
              </a:rPr>
              <a:t>swapping two variables</a:t>
            </a:r>
            <a:r>
              <a:rPr lang="en-US" dirty="0"/>
              <a:t>. How can we write a function to do that? The previous slide shows a negative example.</a:t>
            </a:r>
          </a:p>
        </p:txBody>
      </p:sp>
    </p:spTree>
    <p:extLst>
      <p:ext uri="{BB962C8B-B14F-4D97-AF65-F5344CB8AC3E}">
        <p14:creationId xmlns:p14="http://schemas.microsoft.com/office/powerpoint/2010/main" val="818228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  <a:latin typeface="+mn-lt"/>
              </a:rPr>
              <a:t>5. Function with Pointer Parameters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(2/3)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20B09FA-E642-4207-AA25-80475368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in </a:t>
            </a:r>
            <a:r>
              <a:rPr lang="en-US" dirty="0" err="1">
                <a:solidFill>
                  <a:srgbClr val="0000FF"/>
                </a:solidFill>
              </a:rPr>
              <a:t>SwapIncorrect.c</a:t>
            </a:r>
            <a:r>
              <a:rPr lang="en-US" dirty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It’s all about </a:t>
            </a:r>
            <a:r>
              <a:rPr lang="en-US" dirty="0">
                <a:solidFill>
                  <a:srgbClr val="C00000"/>
                </a:solidFill>
              </a:rPr>
              <a:t>pass-by-value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scope rule</a:t>
            </a:r>
            <a:r>
              <a:rPr lang="en-US" dirty="0"/>
              <a:t>!</a:t>
            </a:r>
          </a:p>
        </p:txBody>
      </p:sp>
      <p:sp>
        <p:nvSpPr>
          <p:cNvPr id="9" name="[TextBox 3]">
            <a:extLst>
              <a:ext uri="{FF2B5EF4-FFF2-40B4-BE49-F238E27FC236}">
                <a16:creationId xmlns:a16="http://schemas.microsoft.com/office/drawing/2014/main" id="{F5E1BC44-7A47-41AC-8664-D3AE636F6038}"/>
              </a:ext>
            </a:extLst>
          </p:cNvPr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main():</a:t>
            </a:r>
          </a:p>
        </p:txBody>
      </p:sp>
      <p:grpSp>
        <p:nvGrpSpPr>
          <p:cNvPr id="10" name="[Group 23]">
            <a:extLst>
              <a:ext uri="{FF2B5EF4-FFF2-40B4-BE49-F238E27FC236}">
                <a16:creationId xmlns:a16="http://schemas.microsoft.com/office/drawing/2014/main" id="{53E5DE3E-572C-49F7-A068-43A2DABCD97A}"/>
              </a:ext>
            </a:extLst>
          </p:cNvPr>
          <p:cNvGrpSpPr/>
          <p:nvPr/>
        </p:nvGrpSpPr>
        <p:grpSpPr>
          <a:xfrm>
            <a:off x="4771246" y="2425931"/>
            <a:ext cx="3119435" cy="769246"/>
            <a:chOff x="4771246" y="2158620"/>
            <a:chExt cx="3119435" cy="7692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044E03A-847F-44F9-B2E7-C49E9CED9CD1}"/>
                </a:ext>
              </a:extLst>
            </p:cNvPr>
            <p:cNvGrpSpPr/>
            <p:nvPr/>
          </p:nvGrpSpPr>
          <p:grpSpPr>
            <a:xfrm>
              <a:off x="4771246" y="2158620"/>
              <a:ext cx="1247417" cy="769246"/>
              <a:chOff x="4771246" y="2158620"/>
              <a:chExt cx="1247417" cy="76924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C9DF48-7DAD-4E3A-ADA9-9A8549F44D82}"/>
                  </a:ext>
                </a:extLst>
              </p:cNvPr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51DA24-6CFF-47E4-AD94-8733CFC06093}"/>
                    </a:ext>
                  </a:extLst>
                </p:cNvPr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E5CF4FE-9D4D-4E4D-8A78-AA8DB5C5280B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72044-73B7-480A-897A-D3F9E3CB6A64}"/>
                  </a:ext>
                </a:extLst>
              </p:cNvPr>
              <p:cNvSpPr txBox="1"/>
              <p:nvPr/>
            </p:nvSpPr>
            <p:spPr>
              <a:xfrm>
                <a:off x="4771246" y="2158620"/>
                <a:ext cx="45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8FF11-3992-4653-A5CD-A0D5BF595976}"/>
                </a:ext>
              </a:extLst>
            </p:cNvPr>
            <p:cNvGrpSpPr/>
            <p:nvPr/>
          </p:nvGrpSpPr>
          <p:grpSpPr>
            <a:xfrm>
              <a:off x="6663950" y="2158620"/>
              <a:ext cx="1226731" cy="769246"/>
              <a:chOff x="6663950" y="2158620"/>
              <a:chExt cx="1226731" cy="76924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4125DB7-E015-49C9-A622-A63CD816A750}"/>
                  </a:ext>
                </a:extLst>
              </p:cNvPr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5E93D-9006-4C01-804C-FB05BB28E67A}"/>
                    </a:ext>
                  </a:extLst>
                </p:cNvPr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CF2AB0-5276-489A-9357-757B04388074}"/>
                    </a:ext>
                  </a:extLst>
                </p:cNvPr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CC98E3-F597-411A-9037-CD7E5E3799A6}"/>
                  </a:ext>
                </a:extLst>
              </p:cNvPr>
              <p:cNvSpPr txBox="1"/>
              <p:nvPr/>
            </p:nvSpPr>
            <p:spPr>
              <a:xfrm>
                <a:off x="6663950" y="2158620"/>
                <a:ext cx="452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</p:grpSp>
      <p:cxnSp>
        <p:nvCxnSpPr>
          <p:cNvPr id="25" name="[Straight Connector 19]">
            <a:extLst>
              <a:ext uri="{FF2B5EF4-FFF2-40B4-BE49-F238E27FC236}">
                <a16:creationId xmlns:a16="http://schemas.microsoft.com/office/drawing/2014/main" id="{8A6C6110-407C-4938-9107-82A33D4FFEC8}"/>
              </a:ext>
            </a:extLst>
          </p:cNvPr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[TextBox 22]">
            <a:extLst>
              <a:ext uri="{FF2B5EF4-FFF2-40B4-BE49-F238E27FC236}">
                <a16:creationId xmlns:a16="http://schemas.microsoft.com/office/drawing/2014/main" id="{ACBDAF88-D4C0-4495-B3B6-C1EB5A3911D3}"/>
              </a:ext>
            </a:extLst>
          </p:cNvPr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 swap():</a:t>
            </a:r>
          </a:p>
        </p:txBody>
      </p:sp>
      <p:grpSp>
        <p:nvGrpSpPr>
          <p:cNvPr id="27" name="[Group 26]">
            <a:extLst>
              <a:ext uri="{FF2B5EF4-FFF2-40B4-BE49-F238E27FC236}">
                <a16:creationId xmlns:a16="http://schemas.microsoft.com/office/drawing/2014/main" id="{92415300-7BB6-42F4-81F9-822F999CCFC0}"/>
              </a:ext>
            </a:extLst>
          </p:cNvPr>
          <p:cNvGrpSpPr/>
          <p:nvPr/>
        </p:nvGrpSpPr>
        <p:grpSpPr>
          <a:xfrm>
            <a:off x="4646447" y="3784851"/>
            <a:ext cx="3244234" cy="769246"/>
            <a:chOff x="4646447" y="2158620"/>
            <a:chExt cx="3244234" cy="7692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93A6F2-71BA-4D9D-A322-58AEE5A94325}"/>
                </a:ext>
              </a:extLst>
            </p:cNvPr>
            <p:cNvGrpSpPr/>
            <p:nvPr/>
          </p:nvGrpSpPr>
          <p:grpSpPr>
            <a:xfrm>
              <a:off x="4646447" y="2158620"/>
              <a:ext cx="1372216" cy="769246"/>
              <a:chOff x="4646447" y="2158620"/>
              <a:chExt cx="1372216" cy="76924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DA5A01-C81D-4AA4-9581-09A0EF603D6E}"/>
                  </a:ext>
                </a:extLst>
              </p:cNvPr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101AD2-516B-42C1-9112-FFE93F7A754D}"/>
                    </a:ext>
                  </a:extLst>
                </p:cNvPr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2DABC08-B487-457A-B239-4D6632FA6667}"/>
                    </a:ext>
                  </a:extLst>
                </p:cNvPr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41034D-44FE-43DB-A691-0B71EF43558C}"/>
                  </a:ext>
                </a:extLst>
              </p:cNvPr>
              <p:cNvSpPr txBox="1"/>
              <p:nvPr/>
            </p:nvSpPr>
            <p:spPr>
              <a:xfrm>
                <a:off x="4646447" y="2158620"/>
                <a:ext cx="669355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243E56-3970-455D-8AB8-95FCC132FDEE}"/>
                </a:ext>
              </a:extLst>
            </p:cNvPr>
            <p:cNvGrpSpPr/>
            <p:nvPr/>
          </p:nvGrpSpPr>
          <p:grpSpPr>
            <a:xfrm>
              <a:off x="6592299" y="2158620"/>
              <a:ext cx="1298382" cy="769246"/>
              <a:chOff x="6592299" y="2158620"/>
              <a:chExt cx="1298382" cy="76924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C7411A0-ED7F-4EE3-845B-818DD1782E2F}"/>
                  </a:ext>
                </a:extLst>
              </p:cNvPr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1ADE46C-355E-4B78-AF90-2A86742F6028}"/>
                    </a:ext>
                  </a:extLst>
                </p:cNvPr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54CAD2-307A-405F-A30C-51ED307D5EC1}"/>
                    </a:ext>
                  </a:extLst>
                </p:cNvPr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7F5128-0856-4649-A037-6A7269C8E72D}"/>
                  </a:ext>
                </a:extLst>
              </p:cNvPr>
              <p:cNvSpPr txBox="1"/>
              <p:nvPr/>
            </p:nvSpPr>
            <p:spPr>
              <a:xfrm>
                <a:off x="6592299" y="2158620"/>
                <a:ext cx="595522" cy="36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</p:grpSp>
      <p:grpSp>
        <p:nvGrpSpPr>
          <p:cNvPr id="38" name="[Group 37]">
            <a:extLst>
              <a:ext uri="{FF2B5EF4-FFF2-40B4-BE49-F238E27FC236}">
                <a16:creationId xmlns:a16="http://schemas.microsoft.com/office/drawing/2014/main" id="{D3F9EABE-992B-4168-9DE3-FC02CF1A01DC}"/>
              </a:ext>
            </a:extLst>
          </p:cNvPr>
          <p:cNvGrpSpPr/>
          <p:nvPr/>
        </p:nvGrpSpPr>
        <p:grpSpPr>
          <a:xfrm>
            <a:off x="5315803" y="4076425"/>
            <a:ext cx="2398072" cy="430323"/>
            <a:chOff x="5315803" y="4076425"/>
            <a:chExt cx="2398072" cy="430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168539-6B55-4A9A-B404-3020D1F4E528}"/>
                </a:ext>
              </a:extLst>
            </p:cNvPr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40E5AF-805D-4969-8BD8-0B8C50203D68}"/>
                </a:ext>
              </a:extLst>
            </p:cNvPr>
            <p:cNvCxnSpPr/>
            <p:nvPr/>
          </p:nvCxnSpPr>
          <p:spPr>
            <a:xfrm flipH="1">
              <a:off x="7154317" y="4083246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[Group 38]">
            <a:extLst>
              <a:ext uri="{FF2B5EF4-FFF2-40B4-BE49-F238E27FC236}">
                <a16:creationId xmlns:a16="http://schemas.microsoft.com/office/drawing/2014/main" id="{E9BDB6D2-B798-4735-AE23-2E6C25596DE1}"/>
              </a:ext>
            </a:extLst>
          </p:cNvPr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2C7E5A-A9EC-4BB3-9929-06BC128EBEA8}"/>
                </a:ext>
              </a:extLst>
            </p:cNvPr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CA8A3-FDA9-4295-9108-755E5463064E}"/>
                </a:ext>
              </a:extLst>
            </p:cNvPr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41CC960D-898F-4F1C-9600-61EDB6402F17}"/>
              </a:ext>
            </a:extLst>
          </p:cNvPr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way for </a:t>
            </a:r>
            <a:r>
              <a:rPr lang="en-US" dirty="0">
                <a:solidFill>
                  <a:srgbClr val="0000FF"/>
                </a:solidFill>
              </a:rPr>
              <a:t>swap() </a:t>
            </a:r>
            <a:r>
              <a:rPr lang="en-US" dirty="0"/>
              <a:t>to modify the values of variables that are outside its scope (i.e. a and b), unless...</a:t>
            </a:r>
          </a:p>
        </p:txBody>
      </p:sp>
    </p:spTree>
    <p:extLst>
      <p:ext uri="{BB962C8B-B14F-4D97-AF65-F5344CB8AC3E}">
        <p14:creationId xmlns:p14="http://schemas.microsoft.com/office/powerpoint/2010/main" val="719375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4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18329</TotalTime>
  <Words>2265</Words>
  <Application>Microsoft Office PowerPoint</Application>
  <PresentationFormat>On-screen Show (4:3)</PresentationFormat>
  <Paragraphs>373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1577</cp:revision>
  <cp:lastPrinted>2017-06-30T03:15:07Z</cp:lastPrinted>
  <dcterms:created xsi:type="dcterms:W3CDTF">1998-09-05T15:03:32Z</dcterms:created>
  <dcterms:modified xsi:type="dcterms:W3CDTF">2025-01-08T08:13:51Z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