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621" r:id="rId3"/>
    <p:sldId id="468" r:id="rId4"/>
    <p:sldId id="469" r:id="rId5"/>
    <p:sldId id="470" r:id="rId6"/>
    <p:sldId id="472" r:id="rId7"/>
    <p:sldId id="473" r:id="rId8"/>
    <p:sldId id="476" r:id="rId9"/>
    <p:sldId id="474" r:id="rId10"/>
    <p:sldId id="477" r:id="rId11"/>
    <p:sldId id="478" r:id="rId12"/>
    <p:sldId id="479" r:id="rId13"/>
    <p:sldId id="480" r:id="rId14"/>
    <p:sldId id="475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  <p:sldId id="499" r:id="rId34"/>
    <p:sldId id="500" r:id="rId35"/>
    <p:sldId id="501" r:id="rId36"/>
    <p:sldId id="502" r:id="rId37"/>
    <p:sldId id="503" r:id="rId38"/>
    <p:sldId id="504" r:id="rId39"/>
    <p:sldId id="505" r:id="rId40"/>
    <p:sldId id="506" r:id="rId41"/>
    <p:sldId id="308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  <a:srgbClr val="E5E5FF"/>
    <a:srgbClr val="E2FFC5"/>
    <a:srgbClr val="CCCCFF"/>
    <a:srgbClr val="CCFF99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54603-3B86-41A1-8C31-5368BC39B90E}" v="7" dt="2025-01-08T08:58:55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725" autoAdjust="0"/>
    <p:restoredTop sz="91639" autoAdjust="0"/>
  </p:normalViewPr>
  <p:slideViewPr>
    <p:cSldViewPr snapToGrid="0">
      <p:cViewPr varScale="1">
        <p:scale>
          <a:sx n="81" d="100"/>
          <a:sy n="81" d="100"/>
        </p:scale>
        <p:origin x="9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FC554603-3B86-41A1-8C31-5368BC39B90E}"/>
    <pc:docChg chg="custSel addSld delSld modSld modMainMaster">
      <pc:chgData name="Song Kai" userId="012566e0-30ff-4e17-bc5d-803a8d22ce41" providerId="ADAL" clId="{FC554603-3B86-41A1-8C31-5368BC39B90E}" dt="2025-01-08T08:59:21.332" v="11" actId="1076"/>
      <pc:docMkLst>
        <pc:docMk/>
      </pc:docMkLst>
      <pc:sldChg chg="del">
        <pc:chgData name="Song Kai" userId="012566e0-30ff-4e17-bc5d-803a8d22ce41" providerId="ADAL" clId="{FC554603-3B86-41A1-8C31-5368BC39B90E}" dt="2025-01-08T04:57:12.357" v="5" actId="47"/>
        <pc:sldMkLst>
          <pc:docMk/>
          <pc:sldMk cId="3428048069" sldId="507"/>
        </pc:sldMkLst>
      </pc:sldChg>
      <pc:sldChg chg="add del">
        <pc:chgData name="Song Kai" userId="012566e0-30ff-4e17-bc5d-803a8d22ce41" providerId="ADAL" clId="{FC554603-3B86-41A1-8C31-5368BC39B90E}" dt="2025-01-08T08:58:57.506" v="7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FC554603-3B86-41A1-8C31-5368BC39B90E}" dt="2025-01-08T08:58:55.839" v="6"/>
        <pc:sldMkLst>
          <pc:docMk/>
          <pc:sldMk cId="1156136907" sldId="621"/>
        </pc:sldMkLst>
      </pc:sldChg>
      <pc:sldMasterChg chg="addSp delSp modSp mod">
        <pc:chgData name="Song Kai" userId="012566e0-30ff-4e17-bc5d-803a8d22ce41" providerId="ADAL" clId="{FC554603-3B86-41A1-8C31-5368BC39B90E}" dt="2025-01-08T08:59:21.332" v="11" actId="1076"/>
        <pc:sldMasterMkLst>
          <pc:docMk/>
          <pc:sldMasterMk cId="0" sldId="2147485087"/>
        </pc:sldMasterMkLst>
        <pc:spChg chg="del mod">
          <ac:chgData name="Song Kai" userId="012566e0-30ff-4e17-bc5d-803a8d22ce41" providerId="ADAL" clId="{FC554603-3B86-41A1-8C31-5368BC39B90E}" dt="2025-01-08T08:59:04.354" v="8" actId="478"/>
          <ac:spMkLst>
            <pc:docMk/>
            <pc:sldMasterMk cId="0" sldId="2147485087"/>
            <ac:spMk id="11" creationId="{C7669E7A-5EDF-CA4B-B290-6EA5C8551ED8}"/>
          </ac:spMkLst>
        </pc:spChg>
        <pc:spChg chg="add mod">
          <ac:chgData name="Song Kai" userId="012566e0-30ff-4e17-bc5d-803a8d22ce41" providerId="ADAL" clId="{FC554603-3B86-41A1-8C31-5368BC39B90E}" dt="2025-01-08T04:56:34.625" v="1"/>
          <ac:spMkLst>
            <pc:docMk/>
            <pc:sldMasterMk cId="0" sldId="2147485087"/>
            <ac:spMk id="12" creationId="{A0C5FBB0-CB84-CBEE-88FC-453867BAB2E4}"/>
          </ac:spMkLst>
        </pc:spChg>
        <pc:spChg chg="add mod">
          <ac:chgData name="Song Kai" userId="012566e0-30ff-4e17-bc5d-803a8d22ce41" providerId="ADAL" clId="{FC554603-3B86-41A1-8C31-5368BC39B90E}" dt="2025-01-08T04:56:38.388" v="2"/>
          <ac:spMkLst>
            <pc:docMk/>
            <pc:sldMasterMk cId="0" sldId="2147485087"/>
            <ac:spMk id="14" creationId="{A3CAA35C-B908-5D91-87FA-3DE04BE5D4AD}"/>
          </ac:spMkLst>
        </pc:spChg>
        <pc:picChg chg="mod">
          <ac:chgData name="Song Kai" userId="012566e0-30ff-4e17-bc5d-803a8d22ce41" providerId="ADAL" clId="{FC554603-3B86-41A1-8C31-5368BC39B90E}" dt="2025-01-08T08:59:21.332" v="11" actId="1076"/>
          <ac:picMkLst>
            <pc:docMk/>
            <pc:sldMasterMk cId="0" sldId="2147485087"/>
            <ac:picMk id="8" creationId="{56BFB4B3-9549-6AA4-CC0F-5FE1D7AF0A81}"/>
          </ac:picMkLst>
        </pc:picChg>
        <pc:picChg chg="add mod">
          <ac:chgData name="Song Kai" userId="012566e0-30ff-4e17-bc5d-803a8d22ce41" providerId="ADAL" clId="{FC554603-3B86-41A1-8C31-5368BC39B90E}" dt="2025-01-08T04:56:34.625" v="1"/>
          <ac:picMkLst>
            <pc:docMk/>
            <pc:sldMasterMk cId="0" sldId="2147485087"/>
            <ac:picMk id="9" creationId="{DEF8704E-85B9-EC2E-A3E6-2A40340F61B6}"/>
          </ac:picMkLst>
        </pc:picChg>
        <pc:picChg chg="add mod">
          <ac:chgData name="Song Kai" userId="012566e0-30ff-4e17-bc5d-803a8d22ce41" providerId="ADAL" clId="{FC554603-3B86-41A1-8C31-5368BC39B90E}" dt="2025-01-08T04:56:38.388" v="2"/>
          <ac:picMkLst>
            <pc:docMk/>
            <pc:sldMasterMk cId="0" sldId="2147485087"/>
            <ac:picMk id="13" creationId="{D0797517-AC95-45BC-B7D4-B696F4EF2B0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FB4B3-9549-6AA4-CC0F-5FE1D7AF0A8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12618AB-C425-4249-9BDC-1514E7D155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5C562C3-3D45-4CB7-A374-3AA206D9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79449"/>
            <a:ext cx="5762626" cy="16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Using K-map, simplified SOP form:</a:t>
            </a:r>
          </a:p>
          <a:p>
            <a:pPr marL="444500" lvl="1" indent="-100013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400" dirty="0">
                <a:solidFill>
                  <a:srgbClr val="800000"/>
                </a:solidFill>
              </a:rPr>
              <a:t>C = 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 + XZ + YZ</a:t>
            </a:r>
            <a:br>
              <a:rPr lang="en-US" sz="2400" dirty="0">
                <a:solidFill>
                  <a:srgbClr val="800000"/>
                </a:solidFill>
                <a:sym typeface="Symbol" pitchFamily="18" charset="2"/>
              </a:rPr>
            </a:b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S = X'Y'Z + X'YZ' + XY'Z' + XYZ </a:t>
            </a:r>
            <a:endParaRPr lang="en-US" sz="2000" dirty="0">
              <a:solidFill>
                <a:srgbClr val="800000"/>
              </a:solidFill>
              <a:sym typeface="Symbol" pitchFamily="18" charset="2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CE825E1A-CF9D-424E-9350-0F3B2A1B9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28007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/>
              <a:t>Note:</a:t>
            </a:r>
          </a:p>
          <a:p>
            <a:pPr eaLnBrk="0" hangingPunct="0"/>
            <a:r>
              <a:rPr lang="en-US" sz="2000" dirty="0"/>
              <a:t>  </a:t>
            </a:r>
            <a:r>
              <a:rPr lang="en-US" dirty="0"/>
              <a:t>Z - carry in (to the current position)</a:t>
            </a:r>
          </a:p>
          <a:p>
            <a:pPr eaLnBrk="0" hangingPunct="0"/>
            <a:r>
              <a:rPr lang="en-US" dirty="0"/>
              <a:t>  C - carry out (to the next position)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3" name="Group 154">
            <a:extLst>
              <a:ext uri="{FF2B5EF4-FFF2-40B4-BE49-F238E27FC236}">
                <a16:creationId xmlns:a16="http://schemas.microsoft.com/office/drawing/2014/main" id="{A00A678E-191B-4E46-BB7B-951F9DC381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263143"/>
              </p:ext>
            </p:extLst>
          </p:nvPr>
        </p:nvGraphicFramePr>
        <p:xfrm>
          <a:off x="2895600" y="1600200"/>
          <a:ext cx="1828800" cy="2743200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 Box 58">
            <a:extLst>
              <a:ext uri="{FF2B5EF4-FFF2-40B4-BE49-F238E27FC236}">
                <a16:creationId xmlns:a16="http://schemas.microsoft.com/office/drawing/2014/main" id="{D2B34E30-07C8-4C3E-A536-E8DA6FFB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400E3-7E01-4483-966B-22426F56A2BA}"/>
              </a:ext>
            </a:extLst>
          </p:cNvPr>
          <p:cNvGrpSpPr/>
          <p:nvPr/>
        </p:nvGrpSpPr>
        <p:grpSpPr>
          <a:xfrm>
            <a:off x="6248400" y="3086419"/>
            <a:ext cx="2133600" cy="1390650"/>
            <a:chOff x="6248400" y="3276600"/>
            <a:chExt cx="2133600" cy="1390650"/>
          </a:xfrm>
        </p:grpSpPr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9CD87764-AC29-44F6-8FE2-F34449FD4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3276600"/>
              <a:ext cx="2133600" cy="1390650"/>
              <a:chOff x="3936" y="2112"/>
              <a:chExt cx="1344" cy="876"/>
            </a:xfrm>
          </p:grpSpPr>
          <p:grpSp>
            <p:nvGrpSpPr>
              <p:cNvPr id="46" name="Group 24">
                <a:extLst>
                  <a:ext uri="{FF2B5EF4-FFF2-40B4-BE49-F238E27FC236}">
                    <a16:creationId xmlns:a16="http://schemas.microsoft.com/office/drawing/2014/main" id="{E9FCE323-4BBC-4E89-A34C-FA966AC71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256"/>
                <a:ext cx="1344" cy="732"/>
                <a:chOff x="3936" y="2256"/>
                <a:chExt cx="1344" cy="732"/>
              </a:xfrm>
            </p:grpSpPr>
            <p:grpSp>
              <p:nvGrpSpPr>
                <p:cNvPr id="48" name="Group 25">
                  <a:extLst>
                    <a:ext uri="{FF2B5EF4-FFF2-40B4-BE49-F238E27FC236}">
                      <a16:creationId xmlns:a16="http://schemas.microsoft.com/office/drawing/2014/main" id="{3608251D-6C28-4A9E-9725-4161B15860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2256"/>
                  <a:ext cx="1344" cy="732"/>
                  <a:chOff x="3792" y="2592"/>
                  <a:chExt cx="1344" cy="732"/>
                </a:xfrm>
              </p:grpSpPr>
              <p:sp>
                <p:nvSpPr>
                  <p:cNvPr id="53" name="Rectangle 26">
                    <a:extLst>
                      <a:ext uri="{FF2B5EF4-FFF2-40B4-BE49-F238E27FC236}">
                        <a16:creationId xmlns:a16="http://schemas.microsoft.com/office/drawing/2014/main" id="{71405D43-6B2D-427E-8D16-209B8D915A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832"/>
                    <a:ext cx="960" cy="4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Line 27">
                    <a:extLst>
                      <a:ext uri="{FF2B5EF4-FFF2-40B4-BE49-F238E27FC236}">
                        <a16:creationId xmlns:a16="http://schemas.microsoft.com/office/drawing/2014/main" id="{B3E374D4-6D10-4864-8740-718665BD6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Text Box 28">
                    <a:extLst>
                      <a:ext uri="{FF2B5EF4-FFF2-40B4-BE49-F238E27FC236}">
                        <a16:creationId xmlns:a16="http://schemas.microsoft.com/office/drawing/2014/main" id="{90C8A18D-9CAD-4437-AD65-E157510D0A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832"/>
                    <a:ext cx="195" cy="4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0</a:t>
                    </a:r>
                  </a:p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   1</a:t>
                    </a:r>
                    <a:endParaRPr lang="en-GB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6" name="Text Box 29">
                    <a:extLst>
                      <a:ext uri="{FF2B5EF4-FFF2-40B4-BE49-F238E27FC236}">
                        <a16:creationId xmlns:a16="http://schemas.microsoft.com/office/drawing/2014/main" id="{C1353C57-167A-4AE6-B1F7-47AC4992AA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640"/>
                    <a:ext cx="105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GB" sz="1400" b="1" dirty="0">
                        <a:latin typeface="Times New Roman" pitchFamily="18" charset="0"/>
                      </a:rPr>
                      <a:t>00     01    11     10</a:t>
                    </a:r>
                  </a:p>
                </p:txBody>
              </p:sp>
              <p:sp>
                <p:nvSpPr>
                  <p:cNvPr id="57" name="Line 30">
                    <a:extLst>
                      <a:ext uri="{FF2B5EF4-FFF2-40B4-BE49-F238E27FC236}">
                        <a16:creationId xmlns:a16="http://schemas.microsoft.com/office/drawing/2014/main" id="{549D2E62-C579-471C-B43C-2BE506EC9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8" y="2688"/>
                    <a:ext cx="190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31">
                    <a:extLst>
                      <a:ext uri="{FF2B5EF4-FFF2-40B4-BE49-F238E27FC236}">
                        <a16:creationId xmlns:a16="http://schemas.microsoft.com/office/drawing/2014/main" id="{ED0C3D1D-FF9F-4777-B58C-05F20838E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708"/>
                    <a:ext cx="25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9" name="Text Box 32">
                    <a:extLst>
                      <a:ext uri="{FF2B5EF4-FFF2-40B4-BE49-F238E27FC236}">
                        <a16:creationId xmlns:a16="http://schemas.microsoft.com/office/drawing/2014/main" id="{F55585C6-96C2-47C2-96AE-F089130AF6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29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YZ</a:t>
                    </a:r>
                  </a:p>
                </p:txBody>
              </p:sp>
              <p:sp>
                <p:nvSpPr>
                  <p:cNvPr id="60" name="Line 33">
                    <a:extLst>
                      <a:ext uri="{FF2B5EF4-FFF2-40B4-BE49-F238E27FC236}">
                        <a16:creationId xmlns:a16="http://schemas.microsoft.com/office/drawing/2014/main" id="{D1E1FEEF-81B8-40B5-9BE9-791555DB34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072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Line 34">
                    <a:extLst>
                      <a:ext uri="{FF2B5EF4-FFF2-40B4-BE49-F238E27FC236}">
                        <a16:creationId xmlns:a16="http://schemas.microsoft.com/office/drawing/2014/main" id="{3542B7A7-35B2-484C-9BB3-1708ECBDEA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Line 35">
                    <a:extLst>
                      <a:ext uri="{FF2B5EF4-FFF2-40B4-BE49-F238E27FC236}">
                        <a16:creationId xmlns:a16="http://schemas.microsoft.com/office/drawing/2014/main" id="{CE0B91BF-859E-4ABA-AC50-65F6FC90E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9" name="Text Box 36">
                  <a:extLst>
                    <a:ext uri="{FF2B5EF4-FFF2-40B4-BE49-F238E27FC236}">
                      <a16:creationId xmlns:a16="http://schemas.microsoft.com/office/drawing/2014/main" id="{8730AF3B-664E-4D38-95BE-E70D692005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Text Box 37">
                  <a:extLst>
                    <a:ext uri="{FF2B5EF4-FFF2-40B4-BE49-F238E27FC236}">
                      <a16:creationId xmlns:a16="http://schemas.microsoft.com/office/drawing/2014/main" id="{C281A738-012C-450F-B784-162A707032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21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1" name="Text Box 38">
                  <a:extLst>
                    <a:ext uri="{FF2B5EF4-FFF2-40B4-BE49-F238E27FC236}">
                      <a16:creationId xmlns:a16="http://schemas.microsoft.com/office/drawing/2014/main" id="{07A21E88-8C6F-4564-87FF-3EA89011AD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0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 Box 39">
                  <a:extLst>
                    <a:ext uri="{FF2B5EF4-FFF2-40B4-BE49-F238E27FC236}">
                      <a16:creationId xmlns:a16="http://schemas.microsoft.com/office/drawing/2014/main" id="{35BFCAEC-34B9-417E-BA90-DB5F42CD6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5" y="253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387D4F38-B470-49A4-9EB3-EE80EE480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C</a:t>
                </a:r>
                <a:endParaRPr lang="en-GB" sz="1400" b="1"/>
              </a:p>
            </p:txBody>
          </p:sp>
        </p:grpSp>
        <p:sp>
          <p:nvSpPr>
            <p:cNvPr id="65" name="Text Box 39">
              <a:extLst>
                <a:ext uri="{FF2B5EF4-FFF2-40B4-BE49-F238E27FC236}">
                  <a16:creationId xmlns:a16="http://schemas.microsoft.com/office/drawing/2014/main" id="{A02D0031-A49A-429A-9C62-8CD7E6BF1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4019" y="3947796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6" name="Text Box 39">
              <a:extLst>
                <a:ext uri="{FF2B5EF4-FFF2-40B4-BE49-F238E27FC236}">
                  <a16:creationId xmlns:a16="http://schemas.microsoft.com/office/drawing/2014/main" id="{2426F38B-BF4C-4BFB-8C0A-FBFAD59F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2799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3F13D290-4D8A-421E-9644-3633AA466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825" y="3948113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68" name="Text Box 39">
              <a:extLst>
                <a:ext uri="{FF2B5EF4-FFF2-40B4-BE49-F238E27FC236}">
                  <a16:creationId xmlns:a16="http://schemas.microsoft.com/office/drawing/2014/main" id="{E8822392-8185-486B-AEF7-7E2FADA23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3701" y="4322762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95D10-02B9-4D54-B56E-DE9E6B2387C5}"/>
              </a:ext>
            </a:extLst>
          </p:cNvPr>
          <p:cNvGrpSpPr/>
          <p:nvPr/>
        </p:nvGrpSpPr>
        <p:grpSpPr>
          <a:xfrm>
            <a:off x="6248400" y="4762819"/>
            <a:ext cx="2133600" cy="1314450"/>
            <a:chOff x="6248400" y="4800600"/>
            <a:chExt cx="2133600" cy="1314450"/>
          </a:xfrm>
        </p:grpSpPr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id="{A348A0CD-1D41-40B5-AAE9-D8FCA71C4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4800600"/>
              <a:ext cx="2133600" cy="1314450"/>
              <a:chOff x="3936" y="3024"/>
              <a:chExt cx="1344" cy="828"/>
            </a:xfrm>
          </p:grpSpPr>
          <p:grpSp>
            <p:nvGrpSpPr>
              <p:cNvPr id="30" name="Group 42">
                <a:extLst>
                  <a:ext uri="{FF2B5EF4-FFF2-40B4-BE49-F238E27FC236}">
                    <a16:creationId xmlns:a16="http://schemas.microsoft.com/office/drawing/2014/main" id="{6C1B60F7-8220-43DF-AD10-A1DD744B9F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120"/>
                <a:ext cx="1344" cy="732"/>
                <a:chOff x="3792" y="2592"/>
                <a:chExt cx="1344" cy="732"/>
              </a:xfrm>
            </p:grpSpPr>
            <p:sp>
              <p:nvSpPr>
                <p:cNvPr id="36" name="Rectangle 43">
                  <a:extLst>
                    <a:ext uri="{FF2B5EF4-FFF2-40B4-BE49-F238E27FC236}">
                      <a16:creationId xmlns:a16="http://schemas.microsoft.com/office/drawing/2014/main" id="{70CD16D1-2D01-4A61-8A22-EC277A5C8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2832"/>
                  <a:ext cx="960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44">
                  <a:extLst>
                    <a:ext uri="{FF2B5EF4-FFF2-40B4-BE49-F238E27FC236}">
                      <a16:creationId xmlns:a16="http://schemas.microsoft.com/office/drawing/2014/main" id="{CE51224E-B20E-4482-9433-4190CE44C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Text Box 45">
                  <a:extLst>
                    <a:ext uri="{FF2B5EF4-FFF2-40B4-BE49-F238E27FC236}">
                      <a16:creationId xmlns:a16="http://schemas.microsoft.com/office/drawing/2014/main" id="{F9C555F6-B401-40BB-AA26-BB3AE8E9BD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832"/>
                  <a:ext cx="195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0</a:t>
                  </a:r>
                </a:p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   1</a:t>
                  </a:r>
                  <a:endParaRPr lang="en-GB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id="{4096437A-A9E7-4368-8394-161F70B66E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640"/>
                  <a:ext cx="105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>
                      <a:latin typeface="Times New Roman" pitchFamily="18" charset="0"/>
                    </a:rPr>
                    <a:t>00     01    11     10</a:t>
                  </a:r>
                </a:p>
              </p:txBody>
            </p:sp>
            <p:sp>
              <p:nvSpPr>
                <p:cNvPr id="40" name="Line 47">
                  <a:extLst>
                    <a:ext uri="{FF2B5EF4-FFF2-40B4-BE49-F238E27FC236}">
                      <a16:creationId xmlns:a16="http://schemas.microsoft.com/office/drawing/2014/main" id="{2601F7C9-16D1-450A-85F3-085E91CCF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88" y="2688"/>
                  <a:ext cx="190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Text Box 48">
                  <a:extLst>
                    <a:ext uri="{FF2B5EF4-FFF2-40B4-BE49-F238E27FC236}">
                      <a16:creationId xmlns:a16="http://schemas.microsoft.com/office/drawing/2014/main" id="{62E87E49-CE69-4322-B61A-1F54B85C2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2708"/>
                  <a:ext cx="25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42" name="Text Box 49">
                  <a:extLst>
                    <a:ext uri="{FF2B5EF4-FFF2-40B4-BE49-F238E27FC236}">
                      <a16:creationId xmlns:a16="http://schemas.microsoft.com/office/drawing/2014/main" id="{89D03043-5947-4530-891E-7081A1F145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29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YZ</a:t>
                  </a:r>
                </a:p>
              </p:txBody>
            </p:sp>
            <p:sp>
              <p:nvSpPr>
                <p:cNvPr id="43" name="Line 50">
                  <a:extLst>
                    <a:ext uri="{FF2B5EF4-FFF2-40B4-BE49-F238E27FC236}">
                      <a16:creationId xmlns:a16="http://schemas.microsoft.com/office/drawing/2014/main" id="{317B424F-1C39-46E1-A41B-715679948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07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51">
                  <a:extLst>
                    <a:ext uri="{FF2B5EF4-FFF2-40B4-BE49-F238E27FC236}">
                      <a16:creationId xmlns:a16="http://schemas.microsoft.com/office/drawing/2014/main" id="{1F9CBB1C-DCA5-4118-9B0F-3EF01BE34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52">
                  <a:extLst>
                    <a:ext uri="{FF2B5EF4-FFF2-40B4-BE49-F238E27FC236}">
                      <a16:creationId xmlns:a16="http://schemas.microsoft.com/office/drawing/2014/main" id="{1B815D63-5E6F-4AD1-9E57-A370FD475A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6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" name="Text Box 53">
                <a:extLst>
                  <a:ext uri="{FF2B5EF4-FFF2-40B4-BE49-F238E27FC236}">
                    <a16:creationId xmlns:a16="http://schemas.microsoft.com/office/drawing/2014/main" id="{BACAFCE0-7C97-46CF-A7F5-86F5A11A3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2" name="Text Box 54">
                <a:extLst>
                  <a:ext uri="{FF2B5EF4-FFF2-40B4-BE49-F238E27FC236}">
                    <a16:creationId xmlns:a16="http://schemas.microsoft.com/office/drawing/2014/main" id="{0E6CFAE5-A8E3-4E7B-B7BE-2CA0D1A6A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1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3" name="Text Box 55">
                <a:extLst>
                  <a:ext uri="{FF2B5EF4-FFF2-40B4-BE49-F238E27FC236}">
                    <a16:creationId xmlns:a16="http://schemas.microsoft.com/office/drawing/2014/main" id="{CE081412-1DC0-49FA-BD61-BF35EC529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0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4" name="Text Box 56">
                <a:extLst>
                  <a:ext uri="{FF2B5EF4-FFF2-40B4-BE49-F238E27FC236}">
                    <a16:creationId xmlns:a16="http://schemas.microsoft.com/office/drawing/2014/main" id="{22DDD0F9-4963-4CD7-B234-5921116EC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35" name="Text Box 57">
                <a:extLst>
                  <a:ext uri="{FF2B5EF4-FFF2-40B4-BE49-F238E27FC236}">
                    <a16:creationId xmlns:a16="http://schemas.microsoft.com/office/drawing/2014/main" id="{70769561-3EF6-4BA3-88C1-1AC0058D4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0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S</a:t>
                </a:r>
                <a:endParaRPr lang="en-GB" sz="1400" b="1"/>
              </a:p>
            </p:txBody>
          </p:sp>
        </p:grpSp>
        <p:sp>
          <p:nvSpPr>
            <p:cNvPr id="69" name="Text Box 39">
              <a:extLst>
                <a:ext uri="{FF2B5EF4-FFF2-40B4-BE49-F238E27FC236}">
                  <a16:creationId xmlns:a16="http://schemas.microsoft.com/office/drawing/2014/main" id="{5DBC7E97-17CF-4507-A52C-49B355347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860" y="538892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E1655900-045E-4C61-B588-0A291B80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5226" y="5367338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id="{CB1B5D4D-E345-49CC-900C-6667CC48D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0" y="575595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9CA2E0A0-0F5E-4B81-A856-06D614C3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5745797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E61DA953-A432-4448-B6B8-5C7CE85F894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formulae using algebraic manipulation: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400" dirty="0"/>
              <a:t>C	= X</a:t>
            </a:r>
            <a:r>
              <a:rPr lang="en-US" sz="2400" dirty="0">
                <a:sym typeface="Symbol" pitchFamily="18" charset="2"/>
              </a:rPr>
              <a:t>Y + XZ + YZ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 + Y)Z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 (XY) + XY )Z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XY + (XY)Z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endParaRPr lang="en-US" sz="1800" dirty="0">
              <a:solidFill>
                <a:srgbClr val="800000"/>
              </a:solidFill>
              <a:sym typeface="Symbol" pitchFamily="18" charset="2"/>
            </a:endParaRP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S	= X'Y'Z + X'YZ' + XY'Z' + XYZ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X'(Y'Z + YZ') + X(Y'Z' + YZ)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X'(YZ) + X(YZ)'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=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sz="2400" dirty="0">
                <a:sym typeface="Symbol" pitchFamily="18" charset="2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" y="1824"/>
              <a:ext cx="51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800080"/>
                  </a:solidFill>
                </a:rPr>
                <a:t>(X</a:t>
              </a:r>
              <a:r>
                <a:rPr lang="en-US" sz="160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>
                  <a:solidFill>
                    <a:srgbClr val="800080"/>
                  </a:solidFill>
                </a:rPr>
                <a:t>Y)</a:t>
              </a:r>
              <a:endParaRPr lang="en-GB" sz="160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482"/>
              <a:ext cx="43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(X</a:t>
              </a:r>
              <a:r>
                <a:rPr lang="en-US" sz="160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>
                  <a:solidFill>
                    <a:srgbClr val="0000FF"/>
                  </a:solidFill>
                </a:rPr>
                <a:t>Y)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54AA81-B7C8-48DE-8A00-E1A76859B2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for above formulae: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C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XY + (XY)Z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Symbol" pitchFamily="18" charset="2"/>
              </a:rPr>
              <a:t>	S	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X(YZ)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(XY)Z </a:t>
            </a:r>
            <a:r>
              <a:rPr lang="en-US" dirty="0">
                <a:sym typeface="Symbol" pitchFamily="18" charset="2"/>
              </a:rPr>
              <a:t>(XOR is associative)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0211AB3-315F-4F67-A2E5-20386A6E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an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0" name="Group 125">
            <a:extLst>
              <a:ext uri="{FF2B5EF4-FFF2-40B4-BE49-F238E27FC236}">
                <a16:creationId xmlns:a16="http://schemas.microsoft.com/office/drawing/2014/main" id="{0D7AC988-36D9-444C-BD6D-7DB90B59CFE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895600"/>
            <a:ext cx="5656263" cy="2439988"/>
            <a:chOff x="1440" y="1824"/>
            <a:chExt cx="3563" cy="1537"/>
          </a:xfrm>
        </p:grpSpPr>
        <p:sp>
          <p:nvSpPr>
            <p:cNvPr id="11" name="Text Box 63">
              <a:extLst>
                <a:ext uri="{FF2B5EF4-FFF2-40B4-BE49-F238E27FC236}">
                  <a16:creationId xmlns:a16="http://schemas.microsoft.com/office/drawing/2014/main" id="{E04BD6A7-C711-4698-B411-5A8EC91C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824"/>
              <a:ext cx="47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800080"/>
                  </a:solidFill>
                </a:rPr>
                <a:t>(X</a:t>
              </a:r>
              <a:r>
                <a:rPr lang="en-US" sz="1600" dirty="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600" dirty="0">
                  <a:solidFill>
                    <a:srgbClr val="800080"/>
                  </a:solidFill>
                </a:rPr>
                <a:t>Y)</a:t>
              </a:r>
              <a:endParaRPr lang="en-GB" sz="1600" dirty="0"/>
            </a:p>
          </p:txBody>
        </p:sp>
        <p:sp>
          <p:nvSpPr>
            <p:cNvPr id="13" name="AutoShape 65">
              <a:extLst>
                <a:ext uri="{FF2B5EF4-FFF2-40B4-BE49-F238E27FC236}">
                  <a16:creationId xmlns:a16="http://schemas.microsoft.com/office/drawing/2014/main" id="{15F497EC-5034-48B3-80B3-6A4991D3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6">
              <a:extLst>
                <a:ext uri="{FF2B5EF4-FFF2-40B4-BE49-F238E27FC236}">
                  <a16:creationId xmlns:a16="http://schemas.microsoft.com/office/drawing/2014/main" id="{9AC83972-D9F7-4931-BCF6-2A8B2783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7">
              <a:extLst>
                <a:ext uri="{FF2B5EF4-FFF2-40B4-BE49-F238E27FC236}">
                  <a16:creationId xmlns:a16="http://schemas.microsoft.com/office/drawing/2014/main" id="{A899060F-74D3-4F61-AD5E-4A9D905F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68">
              <a:extLst>
                <a:ext uri="{FF2B5EF4-FFF2-40B4-BE49-F238E27FC236}">
                  <a16:creationId xmlns:a16="http://schemas.microsoft.com/office/drawing/2014/main" id="{9D65964C-F0EC-40E5-A5F0-C264D267FF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5E70B890-8252-4BD8-9FB3-99E48ECD2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A7123331-1DAE-489C-8245-8ECC37B80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71">
              <a:extLst>
                <a:ext uri="{FF2B5EF4-FFF2-40B4-BE49-F238E27FC236}">
                  <a16:creationId xmlns:a16="http://schemas.microsoft.com/office/drawing/2014/main" id="{7979D8DD-554B-4318-860A-3080000EF4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D4AD1CED-16B8-40D2-AE83-BFB59B27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3">
              <a:extLst>
                <a:ext uri="{FF2B5EF4-FFF2-40B4-BE49-F238E27FC236}">
                  <a16:creationId xmlns:a16="http://schemas.microsoft.com/office/drawing/2014/main" id="{B801D471-6293-41CE-89B2-900222EA0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74">
              <a:extLst>
                <a:ext uri="{FF2B5EF4-FFF2-40B4-BE49-F238E27FC236}">
                  <a16:creationId xmlns:a16="http://schemas.microsoft.com/office/drawing/2014/main" id="{7BF1AFCF-F9C1-420F-8700-B878730F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75">
              <a:extLst>
                <a:ext uri="{FF2B5EF4-FFF2-40B4-BE49-F238E27FC236}">
                  <a16:creationId xmlns:a16="http://schemas.microsoft.com/office/drawing/2014/main" id="{2E3F589A-EC15-4EAA-A07F-4E4EC627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76">
              <a:extLst>
                <a:ext uri="{FF2B5EF4-FFF2-40B4-BE49-F238E27FC236}">
                  <a16:creationId xmlns:a16="http://schemas.microsoft.com/office/drawing/2014/main" id="{5E15552C-1F30-4CB0-A52E-E629642DF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60" name="Freeform 77">
                <a:extLst>
                  <a:ext uri="{FF2B5EF4-FFF2-40B4-BE49-F238E27FC236}">
                    <a16:creationId xmlns:a16="http://schemas.microsoft.com/office/drawing/2014/main" id="{8CFA5784-63EA-45DF-B740-901EA63F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78">
                <a:extLst>
                  <a:ext uri="{FF2B5EF4-FFF2-40B4-BE49-F238E27FC236}">
                    <a16:creationId xmlns:a16="http://schemas.microsoft.com/office/drawing/2014/main" id="{A0796457-1747-4D00-BCD4-BD3A64EE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79">
                <a:extLst>
                  <a:ext uri="{FF2B5EF4-FFF2-40B4-BE49-F238E27FC236}">
                    <a16:creationId xmlns:a16="http://schemas.microsoft.com/office/drawing/2014/main" id="{13EBD5B7-ADB2-4A2C-B033-5ADABBAD5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80">
                <a:extLst>
                  <a:ext uri="{FF2B5EF4-FFF2-40B4-BE49-F238E27FC236}">
                    <a16:creationId xmlns:a16="http://schemas.microsoft.com/office/drawing/2014/main" id="{07167FB6-FE6F-4D50-9BAC-30C85780A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:a16="http://schemas.microsoft.com/office/drawing/2014/main" id="{7E53B6A1-2130-4A4E-8DAE-DDF297C22B3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82">
                <a:extLst>
                  <a:ext uri="{FF2B5EF4-FFF2-40B4-BE49-F238E27FC236}">
                    <a16:creationId xmlns:a16="http://schemas.microsoft.com/office/drawing/2014/main" id="{017BD15D-EAD9-42C8-B555-A3EAF18ED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Text Box 83">
              <a:extLst>
                <a:ext uri="{FF2B5EF4-FFF2-40B4-BE49-F238E27FC236}">
                  <a16:creationId xmlns:a16="http://schemas.microsoft.com/office/drawing/2014/main" id="{E454B8FB-40E6-4CD7-A68B-9ED36EA1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6" name="Text Box 84">
              <a:extLst>
                <a:ext uri="{FF2B5EF4-FFF2-40B4-BE49-F238E27FC236}">
                  <a16:creationId xmlns:a16="http://schemas.microsoft.com/office/drawing/2014/main" id="{3A48B72F-046E-40CB-8996-1AB9CF0F7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7" name="Text Box 85">
              <a:extLst>
                <a:ext uri="{FF2B5EF4-FFF2-40B4-BE49-F238E27FC236}">
                  <a16:creationId xmlns:a16="http://schemas.microsoft.com/office/drawing/2014/main" id="{B47D5FA1-443E-48DF-ACE9-EA983D0E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8" name="AutoShape 86">
              <a:extLst>
                <a:ext uri="{FF2B5EF4-FFF2-40B4-BE49-F238E27FC236}">
                  <a16:creationId xmlns:a16="http://schemas.microsoft.com/office/drawing/2014/main" id="{29189F91-EBC9-45A9-B496-3F8C80D1E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7">
              <a:extLst>
                <a:ext uri="{FF2B5EF4-FFF2-40B4-BE49-F238E27FC236}">
                  <a16:creationId xmlns:a16="http://schemas.microsoft.com/office/drawing/2014/main" id="{EC6243A6-0DC3-4C76-A42D-9B1D9E41B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88">
              <a:extLst>
                <a:ext uri="{FF2B5EF4-FFF2-40B4-BE49-F238E27FC236}">
                  <a16:creationId xmlns:a16="http://schemas.microsoft.com/office/drawing/2014/main" id="{036DE224-EC6E-419F-9430-622496698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63BB7ECF-7D23-48B3-B6CD-6D653A84F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0">
              <a:extLst>
                <a:ext uri="{FF2B5EF4-FFF2-40B4-BE49-F238E27FC236}">
                  <a16:creationId xmlns:a16="http://schemas.microsoft.com/office/drawing/2014/main" id="{DA68CAD1-9879-4CC6-BF07-2A39E4F70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1">
              <a:extLst>
                <a:ext uri="{FF2B5EF4-FFF2-40B4-BE49-F238E27FC236}">
                  <a16:creationId xmlns:a16="http://schemas.microsoft.com/office/drawing/2014/main" id="{BB071B1F-F32F-4985-8F94-D683C6D05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2">
              <a:extLst>
                <a:ext uri="{FF2B5EF4-FFF2-40B4-BE49-F238E27FC236}">
                  <a16:creationId xmlns:a16="http://schemas.microsoft.com/office/drawing/2014/main" id="{8956F0C0-6605-43BB-82AD-7D32EBDB1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3">
              <a:extLst>
                <a:ext uri="{FF2B5EF4-FFF2-40B4-BE49-F238E27FC236}">
                  <a16:creationId xmlns:a16="http://schemas.microsoft.com/office/drawing/2014/main" id="{AE47ED5B-F61A-4DCF-8AC9-91B1BFEBC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94">
              <a:extLst>
                <a:ext uri="{FF2B5EF4-FFF2-40B4-BE49-F238E27FC236}">
                  <a16:creationId xmlns:a16="http://schemas.microsoft.com/office/drawing/2014/main" id="{D308E16D-C301-47AC-BED8-F5F3D6BB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C5C220AD-1004-406C-9DA4-546E160D6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96">
              <a:extLst>
                <a:ext uri="{FF2B5EF4-FFF2-40B4-BE49-F238E27FC236}">
                  <a16:creationId xmlns:a16="http://schemas.microsoft.com/office/drawing/2014/main" id="{BBFB6B5D-F895-4F2A-8A0F-21A221EBF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54" name="Freeform 97">
                <a:extLst>
                  <a:ext uri="{FF2B5EF4-FFF2-40B4-BE49-F238E27FC236}">
                    <a16:creationId xmlns:a16="http://schemas.microsoft.com/office/drawing/2014/main" id="{5037F6A3-FF21-4D5A-9A31-88DC03E3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8">
                <a:extLst>
                  <a:ext uri="{FF2B5EF4-FFF2-40B4-BE49-F238E27FC236}">
                    <a16:creationId xmlns:a16="http://schemas.microsoft.com/office/drawing/2014/main" id="{B726131A-5BE8-41D1-B98F-7362080E5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AEC7C23F-6624-41A1-9BBE-BDD5D23C7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00">
                <a:extLst>
                  <a:ext uri="{FF2B5EF4-FFF2-40B4-BE49-F238E27FC236}">
                    <a16:creationId xmlns:a16="http://schemas.microsoft.com/office/drawing/2014/main" id="{187C7D82-BE71-469D-A3C2-773A30969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01">
                <a:extLst>
                  <a:ext uri="{FF2B5EF4-FFF2-40B4-BE49-F238E27FC236}">
                    <a16:creationId xmlns:a16="http://schemas.microsoft.com/office/drawing/2014/main" id="{3C4C1793-D0F8-417D-B5DC-069BAFD693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02">
                <a:extLst>
                  <a:ext uri="{FF2B5EF4-FFF2-40B4-BE49-F238E27FC236}">
                    <a16:creationId xmlns:a16="http://schemas.microsoft.com/office/drawing/2014/main" id="{5FBB35BB-9431-4C0E-82B6-1BE4CDB69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" name="Line 103">
              <a:extLst>
                <a:ext uri="{FF2B5EF4-FFF2-40B4-BE49-F238E27FC236}">
                  <a16:creationId xmlns:a16="http://schemas.microsoft.com/office/drawing/2014/main" id="{4C555FB3-6A3C-432A-A774-7EE07E452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4">
              <a:extLst>
                <a:ext uri="{FF2B5EF4-FFF2-40B4-BE49-F238E27FC236}">
                  <a16:creationId xmlns:a16="http://schemas.microsoft.com/office/drawing/2014/main" id="{AADBD6F4-8454-447D-91C8-A0BE576EA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5">
              <a:extLst>
                <a:ext uri="{FF2B5EF4-FFF2-40B4-BE49-F238E27FC236}">
                  <a16:creationId xmlns:a16="http://schemas.microsoft.com/office/drawing/2014/main" id="{25A9274C-6594-45B0-8974-82723E73E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6">
              <a:extLst>
                <a:ext uri="{FF2B5EF4-FFF2-40B4-BE49-F238E27FC236}">
                  <a16:creationId xmlns:a16="http://schemas.microsoft.com/office/drawing/2014/main" id="{2C933F0D-F1FE-4A4D-8C44-9FCB686F8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" name="Group 107">
              <a:extLst>
                <a:ext uri="{FF2B5EF4-FFF2-40B4-BE49-F238E27FC236}">
                  <a16:creationId xmlns:a16="http://schemas.microsoft.com/office/drawing/2014/main" id="{82FE5669-6B8C-4792-9804-40DB67392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49" name="Freeform 108">
                <a:extLst>
                  <a:ext uri="{FF2B5EF4-FFF2-40B4-BE49-F238E27FC236}">
                    <a16:creationId xmlns:a16="http://schemas.microsoft.com/office/drawing/2014/main" id="{3B615D2F-28EC-4DD8-B82C-B2383301B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109">
                <a:extLst>
                  <a:ext uri="{FF2B5EF4-FFF2-40B4-BE49-F238E27FC236}">
                    <a16:creationId xmlns:a16="http://schemas.microsoft.com/office/drawing/2014/main" id="{F4171C91-4E48-419D-9FCD-4F27A5309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110">
                <a:extLst>
                  <a:ext uri="{FF2B5EF4-FFF2-40B4-BE49-F238E27FC236}">
                    <a16:creationId xmlns:a16="http://schemas.microsoft.com/office/drawing/2014/main" id="{25FEA795-1999-41AE-B0B9-30A6E32A2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11">
                <a:extLst>
                  <a:ext uri="{FF2B5EF4-FFF2-40B4-BE49-F238E27FC236}">
                    <a16:creationId xmlns:a16="http://schemas.microsoft.com/office/drawing/2014/main" id="{3BDA599D-28F9-4C76-A610-0143672BD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2">
                <a:extLst>
                  <a:ext uri="{FF2B5EF4-FFF2-40B4-BE49-F238E27FC236}">
                    <a16:creationId xmlns:a16="http://schemas.microsoft.com/office/drawing/2014/main" id="{9BC7B285-D0A3-41CB-85BB-B2C04B50F92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113">
              <a:extLst>
                <a:ext uri="{FF2B5EF4-FFF2-40B4-BE49-F238E27FC236}">
                  <a16:creationId xmlns:a16="http://schemas.microsoft.com/office/drawing/2014/main" id="{3B335970-9542-4C69-A936-2235CC6E4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14">
              <a:extLst>
                <a:ext uri="{FF2B5EF4-FFF2-40B4-BE49-F238E27FC236}">
                  <a16:creationId xmlns:a16="http://schemas.microsoft.com/office/drawing/2014/main" id="{3457BFE6-3F06-492E-AA98-512A7DC00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15">
              <a:extLst>
                <a:ext uri="{FF2B5EF4-FFF2-40B4-BE49-F238E27FC236}">
                  <a16:creationId xmlns:a16="http://schemas.microsoft.com/office/drawing/2014/main" id="{BDD25D73-E82F-46A2-8415-3DC29F478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47" name="Text Box 116">
              <a:extLst>
                <a:ext uri="{FF2B5EF4-FFF2-40B4-BE49-F238E27FC236}">
                  <a16:creationId xmlns:a16="http://schemas.microsoft.com/office/drawing/2014/main" id="{7956FFE6-D404-426C-91E6-629D835CB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2482"/>
              <a:ext cx="412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(X</a:t>
              </a:r>
              <a:r>
                <a:rPr lang="en-US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600" dirty="0">
                  <a:solidFill>
                    <a:srgbClr val="0000FF"/>
                  </a:solidFill>
                </a:rPr>
                <a:t>Y)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48" name="Line 117">
              <a:extLst>
                <a:ext uri="{FF2B5EF4-FFF2-40B4-BE49-F238E27FC236}">
                  <a16:creationId xmlns:a16="http://schemas.microsoft.com/office/drawing/2014/main" id="{4644F367-4550-4F80-B048-A0B50B9CD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126">
            <a:extLst>
              <a:ext uri="{FF2B5EF4-FFF2-40B4-BE49-F238E27FC236}">
                <a16:creationId xmlns:a16="http://schemas.microsoft.com/office/drawing/2014/main" id="{65484FDF-497A-4315-B301-3BE440DEEE2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68" name="Rectangle 127">
              <a:extLst>
                <a:ext uri="{FF2B5EF4-FFF2-40B4-BE49-F238E27FC236}">
                  <a16:creationId xmlns:a16="http://schemas.microsoft.com/office/drawing/2014/main" id="{48B0D7DB-9BB0-4F45-A184-89A318BC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28">
              <a:extLst>
                <a:ext uri="{FF2B5EF4-FFF2-40B4-BE49-F238E27FC236}">
                  <a16:creationId xmlns:a16="http://schemas.microsoft.com/office/drawing/2014/main" id="{A88EE776-E6C5-4D92-A71A-D245E1CC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33">
            <a:extLst>
              <a:ext uri="{FF2B5EF4-FFF2-40B4-BE49-F238E27FC236}">
                <a16:creationId xmlns:a16="http://schemas.microsoft.com/office/drawing/2014/main" id="{8967939C-C7ED-4F13-8BCB-6B87782AEC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31975"/>
            <a:ext cx="4784725" cy="2968625"/>
            <a:chOff x="1968" y="1154"/>
            <a:chExt cx="3014" cy="1870"/>
          </a:xfrm>
        </p:grpSpPr>
        <p:grpSp>
          <p:nvGrpSpPr>
            <p:cNvPr id="71" name="Group 118">
              <a:extLst>
                <a:ext uri="{FF2B5EF4-FFF2-40B4-BE49-F238E27FC236}">
                  <a16:creationId xmlns:a16="http://schemas.microsoft.com/office/drawing/2014/main" id="{DAD10B62-47CF-4C6F-AF4F-901ECC128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824"/>
              <a:ext cx="2016" cy="1200"/>
              <a:chOff x="1968" y="1824"/>
              <a:chExt cx="2016" cy="1200"/>
            </a:xfrm>
          </p:grpSpPr>
          <p:sp>
            <p:nvSpPr>
              <p:cNvPr id="76" name="Rectangle 119">
                <a:extLst>
                  <a:ext uri="{FF2B5EF4-FFF2-40B4-BE49-F238E27FC236}">
                    <a16:creationId xmlns:a16="http://schemas.microsoft.com/office/drawing/2014/main" id="{9ECF112A-91AF-4B9F-8F5C-1ED2CD570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20">
                <a:extLst>
                  <a:ext uri="{FF2B5EF4-FFF2-40B4-BE49-F238E27FC236}">
                    <a16:creationId xmlns:a16="http://schemas.microsoft.com/office/drawing/2014/main" id="{A6D7BE4E-9F7C-44F8-9FF7-8CD8E693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816" cy="12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66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121">
                <a:extLst>
                  <a:ext uri="{FF2B5EF4-FFF2-40B4-BE49-F238E27FC236}">
                    <a16:creationId xmlns:a16="http://schemas.microsoft.com/office/drawing/2014/main" id="{6D7AA7D3-7D46-477C-B7FD-ABAC301F9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9" y="2208"/>
                <a:ext cx="51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9" name="Rectangle 122">
                <a:extLst>
                  <a:ext uri="{FF2B5EF4-FFF2-40B4-BE49-F238E27FC236}">
                    <a16:creationId xmlns:a16="http://schemas.microsoft.com/office/drawing/2014/main" id="{871CB9D4-A0BE-4D6D-99E4-9A09D58B5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2208"/>
                <a:ext cx="55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Half</a:t>
                </a:r>
              </a:p>
              <a:p>
                <a:pPr algn="ctr" eaLnBrk="0" hangingPunct="0"/>
                <a:r>
                  <a:rPr lang="en-US" dirty="0">
                    <a:solidFill>
                      <a:srgbClr val="C00000"/>
                    </a:solidFill>
                  </a:rPr>
                  <a:t>Adder</a:t>
                </a:r>
              </a:p>
            </p:txBody>
          </p:sp>
          <p:sp>
            <p:nvSpPr>
              <p:cNvPr id="80" name="Rectangle 123">
                <a:extLst>
                  <a:ext uri="{FF2B5EF4-FFF2-40B4-BE49-F238E27FC236}">
                    <a16:creationId xmlns:a16="http://schemas.microsoft.com/office/drawing/2014/main" id="{7B58FD2E-ECE2-494E-87EA-315583AA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1" name="Rectangle 124">
                <a:extLst>
                  <a:ext uri="{FF2B5EF4-FFF2-40B4-BE49-F238E27FC236}">
                    <a16:creationId xmlns:a16="http://schemas.microsoft.com/office/drawing/2014/main" id="{EE749C61-9A77-492B-AEF5-3257541B7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68"/>
                <a:ext cx="288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600" i="1"/>
                  <a:t>X</a:t>
                </a:r>
              </a:p>
              <a:p>
                <a:pPr eaLnBrk="0" hangingPunct="0"/>
                <a:r>
                  <a:rPr lang="en-US" sz="1600" i="1"/>
                  <a:t>Y</a:t>
                </a:r>
              </a:p>
            </p:txBody>
          </p:sp>
          <p:sp>
            <p:nvSpPr>
              <p:cNvPr id="82" name="Rectangle 125">
                <a:extLst>
                  <a:ext uri="{FF2B5EF4-FFF2-40B4-BE49-F238E27FC236}">
                    <a16:creationId xmlns:a16="http://schemas.microsoft.com/office/drawing/2014/main" id="{7A1491EA-AAD1-41F2-A123-86A5CEBF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9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3" name="Rectangle 126">
                <a:extLst>
                  <a:ext uri="{FF2B5EF4-FFF2-40B4-BE49-F238E27FC236}">
                    <a16:creationId xmlns:a16="http://schemas.microsoft.com/office/drawing/2014/main" id="{512FAE59-42AF-4DE8-B2ED-A21B36F3A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7875CAAD-CD8D-45DF-BF66-F371F1985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Sum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B021383E-2D61-4BA0-BCDA-8CF55D7A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43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US" sz="1600" i="1"/>
                  <a:t>Carry</a:t>
                </a:r>
              </a:p>
            </p:txBody>
          </p:sp>
        </p:grpSp>
        <p:grpSp>
          <p:nvGrpSpPr>
            <p:cNvPr id="72" name="Group 129">
              <a:extLst>
                <a:ext uri="{FF2B5EF4-FFF2-40B4-BE49-F238E27FC236}">
                  <a16:creationId xmlns:a16="http://schemas.microsoft.com/office/drawing/2014/main" id="{D16A3426-FD25-4CD0-861D-609EED5A2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154"/>
              <a:ext cx="2150" cy="622"/>
              <a:chOff x="2832" y="1154"/>
              <a:chExt cx="2150" cy="622"/>
            </a:xfrm>
          </p:grpSpPr>
          <p:sp>
            <p:nvSpPr>
              <p:cNvPr id="73" name="Rectangle 130">
                <a:extLst>
                  <a:ext uri="{FF2B5EF4-FFF2-40B4-BE49-F238E27FC236}">
                    <a16:creationId xmlns:a16="http://schemas.microsoft.com/office/drawing/2014/main" id="{232BC11A-6144-4A3B-B777-AC840010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6" y="1154"/>
                <a:ext cx="1296" cy="28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2000" dirty="0"/>
                  <a:t>Block diagrams</a:t>
                </a:r>
                <a:endParaRPr lang="en-US" sz="2400" dirty="0">
                  <a:latin typeface="Times New Roman" pitchFamily="18" charset="0"/>
                </a:endParaRPr>
              </a:p>
            </p:txBody>
          </p:sp>
          <p:sp>
            <p:nvSpPr>
              <p:cNvPr id="74" name="Line 131">
                <a:extLst>
                  <a:ext uri="{FF2B5EF4-FFF2-40B4-BE49-F238E27FC236}">
                    <a16:creationId xmlns:a16="http://schemas.microsoft.com/office/drawing/2014/main" id="{138FD554-7791-4774-98B7-81BC871EB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2" y="1378"/>
                <a:ext cx="854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32">
                <a:extLst>
                  <a:ext uri="{FF2B5EF4-FFF2-40B4-BE49-F238E27FC236}">
                    <a16:creationId xmlns:a16="http://schemas.microsoft.com/office/drawing/2014/main" id="{932CAE7C-B180-4BC7-9874-06915DB59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1451"/>
                <a:ext cx="258" cy="3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Code Converters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51013F8E-2C8B-4B5E-8093-38A4E146647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Code converter </a:t>
            </a:r>
            <a:r>
              <a:rPr lang="en-US" dirty="0"/>
              <a:t>– takes an input code, translates to its equivalent output code.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C54A6DB4-D5D1-4192-B058-C9F5E5CD499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438400"/>
            <a:ext cx="5105400" cy="990600"/>
            <a:chOff x="1536" y="1728"/>
            <a:chExt cx="3216" cy="624"/>
          </a:xfrm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AE24F27-E8CA-49EB-9013-84D7DAAD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3ABD3295-4C06-4E94-BD5D-782B045C6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Code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converter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48E2E5CD-9A9C-426C-BFC6-0A23D91A6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01B98D3B-19C9-4DDA-8866-6E780CFC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">
              <a:extLst>
                <a:ext uri="{FF2B5EF4-FFF2-40B4-BE49-F238E27FC236}">
                  <a16:creationId xmlns:a16="http://schemas.microsoft.com/office/drawing/2014/main" id="{1F3B5D17-4513-4BE5-BD59-99DFED36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528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Input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2" name="Line 10">
              <a:extLst>
                <a:ext uri="{FF2B5EF4-FFF2-40B4-BE49-F238E27FC236}">
                  <a16:creationId xmlns:a16="http://schemas.microsoft.com/office/drawing/2014/main" id="{9EE6D708-D13A-46AD-AB9D-CA7984B6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">
              <a:extLst>
                <a:ext uri="{FF2B5EF4-FFF2-40B4-BE49-F238E27FC236}">
                  <a16:creationId xmlns:a16="http://schemas.microsoft.com/office/drawing/2014/main" id="{40B2D01B-2B21-4323-9B8A-2E8CD872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2">
              <a:extLst>
                <a:ext uri="{FF2B5EF4-FFF2-40B4-BE49-F238E27FC236}">
                  <a16:creationId xmlns:a16="http://schemas.microsoft.com/office/drawing/2014/main" id="{DC88A2F7-DBAD-46D4-99B1-0B9BE96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2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3">
              <a:extLst>
                <a:ext uri="{FF2B5EF4-FFF2-40B4-BE49-F238E27FC236}">
                  <a16:creationId xmlns:a16="http://schemas.microsoft.com/office/drawing/2014/main" id="{ADAE133E-61F4-4B63-8054-C68AB64FD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14">
              <a:extLst>
                <a:ext uri="{FF2B5EF4-FFF2-40B4-BE49-F238E27FC236}">
                  <a16:creationId xmlns:a16="http://schemas.microsoft.com/office/drawing/2014/main" id="{8F21740E-F4DC-41C2-8182-4ACE56AE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576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Output</a:t>
              </a:r>
            </a:p>
            <a:p>
              <a:pPr algn="ctr" eaLnBrk="0" hangingPunct="0">
                <a:spcBef>
                  <a:spcPct val="10000"/>
                </a:spcBef>
              </a:pPr>
              <a:r>
                <a:rPr lang="en-GB"/>
                <a:t>code</a:t>
              </a:r>
            </a:p>
          </p:txBody>
        </p:sp>
        <p:sp>
          <p:nvSpPr>
            <p:cNvPr id="87" name="Line 15">
              <a:extLst>
                <a:ext uri="{FF2B5EF4-FFF2-40B4-BE49-F238E27FC236}">
                  <a16:creationId xmlns:a16="http://schemas.microsoft.com/office/drawing/2014/main" id="{5F084A4E-097D-419A-851B-61F33B3C7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6">
              <a:extLst>
                <a:ext uri="{FF2B5EF4-FFF2-40B4-BE49-F238E27FC236}">
                  <a16:creationId xmlns:a16="http://schemas.microsoft.com/office/drawing/2014/main" id="{6229064E-8B3F-4C03-8469-81F849CB5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Rectangle 17">
            <a:extLst>
              <a:ext uri="{FF2B5EF4-FFF2-40B4-BE49-F238E27FC236}">
                <a16:creationId xmlns:a16="http://schemas.microsoft.com/office/drawing/2014/main" id="{53AE6167-1451-410B-A0BA-1FCA361E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800000"/>
                </a:solidFill>
              </a:rPr>
              <a:t>BCD to Excess-3 code converter</a:t>
            </a:r>
            <a:r>
              <a:rPr lang="en-US" sz="2400" dirty="0"/>
              <a:t>.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Input: BCD code</a:t>
            </a:r>
          </a:p>
          <a:p>
            <a:pPr marL="625475" lvl="1" indent="-282575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Output: Excess-3 code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(1/3)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AEB64-3A1D-41B3-B334-1EF142C2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66043"/>
              </p:ext>
            </p:extLst>
          </p:nvPr>
        </p:nvGraphicFramePr>
        <p:xfrm>
          <a:off x="2380527" y="1547471"/>
          <a:ext cx="351098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176">
                  <a:extLst>
                    <a:ext uri="{9D8B030D-6E8A-4147-A177-3AD203B41FA5}">
                      <a16:colId xmlns:a16="http://schemas.microsoft.com/office/drawing/2014/main" val="712466090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238396814"/>
                    </a:ext>
                  </a:extLst>
                </a:gridCol>
                <a:gridCol w="1373405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BCD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Excess-3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(2/3)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2A1BE-DBEF-46B1-BF4E-AB12B6145A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282"/>
            <a:ext cx="2819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Truth table:</a:t>
            </a:r>
          </a:p>
        </p:txBody>
      </p:sp>
      <p:graphicFrame>
        <p:nvGraphicFramePr>
          <p:cNvPr id="9" name="Group 611">
            <a:extLst>
              <a:ext uri="{FF2B5EF4-FFF2-40B4-BE49-F238E27FC236}">
                <a16:creationId xmlns:a16="http://schemas.microsoft.com/office/drawing/2014/main" id="{ADB56BB9-FF02-4229-B0B0-516E98C0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510201"/>
              </p:ext>
            </p:extLst>
          </p:nvPr>
        </p:nvGraphicFramePr>
        <p:xfrm>
          <a:off x="990600" y="1681480"/>
          <a:ext cx="2819400" cy="493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310">
            <a:extLst>
              <a:ext uri="{FF2B5EF4-FFF2-40B4-BE49-F238E27FC236}">
                <a16:creationId xmlns:a16="http://schemas.microsoft.com/office/drawing/2014/main" id="{C92AC2CD-2569-429F-B7A4-F3214CC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3428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50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K-maps: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98F24-090F-4909-B9EA-57A9ED240619}"/>
              </a:ext>
            </a:extLst>
          </p:cNvPr>
          <p:cNvSpPr/>
          <p:nvPr/>
        </p:nvSpPr>
        <p:spPr>
          <a:xfrm>
            <a:off x="779321" y="4988689"/>
            <a:ext cx="3213381" cy="1696749"/>
          </a:xfrm>
          <a:prstGeom prst="roundRect">
            <a:avLst/>
          </a:prstGeom>
          <a:solidFill>
            <a:srgbClr val="FFFFCC">
              <a:alpha val="2509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9B4F2210-6415-405A-9A86-CDE1F42A8419}"/>
              </a:ext>
            </a:extLst>
          </p:cNvPr>
          <p:cNvGrpSpPr/>
          <p:nvPr/>
        </p:nvGrpSpPr>
        <p:grpSpPr>
          <a:xfrm>
            <a:off x="4439602" y="1656312"/>
            <a:ext cx="4399598" cy="4692651"/>
            <a:chOff x="4439602" y="1656312"/>
            <a:chExt cx="4399598" cy="46926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835A03-5E32-45C0-898C-D631D1F9A9DD}"/>
                </a:ext>
              </a:extLst>
            </p:cNvPr>
            <p:cNvGrpSpPr/>
            <p:nvPr/>
          </p:nvGrpSpPr>
          <p:grpSpPr>
            <a:xfrm>
              <a:off x="4439602" y="1686279"/>
              <a:ext cx="2265998" cy="2224284"/>
              <a:chOff x="4407993" y="1516079"/>
              <a:chExt cx="2265998" cy="2224284"/>
            </a:xfrm>
          </p:grpSpPr>
          <p:grpSp>
            <p:nvGrpSpPr>
              <p:cNvPr id="15" name="Group 314">
                <a:extLst>
                  <a:ext uri="{FF2B5EF4-FFF2-40B4-BE49-F238E27FC236}">
                    <a16:creationId xmlns:a16="http://schemas.microsoft.com/office/drawing/2014/main" id="{C5CF2319-A4D4-4650-BF39-996A50A16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126" name="Group 315">
                  <a:extLst>
                    <a:ext uri="{FF2B5EF4-FFF2-40B4-BE49-F238E27FC236}">
                      <a16:creationId xmlns:a16="http://schemas.microsoft.com/office/drawing/2014/main" id="{71E83A55-CA57-44BD-8CD5-E364F6E9C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33" name="Text Box 316">
                    <a:extLst>
                      <a:ext uri="{FF2B5EF4-FFF2-40B4-BE49-F238E27FC236}">
                        <a16:creationId xmlns:a16="http://schemas.microsoft.com/office/drawing/2014/main" id="{B841A417-5EB8-41F7-A3A9-7873DB3D2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4" name="AutoShape 317">
                    <a:extLst>
                      <a:ext uri="{FF2B5EF4-FFF2-40B4-BE49-F238E27FC236}">
                        <a16:creationId xmlns:a16="http://schemas.microsoft.com/office/drawing/2014/main" id="{5310C8D2-9F66-4FC2-91FC-529C777D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318">
                    <a:extLst>
                      <a:ext uri="{FF2B5EF4-FFF2-40B4-BE49-F238E27FC236}">
                        <a16:creationId xmlns:a16="http://schemas.microsoft.com/office/drawing/2014/main" id="{55D50D4E-8729-488D-9DC2-23DAE2E0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Text Box 319">
                    <a:extLst>
                      <a:ext uri="{FF2B5EF4-FFF2-40B4-BE49-F238E27FC236}">
                        <a16:creationId xmlns:a16="http://schemas.microsoft.com/office/drawing/2014/main" id="{5AA9C3A1-EAE5-425C-A966-ACAB926E4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7" name="Text Box 320">
                    <a:extLst>
                      <a:ext uri="{FF2B5EF4-FFF2-40B4-BE49-F238E27FC236}">
                        <a16:creationId xmlns:a16="http://schemas.microsoft.com/office/drawing/2014/main" id="{8D8CAE35-5F24-48D0-921B-64DF060EA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8" name="Text Box 321">
                    <a:extLst>
                      <a:ext uri="{FF2B5EF4-FFF2-40B4-BE49-F238E27FC236}">
                        <a16:creationId xmlns:a16="http://schemas.microsoft.com/office/drawing/2014/main" id="{1C6DED18-D9B9-4D07-8320-C539C7E9D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39" name="AutoShape 322">
                    <a:extLst>
                      <a:ext uri="{FF2B5EF4-FFF2-40B4-BE49-F238E27FC236}">
                        <a16:creationId xmlns:a16="http://schemas.microsoft.com/office/drawing/2014/main" id="{B144A05B-36B1-4A0D-84E3-CC67000FE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Text Box 323">
                    <a:extLst>
                      <a:ext uri="{FF2B5EF4-FFF2-40B4-BE49-F238E27FC236}">
                        <a16:creationId xmlns:a16="http://schemas.microsoft.com/office/drawing/2014/main" id="{C96D0078-FB8B-40CC-A294-0D7EAAA4E5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1" name="Line 324">
                    <a:extLst>
                      <a:ext uri="{FF2B5EF4-FFF2-40B4-BE49-F238E27FC236}">
                        <a16:creationId xmlns:a16="http://schemas.microsoft.com/office/drawing/2014/main" id="{03AB6FF8-17A9-4A77-8505-BC74764C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Text Box 325">
                    <a:extLst>
                      <a:ext uri="{FF2B5EF4-FFF2-40B4-BE49-F238E27FC236}">
                        <a16:creationId xmlns:a16="http://schemas.microsoft.com/office/drawing/2014/main" id="{2F34AE56-84D6-4359-98D5-C6494EC4E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43" name="Text Box 326">
                    <a:extLst>
                      <a:ext uri="{FF2B5EF4-FFF2-40B4-BE49-F238E27FC236}">
                        <a16:creationId xmlns:a16="http://schemas.microsoft.com/office/drawing/2014/main" id="{D0FBA17B-930C-47BD-BC1D-2B80F6A17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44" name="Group 327">
                    <a:extLst>
                      <a:ext uri="{FF2B5EF4-FFF2-40B4-BE49-F238E27FC236}">
                        <a16:creationId xmlns:a16="http://schemas.microsoft.com/office/drawing/2014/main" id="{93ED0BE3-FFF1-4A96-957D-B7805C455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47" name="Rectangle 328">
                      <a:extLst>
                        <a:ext uri="{FF2B5EF4-FFF2-40B4-BE49-F238E27FC236}">
                          <a16:creationId xmlns:a16="http://schemas.microsoft.com/office/drawing/2014/main" id="{3B33868D-A9B7-443D-AA0B-BF0CA3A92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329">
                      <a:extLst>
                        <a:ext uri="{FF2B5EF4-FFF2-40B4-BE49-F238E27FC236}">
                          <a16:creationId xmlns:a16="http://schemas.microsoft.com/office/drawing/2014/main" id="{0A3CE84C-4E0C-459C-93EF-0CB8C4EDA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Line 330">
                      <a:extLst>
                        <a:ext uri="{FF2B5EF4-FFF2-40B4-BE49-F238E27FC236}">
                          <a16:creationId xmlns:a16="http://schemas.microsoft.com/office/drawing/2014/main" id="{8A18A4FE-55BE-4241-A04C-EF3850305D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Line 331">
                      <a:extLst>
                        <a:ext uri="{FF2B5EF4-FFF2-40B4-BE49-F238E27FC236}">
                          <a16:creationId xmlns:a16="http://schemas.microsoft.com/office/drawing/2014/main" id="{B53ADE01-B858-4B09-A2B5-FEC9A8FC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Line 332">
                      <a:extLst>
                        <a:ext uri="{FF2B5EF4-FFF2-40B4-BE49-F238E27FC236}">
                          <a16:creationId xmlns:a16="http://schemas.microsoft.com/office/drawing/2014/main" id="{F33C86AB-CDF7-4543-8B0B-9027F1E0FF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Line 333">
                      <a:extLst>
                        <a:ext uri="{FF2B5EF4-FFF2-40B4-BE49-F238E27FC236}">
                          <a16:creationId xmlns:a16="http://schemas.microsoft.com/office/drawing/2014/main" id="{922E4996-4742-4125-99F4-B277DB1C55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334">
                      <a:extLst>
                        <a:ext uri="{FF2B5EF4-FFF2-40B4-BE49-F238E27FC236}">
                          <a16:creationId xmlns:a16="http://schemas.microsoft.com/office/drawing/2014/main" id="{D06169AA-B224-4E89-8258-F0865A5A4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" name="AutoShape 335">
                    <a:extLst>
                      <a:ext uri="{FF2B5EF4-FFF2-40B4-BE49-F238E27FC236}">
                        <a16:creationId xmlns:a16="http://schemas.microsoft.com/office/drawing/2014/main" id="{43444C3F-66A1-42CC-9156-D8727642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Text Box 336">
                    <a:extLst>
                      <a:ext uri="{FF2B5EF4-FFF2-40B4-BE49-F238E27FC236}">
                        <a16:creationId xmlns:a16="http://schemas.microsoft.com/office/drawing/2014/main" id="{4972057D-9A56-4AF2-9415-5208771FC3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27" name="Rectangle 337">
                  <a:extLst>
                    <a:ext uri="{FF2B5EF4-FFF2-40B4-BE49-F238E27FC236}">
                      <a16:creationId xmlns:a16="http://schemas.microsoft.com/office/drawing/2014/main" id="{90A3CC96-B527-4FCB-B00D-4488AF81C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8" name="Rectangle 338">
                  <a:extLst>
                    <a:ext uri="{FF2B5EF4-FFF2-40B4-BE49-F238E27FC236}">
                      <a16:creationId xmlns:a16="http://schemas.microsoft.com/office/drawing/2014/main" id="{5AF500C9-814B-46CC-B34B-D6457133B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Rectangle 339">
                  <a:extLst>
                    <a:ext uri="{FF2B5EF4-FFF2-40B4-BE49-F238E27FC236}">
                      <a16:creationId xmlns:a16="http://schemas.microsoft.com/office/drawing/2014/main" id="{4D3199A6-2B1A-4F72-942C-E8B0845FC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0" name="Rectangle 340">
                  <a:extLst>
                    <a:ext uri="{FF2B5EF4-FFF2-40B4-BE49-F238E27FC236}">
                      <a16:creationId xmlns:a16="http://schemas.microsoft.com/office/drawing/2014/main" id="{9D7C3EE9-F9BC-4A41-944E-42F4EA94B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31" name="Rectangle 341">
                  <a:extLst>
                    <a:ext uri="{FF2B5EF4-FFF2-40B4-BE49-F238E27FC236}">
                      <a16:creationId xmlns:a16="http://schemas.microsoft.com/office/drawing/2014/main" id="{1BABEEBB-DDDB-4DBD-9F3C-A0C6F000E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Rectangle 342">
                  <a:extLst>
                    <a:ext uri="{FF2B5EF4-FFF2-40B4-BE49-F238E27FC236}">
                      <a16:creationId xmlns:a16="http://schemas.microsoft.com/office/drawing/2014/main" id="{4D2D31F4-43D1-4C98-8755-133AA5B9F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Text Box 430">
                <a:extLst>
                  <a:ext uri="{FF2B5EF4-FFF2-40B4-BE49-F238E27FC236}">
                    <a16:creationId xmlns:a16="http://schemas.microsoft.com/office/drawing/2014/main" id="{CE9E12A5-3BC5-4815-B19F-1E8E39B45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0" name="Text Box 431">
                <a:extLst>
                  <a:ext uri="{FF2B5EF4-FFF2-40B4-BE49-F238E27FC236}">
                    <a16:creationId xmlns:a16="http://schemas.microsoft.com/office/drawing/2014/main" id="{BBDDA61F-2EA1-4F3D-8968-D81AC65E3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432">
                <a:extLst>
                  <a:ext uri="{FF2B5EF4-FFF2-40B4-BE49-F238E27FC236}">
                    <a16:creationId xmlns:a16="http://schemas.microsoft.com/office/drawing/2014/main" id="{389096AE-1F62-406E-B2E7-5185B4A6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1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Text Box 433">
                <a:extLst>
                  <a:ext uri="{FF2B5EF4-FFF2-40B4-BE49-F238E27FC236}">
                    <a16:creationId xmlns:a16="http://schemas.microsoft.com/office/drawing/2014/main" id="{3470840A-B432-4C41-9E1E-5FE7A3ADF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Text Box 434">
                <a:extLst>
                  <a:ext uri="{FF2B5EF4-FFF2-40B4-BE49-F238E27FC236}">
                    <a16:creationId xmlns:a16="http://schemas.microsoft.com/office/drawing/2014/main" id="{2DF36301-8B8E-4741-975F-CAB0273A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20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Text Box 435">
                <a:extLst>
                  <a:ext uri="{FF2B5EF4-FFF2-40B4-BE49-F238E27FC236}">
                    <a16:creationId xmlns:a16="http://schemas.microsoft.com/office/drawing/2014/main" id="{3786D3DA-21CA-4D73-943C-A1E0DBE1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993" y="1516079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W</a:t>
                </a:r>
                <a:endParaRPr lang="en-US" sz="16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4" name="Rectangle 371">
                <a:extLst>
                  <a:ext uri="{FF2B5EF4-FFF2-40B4-BE49-F238E27FC236}">
                    <a16:creationId xmlns:a16="http://schemas.microsoft.com/office/drawing/2014/main" id="{FF0633EB-3883-49AA-86F1-A01086FB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566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5" name="Rectangle 371">
                <a:extLst>
                  <a:ext uri="{FF2B5EF4-FFF2-40B4-BE49-F238E27FC236}">
                    <a16:creationId xmlns:a16="http://schemas.microsoft.com/office/drawing/2014/main" id="{E5E53792-D30D-4E03-8AB9-6AA9C00A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69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6" name="Rectangle 371">
                <a:extLst>
                  <a:ext uri="{FF2B5EF4-FFF2-40B4-BE49-F238E27FC236}">
                    <a16:creationId xmlns:a16="http://schemas.microsoft.com/office/drawing/2014/main" id="{6F0128B1-4F87-41DF-A09B-DBD11DB8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22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7" name="Rectangle 371">
                <a:extLst>
                  <a:ext uri="{FF2B5EF4-FFF2-40B4-BE49-F238E27FC236}">
                    <a16:creationId xmlns:a16="http://schemas.microsoft.com/office/drawing/2014/main" id="{F1352949-978E-429A-AB60-3F36AD2A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361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8" name="Rectangle 371">
                <a:extLst>
                  <a:ext uri="{FF2B5EF4-FFF2-40B4-BE49-F238E27FC236}">
                    <a16:creationId xmlns:a16="http://schemas.microsoft.com/office/drawing/2014/main" id="{BA872B1A-5187-4615-9015-89AFA35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470" y="2478673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A9BC-E50A-4DC6-89E3-53C9A13BFA30}"/>
                </a:ext>
              </a:extLst>
            </p:cNvPr>
            <p:cNvGrpSpPr/>
            <p:nvPr/>
          </p:nvGrpSpPr>
          <p:grpSpPr>
            <a:xfrm>
              <a:off x="6583362" y="1656312"/>
              <a:ext cx="2255838" cy="2254251"/>
              <a:chOff x="6551753" y="1486112"/>
              <a:chExt cx="2255838" cy="2254251"/>
            </a:xfrm>
          </p:grpSpPr>
          <p:grpSp>
            <p:nvGrpSpPr>
              <p:cNvPr id="16" name="Group 343">
                <a:extLst>
                  <a:ext uri="{FF2B5EF4-FFF2-40B4-BE49-F238E27FC236}">
                    <a16:creationId xmlns:a16="http://schemas.microsoft.com/office/drawing/2014/main" id="{CC032225-CBB0-40F9-8DD9-50F56E942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98" name="Group 344">
                  <a:extLst>
                    <a:ext uri="{FF2B5EF4-FFF2-40B4-BE49-F238E27FC236}">
                      <a16:creationId xmlns:a16="http://schemas.microsoft.com/office/drawing/2014/main" id="{735926CD-2DCE-4BFC-87AE-42ACD5A3B3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05" name="Text Box 345">
                    <a:extLst>
                      <a:ext uri="{FF2B5EF4-FFF2-40B4-BE49-F238E27FC236}">
                        <a16:creationId xmlns:a16="http://schemas.microsoft.com/office/drawing/2014/main" id="{B10D08E9-B46C-473F-8906-CD74F91F05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" name="AutoShape 346">
                    <a:extLst>
                      <a:ext uri="{FF2B5EF4-FFF2-40B4-BE49-F238E27FC236}">
                        <a16:creationId xmlns:a16="http://schemas.microsoft.com/office/drawing/2014/main" id="{F44797C8-8FDE-4B71-8AB4-C6B02293DC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347">
                    <a:extLst>
                      <a:ext uri="{FF2B5EF4-FFF2-40B4-BE49-F238E27FC236}">
                        <a16:creationId xmlns:a16="http://schemas.microsoft.com/office/drawing/2014/main" id="{709AC313-A27C-4433-96E6-A6F35C41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348">
                    <a:extLst>
                      <a:ext uri="{FF2B5EF4-FFF2-40B4-BE49-F238E27FC236}">
                        <a16:creationId xmlns:a16="http://schemas.microsoft.com/office/drawing/2014/main" id="{9EE60C52-3C53-4911-9C96-88E4D7329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09" name="Text Box 349">
                    <a:extLst>
                      <a:ext uri="{FF2B5EF4-FFF2-40B4-BE49-F238E27FC236}">
                        <a16:creationId xmlns:a16="http://schemas.microsoft.com/office/drawing/2014/main" id="{5A4F0062-7823-4A99-BFE5-7F5EAA0C1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Text Box 350">
                    <a:extLst>
                      <a:ext uri="{FF2B5EF4-FFF2-40B4-BE49-F238E27FC236}">
                        <a16:creationId xmlns:a16="http://schemas.microsoft.com/office/drawing/2014/main" id="{277101C5-92BB-4614-85A1-FFE2900FEF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11" name="AutoShape 351">
                    <a:extLst>
                      <a:ext uri="{FF2B5EF4-FFF2-40B4-BE49-F238E27FC236}">
                        <a16:creationId xmlns:a16="http://schemas.microsoft.com/office/drawing/2014/main" id="{71E91FD8-52F1-4585-8D1B-76B75F7F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Text Box 352">
                    <a:extLst>
                      <a:ext uri="{FF2B5EF4-FFF2-40B4-BE49-F238E27FC236}">
                        <a16:creationId xmlns:a16="http://schemas.microsoft.com/office/drawing/2014/main" id="{47A674E1-FCF3-470C-A379-F9341112D4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3" name="Line 353">
                    <a:extLst>
                      <a:ext uri="{FF2B5EF4-FFF2-40B4-BE49-F238E27FC236}">
                        <a16:creationId xmlns:a16="http://schemas.microsoft.com/office/drawing/2014/main" id="{66367519-ECF5-45F2-AF6E-563F2C568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354">
                    <a:extLst>
                      <a:ext uri="{FF2B5EF4-FFF2-40B4-BE49-F238E27FC236}">
                        <a16:creationId xmlns:a16="http://schemas.microsoft.com/office/drawing/2014/main" id="{D4FBFD51-BD09-4C4F-BBA2-36D82026CD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15" name="Text Box 355">
                    <a:extLst>
                      <a:ext uri="{FF2B5EF4-FFF2-40B4-BE49-F238E27FC236}">
                        <a16:creationId xmlns:a16="http://schemas.microsoft.com/office/drawing/2014/main" id="{1DD959D6-EFA5-4BC4-B0A6-4CB952AF6B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16" name="Group 356">
                    <a:extLst>
                      <a:ext uri="{FF2B5EF4-FFF2-40B4-BE49-F238E27FC236}">
                        <a16:creationId xmlns:a16="http://schemas.microsoft.com/office/drawing/2014/main" id="{C6503B4D-1523-4D06-9E28-791053806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19" name="Rectangle 357">
                      <a:extLst>
                        <a:ext uri="{FF2B5EF4-FFF2-40B4-BE49-F238E27FC236}">
                          <a16:creationId xmlns:a16="http://schemas.microsoft.com/office/drawing/2014/main" id="{9C8BE225-DCDC-4CEC-B7ED-0FE3361BE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Line 358">
                      <a:extLst>
                        <a:ext uri="{FF2B5EF4-FFF2-40B4-BE49-F238E27FC236}">
                          <a16:creationId xmlns:a16="http://schemas.microsoft.com/office/drawing/2014/main" id="{70B8F389-5DEB-4144-8411-753F7AD973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Line 359">
                      <a:extLst>
                        <a:ext uri="{FF2B5EF4-FFF2-40B4-BE49-F238E27FC236}">
                          <a16:creationId xmlns:a16="http://schemas.microsoft.com/office/drawing/2014/main" id="{0494A483-4F07-47D2-AFB7-B78E5ECC6E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Line 360">
                      <a:extLst>
                        <a:ext uri="{FF2B5EF4-FFF2-40B4-BE49-F238E27FC236}">
                          <a16:creationId xmlns:a16="http://schemas.microsoft.com/office/drawing/2014/main" id="{C9981C40-571E-47CC-B77D-1B694A2124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Line 361">
                      <a:extLst>
                        <a:ext uri="{FF2B5EF4-FFF2-40B4-BE49-F238E27FC236}">
                          <a16:creationId xmlns:a16="http://schemas.microsoft.com/office/drawing/2014/main" id="{22196AFB-5AF4-4F0D-B361-D5E666573B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Line 362">
                      <a:extLst>
                        <a:ext uri="{FF2B5EF4-FFF2-40B4-BE49-F238E27FC236}">
                          <a16:creationId xmlns:a16="http://schemas.microsoft.com/office/drawing/2014/main" id="{645DC86F-8A65-4610-BF30-2E27664AF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363">
                      <a:extLst>
                        <a:ext uri="{FF2B5EF4-FFF2-40B4-BE49-F238E27FC236}">
                          <a16:creationId xmlns:a16="http://schemas.microsoft.com/office/drawing/2014/main" id="{D6647F9E-CCFE-421C-B847-83E4379C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7" name="AutoShape 364">
                    <a:extLst>
                      <a:ext uri="{FF2B5EF4-FFF2-40B4-BE49-F238E27FC236}">
                        <a16:creationId xmlns:a16="http://schemas.microsoft.com/office/drawing/2014/main" id="{3E65C118-A807-4371-9334-BFA6FF8CA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365">
                    <a:extLst>
                      <a:ext uri="{FF2B5EF4-FFF2-40B4-BE49-F238E27FC236}">
                        <a16:creationId xmlns:a16="http://schemas.microsoft.com/office/drawing/2014/main" id="{8F919742-0D59-4DB4-856A-252C7E4713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99" name="Rectangle 366">
                  <a:extLst>
                    <a:ext uri="{FF2B5EF4-FFF2-40B4-BE49-F238E27FC236}">
                      <a16:creationId xmlns:a16="http://schemas.microsoft.com/office/drawing/2014/main" id="{5920651E-D692-4EF0-A27C-EFCE96F29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0" name="Rectangle 367">
                  <a:extLst>
                    <a:ext uri="{FF2B5EF4-FFF2-40B4-BE49-F238E27FC236}">
                      <a16:creationId xmlns:a16="http://schemas.microsoft.com/office/drawing/2014/main" id="{0712B256-2B7E-4CFF-8CFD-D9C5E547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1" name="Rectangle 368">
                  <a:extLst>
                    <a:ext uri="{FF2B5EF4-FFF2-40B4-BE49-F238E27FC236}">
                      <a16:creationId xmlns:a16="http://schemas.microsoft.com/office/drawing/2014/main" id="{9DB33977-B40A-429C-AC26-DD9B018F0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Rectangle 369">
                  <a:extLst>
                    <a:ext uri="{FF2B5EF4-FFF2-40B4-BE49-F238E27FC236}">
                      <a16:creationId xmlns:a16="http://schemas.microsoft.com/office/drawing/2014/main" id="{063AA237-574B-4698-8982-9132482C1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3" name="Rectangle 370">
                  <a:extLst>
                    <a:ext uri="{FF2B5EF4-FFF2-40B4-BE49-F238E27FC236}">
                      <a16:creationId xmlns:a16="http://schemas.microsoft.com/office/drawing/2014/main" id="{5300E8FC-CB39-49EC-BD53-72F1ACD2A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4" name="Rectangle 371">
                  <a:extLst>
                    <a:ext uri="{FF2B5EF4-FFF2-40B4-BE49-F238E27FC236}">
                      <a16:creationId xmlns:a16="http://schemas.microsoft.com/office/drawing/2014/main" id="{599FDE12-2D59-42DC-AD84-B5FCB4E67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Text Box 436">
                <a:extLst>
                  <a:ext uri="{FF2B5EF4-FFF2-40B4-BE49-F238E27FC236}">
                    <a16:creationId xmlns:a16="http://schemas.microsoft.com/office/drawing/2014/main" id="{8E192492-6F3A-486E-9C7A-3C3836990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437">
                <a:extLst>
                  <a:ext uri="{FF2B5EF4-FFF2-40B4-BE49-F238E27FC236}">
                    <a16:creationId xmlns:a16="http://schemas.microsoft.com/office/drawing/2014/main" id="{55265E89-D61A-43E2-9A8A-FEB47ED4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7" name="Text Box 438">
                <a:extLst>
                  <a:ext uri="{FF2B5EF4-FFF2-40B4-BE49-F238E27FC236}">
                    <a16:creationId xmlns:a16="http://schemas.microsoft.com/office/drawing/2014/main" id="{C7F2518C-4601-4E8C-9C5C-AA940518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9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8" name="Text Box 439">
                <a:extLst>
                  <a:ext uri="{FF2B5EF4-FFF2-40B4-BE49-F238E27FC236}">
                    <a16:creationId xmlns:a16="http://schemas.microsoft.com/office/drawing/2014/main" id="{B4CF18C5-FCA3-4DE9-BE16-E3FB7A8C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440">
                <a:extLst>
                  <a:ext uri="{FF2B5EF4-FFF2-40B4-BE49-F238E27FC236}">
                    <a16:creationId xmlns:a16="http://schemas.microsoft.com/office/drawing/2014/main" id="{A4435195-5F23-4798-935B-EE42C49F0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450">
                <a:extLst>
                  <a:ext uri="{FF2B5EF4-FFF2-40B4-BE49-F238E27FC236}">
                    <a16:creationId xmlns:a16="http://schemas.microsoft.com/office/drawing/2014/main" id="{60F45F3A-B5EC-40C6-B571-548BA0DF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753" y="1486112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X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9" name="Rectangle 371">
                <a:extLst>
                  <a:ext uri="{FF2B5EF4-FFF2-40B4-BE49-F238E27FC236}">
                    <a16:creationId xmlns:a16="http://schemas.microsoft.com/office/drawing/2014/main" id="{D50EC843-CAFF-47FE-879D-D97D256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102" y="2165562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0" name="Rectangle 371">
                <a:extLst>
                  <a:ext uri="{FF2B5EF4-FFF2-40B4-BE49-F238E27FC236}">
                    <a16:creationId xmlns:a16="http://schemas.microsoft.com/office/drawing/2014/main" id="{FAE3E3A9-7F5F-47B3-A1F6-32C88394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1" name="Rectangle 371">
                <a:extLst>
                  <a:ext uri="{FF2B5EF4-FFF2-40B4-BE49-F238E27FC236}">
                    <a16:creationId xmlns:a16="http://schemas.microsoft.com/office/drawing/2014/main" id="{2733C800-409F-49A0-A1A9-F20A9502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317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2" name="Rectangle 371">
                <a:extLst>
                  <a:ext uri="{FF2B5EF4-FFF2-40B4-BE49-F238E27FC236}">
                    <a16:creationId xmlns:a16="http://schemas.microsoft.com/office/drawing/2014/main" id="{6837A7A5-A4A0-434F-AFA8-A0DDE625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371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3" name="Rectangle 371">
                <a:extLst>
                  <a:ext uri="{FF2B5EF4-FFF2-40B4-BE49-F238E27FC236}">
                    <a16:creationId xmlns:a16="http://schemas.microsoft.com/office/drawing/2014/main" id="{DCC9261D-79B4-4FEA-94A5-03A7E72B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769" y="307043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8FE0C-FB07-4E0C-9CE7-F4D2E885C03E}"/>
                </a:ext>
              </a:extLst>
            </p:cNvPr>
            <p:cNvGrpSpPr/>
            <p:nvPr/>
          </p:nvGrpSpPr>
          <p:grpSpPr>
            <a:xfrm>
              <a:off x="4449762" y="4124081"/>
              <a:ext cx="2255838" cy="2224882"/>
              <a:chOff x="4418153" y="3953881"/>
              <a:chExt cx="2255838" cy="2224882"/>
            </a:xfrm>
          </p:grpSpPr>
          <p:sp>
            <p:nvSpPr>
              <p:cNvPr id="14" name="Text Box 313">
                <a:extLst>
                  <a:ext uri="{FF2B5EF4-FFF2-40B4-BE49-F238E27FC236}">
                    <a16:creationId xmlns:a16="http://schemas.microsoft.com/office/drawing/2014/main" id="{AE6C5435-5521-45BC-B19C-E3EB2038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0553" y="4594438"/>
                <a:ext cx="373063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GB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7" name="Group 372">
                <a:extLst>
                  <a:ext uri="{FF2B5EF4-FFF2-40B4-BE49-F238E27FC236}">
                    <a16:creationId xmlns:a16="http://schemas.microsoft.com/office/drawing/2014/main" id="{4B77BD18-2632-408B-ABE7-5FA7FF2D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70" name="Group 373">
                  <a:extLst>
                    <a:ext uri="{FF2B5EF4-FFF2-40B4-BE49-F238E27FC236}">
                      <a16:creationId xmlns:a16="http://schemas.microsoft.com/office/drawing/2014/main" id="{A9016C4F-407A-4618-A554-55B762860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77" name="Text Box 374">
                    <a:extLst>
                      <a:ext uri="{FF2B5EF4-FFF2-40B4-BE49-F238E27FC236}">
                        <a16:creationId xmlns:a16="http://schemas.microsoft.com/office/drawing/2014/main" id="{629CE678-B0A7-4713-96D8-F655B4A1AD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8" name="AutoShape 375">
                    <a:extLst>
                      <a:ext uri="{FF2B5EF4-FFF2-40B4-BE49-F238E27FC236}">
                        <a16:creationId xmlns:a16="http://schemas.microsoft.com/office/drawing/2014/main" id="{B7A0FD61-74AC-4DE1-853D-B294E31D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376">
                    <a:extLst>
                      <a:ext uri="{FF2B5EF4-FFF2-40B4-BE49-F238E27FC236}">
                        <a16:creationId xmlns:a16="http://schemas.microsoft.com/office/drawing/2014/main" id="{365F7637-08FB-4ED4-8635-23D8754BD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77">
                    <a:extLst>
                      <a:ext uri="{FF2B5EF4-FFF2-40B4-BE49-F238E27FC236}">
                        <a16:creationId xmlns:a16="http://schemas.microsoft.com/office/drawing/2014/main" id="{23E32DB0-F07B-4443-B512-7944A43611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1" name="Text Box 378">
                    <a:extLst>
                      <a:ext uri="{FF2B5EF4-FFF2-40B4-BE49-F238E27FC236}">
                        <a16:creationId xmlns:a16="http://schemas.microsoft.com/office/drawing/2014/main" id="{FF509709-1C4A-4B50-A919-C7300D1430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Text Box 379">
                    <a:extLst>
                      <a:ext uri="{FF2B5EF4-FFF2-40B4-BE49-F238E27FC236}">
                        <a16:creationId xmlns:a16="http://schemas.microsoft.com/office/drawing/2014/main" id="{5C410011-2360-4E69-AD44-78D0BFA6B5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83" name="AutoShape 380">
                    <a:extLst>
                      <a:ext uri="{FF2B5EF4-FFF2-40B4-BE49-F238E27FC236}">
                        <a16:creationId xmlns:a16="http://schemas.microsoft.com/office/drawing/2014/main" id="{953A464C-B517-4B8A-A4FE-FA225B048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381">
                    <a:extLst>
                      <a:ext uri="{FF2B5EF4-FFF2-40B4-BE49-F238E27FC236}">
                        <a16:creationId xmlns:a16="http://schemas.microsoft.com/office/drawing/2014/main" id="{6AD1CBB7-79C7-45E3-ABB1-94FE15360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" name="Line 382">
                    <a:extLst>
                      <a:ext uri="{FF2B5EF4-FFF2-40B4-BE49-F238E27FC236}">
                        <a16:creationId xmlns:a16="http://schemas.microsoft.com/office/drawing/2014/main" id="{0FF461A3-A1F1-45D9-AFE0-7686CE38E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383">
                    <a:extLst>
                      <a:ext uri="{FF2B5EF4-FFF2-40B4-BE49-F238E27FC236}">
                        <a16:creationId xmlns:a16="http://schemas.microsoft.com/office/drawing/2014/main" id="{36F9BBD8-0D22-483F-BBB3-F8AFC5AD9C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87" name="Text Box 384">
                    <a:extLst>
                      <a:ext uri="{FF2B5EF4-FFF2-40B4-BE49-F238E27FC236}">
                        <a16:creationId xmlns:a16="http://schemas.microsoft.com/office/drawing/2014/main" id="{5685B963-F668-455B-8808-ACA5F68551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88" name="Group 385">
                    <a:extLst>
                      <a:ext uri="{FF2B5EF4-FFF2-40B4-BE49-F238E27FC236}">
                        <a16:creationId xmlns:a16="http://schemas.microsoft.com/office/drawing/2014/main" id="{AD67B00D-F8DE-4DD9-A001-AF0F9D2DCF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91" name="Rectangle 386">
                      <a:extLst>
                        <a:ext uri="{FF2B5EF4-FFF2-40B4-BE49-F238E27FC236}">
                          <a16:creationId xmlns:a16="http://schemas.microsoft.com/office/drawing/2014/main" id="{5A9127BF-FE25-49FD-9E3B-0E9A92F68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387">
                      <a:extLst>
                        <a:ext uri="{FF2B5EF4-FFF2-40B4-BE49-F238E27FC236}">
                          <a16:creationId xmlns:a16="http://schemas.microsoft.com/office/drawing/2014/main" id="{A026D355-994D-4716-811E-7B600DC584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388">
                      <a:extLst>
                        <a:ext uri="{FF2B5EF4-FFF2-40B4-BE49-F238E27FC236}">
                          <a16:creationId xmlns:a16="http://schemas.microsoft.com/office/drawing/2014/main" id="{AA288C0D-D693-41E6-8454-92F6A2232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389">
                      <a:extLst>
                        <a:ext uri="{FF2B5EF4-FFF2-40B4-BE49-F238E27FC236}">
                          <a16:creationId xmlns:a16="http://schemas.microsoft.com/office/drawing/2014/main" id="{EFEDECD9-CA00-4916-8A7C-44B753CF76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390">
                      <a:extLst>
                        <a:ext uri="{FF2B5EF4-FFF2-40B4-BE49-F238E27FC236}">
                          <a16:creationId xmlns:a16="http://schemas.microsoft.com/office/drawing/2014/main" id="{0EA1D6F7-37EF-42F9-A1FA-0683423A9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391">
                      <a:extLst>
                        <a:ext uri="{FF2B5EF4-FFF2-40B4-BE49-F238E27FC236}">
                          <a16:creationId xmlns:a16="http://schemas.microsoft.com/office/drawing/2014/main" id="{52BF06CB-72E4-4E92-B663-3B8628288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392">
                      <a:extLst>
                        <a:ext uri="{FF2B5EF4-FFF2-40B4-BE49-F238E27FC236}">
                          <a16:creationId xmlns:a16="http://schemas.microsoft.com/office/drawing/2014/main" id="{B6C2E4EB-B2FE-4657-AE9F-9650BDCE24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9" name="AutoShape 393">
                    <a:extLst>
                      <a:ext uri="{FF2B5EF4-FFF2-40B4-BE49-F238E27FC236}">
                        <a16:creationId xmlns:a16="http://schemas.microsoft.com/office/drawing/2014/main" id="{78144FF9-FE2C-401B-8E9E-18BA89E82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394">
                    <a:extLst>
                      <a:ext uri="{FF2B5EF4-FFF2-40B4-BE49-F238E27FC236}">
                        <a16:creationId xmlns:a16="http://schemas.microsoft.com/office/drawing/2014/main" id="{F977BEAD-60AE-4156-9E7E-0C3AFC29F9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71" name="Rectangle 395">
                  <a:extLst>
                    <a:ext uri="{FF2B5EF4-FFF2-40B4-BE49-F238E27FC236}">
                      <a16:creationId xmlns:a16="http://schemas.microsoft.com/office/drawing/2014/main" id="{0C459F51-BE80-4C32-ADEF-9BB87800B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2" name="Rectangle 396">
                  <a:extLst>
                    <a:ext uri="{FF2B5EF4-FFF2-40B4-BE49-F238E27FC236}">
                      <a16:creationId xmlns:a16="http://schemas.microsoft.com/office/drawing/2014/main" id="{7C06FF27-4BE2-47F7-BDF6-E2BE7B29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3" name="Rectangle 397">
                  <a:extLst>
                    <a:ext uri="{FF2B5EF4-FFF2-40B4-BE49-F238E27FC236}">
                      <a16:creationId xmlns:a16="http://schemas.microsoft.com/office/drawing/2014/main" id="{3F45AE38-9174-4FA9-A791-D96013EEB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4" name="Rectangle 398">
                  <a:extLst>
                    <a:ext uri="{FF2B5EF4-FFF2-40B4-BE49-F238E27FC236}">
                      <a16:creationId xmlns:a16="http://schemas.microsoft.com/office/drawing/2014/main" id="{8FD95183-E0DA-4ABC-99B0-5AC0B06B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5" name="Rectangle 399">
                  <a:extLst>
                    <a:ext uri="{FF2B5EF4-FFF2-40B4-BE49-F238E27FC236}">
                      <a16:creationId xmlns:a16="http://schemas.microsoft.com/office/drawing/2014/main" id="{0C613024-F7DD-407E-B3D6-0499D781D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6" name="Rectangle 400">
                  <a:extLst>
                    <a:ext uri="{FF2B5EF4-FFF2-40B4-BE49-F238E27FC236}">
                      <a16:creationId xmlns:a16="http://schemas.microsoft.com/office/drawing/2014/main" id="{7026A5D2-3A0D-4699-8392-D7BB80D8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0" name="Text Box 441">
                <a:extLst>
                  <a:ext uri="{FF2B5EF4-FFF2-40B4-BE49-F238E27FC236}">
                    <a16:creationId xmlns:a16="http://schemas.microsoft.com/office/drawing/2014/main" id="{62E3D0A7-CD92-470B-A530-A2B024D2B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" name="Text Box 442">
                <a:extLst>
                  <a:ext uri="{FF2B5EF4-FFF2-40B4-BE49-F238E27FC236}">
                    <a16:creationId xmlns:a16="http://schemas.microsoft.com/office/drawing/2014/main" id="{725061CE-4569-4A98-A553-5DB01A039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2" name="Text Box 443">
                <a:extLst>
                  <a:ext uri="{FF2B5EF4-FFF2-40B4-BE49-F238E27FC236}">
                    <a16:creationId xmlns:a16="http://schemas.microsoft.com/office/drawing/2014/main" id="{3F1B99DA-DB09-4F22-9D88-AA686168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3" name="Text Box 444">
                <a:extLst>
                  <a:ext uri="{FF2B5EF4-FFF2-40B4-BE49-F238E27FC236}">
                    <a16:creationId xmlns:a16="http://schemas.microsoft.com/office/drawing/2014/main" id="{31A7F707-A2AF-403D-9557-F775C6953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4" name="Text Box 445">
                <a:extLst>
                  <a:ext uri="{FF2B5EF4-FFF2-40B4-BE49-F238E27FC236}">
                    <a16:creationId xmlns:a16="http://schemas.microsoft.com/office/drawing/2014/main" id="{BEFA8163-69E8-4E9D-8A76-4DB3DE4C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0" name="Text Box 451">
                <a:extLst>
                  <a:ext uri="{FF2B5EF4-FFF2-40B4-BE49-F238E27FC236}">
                    <a16:creationId xmlns:a16="http://schemas.microsoft.com/office/drawing/2014/main" id="{06FF5CBC-2AAB-4317-A09D-AD39F24A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153" y="3953881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Y</a:t>
                </a:r>
                <a:endParaRPr lang="en-US" sz="14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4" name="Rectangle 371">
                <a:extLst>
                  <a:ext uri="{FF2B5EF4-FFF2-40B4-BE49-F238E27FC236}">
                    <a16:creationId xmlns:a16="http://schemas.microsoft.com/office/drawing/2014/main" id="{FB76A873-CDE8-474F-A290-99B5BB14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5" name="Rectangle 371">
                <a:extLst>
                  <a:ext uri="{FF2B5EF4-FFF2-40B4-BE49-F238E27FC236}">
                    <a16:creationId xmlns:a16="http://schemas.microsoft.com/office/drawing/2014/main" id="{55EA5461-88C4-4005-B5FC-999C7EBC7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58967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6" name="Rectangle 371">
                <a:extLst>
                  <a:ext uri="{FF2B5EF4-FFF2-40B4-BE49-F238E27FC236}">
                    <a16:creationId xmlns:a16="http://schemas.microsoft.com/office/drawing/2014/main" id="{6431D2ED-348A-402D-AD05-4E0CD3B3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92294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7" name="Rectangle 371">
                <a:extLst>
                  <a:ext uri="{FF2B5EF4-FFF2-40B4-BE49-F238E27FC236}">
                    <a16:creationId xmlns:a16="http://schemas.microsoft.com/office/drawing/2014/main" id="{BBD25F84-D9CB-4370-B996-A9DDAB50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88960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8" name="Rectangle 371">
                <a:extLst>
                  <a:ext uri="{FF2B5EF4-FFF2-40B4-BE49-F238E27FC236}">
                    <a16:creationId xmlns:a16="http://schemas.microsoft.com/office/drawing/2014/main" id="{778758C5-1364-4791-9065-F89C60DB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560" y="551439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0830E-0D25-413C-9C74-A68CFC22A9E5}"/>
                </a:ext>
              </a:extLst>
            </p:cNvPr>
            <p:cNvGrpSpPr/>
            <p:nvPr/>
          </p:nvGrpSpPr>
          <p:grpSpPr>
            <a:xfrm>
              <a:off x="6599060" y="4092704"/>
              <a:ext cx="2240140" cy="2256259"/>
              <a:chOff x="6567451" y="3922504"/>
              <a:chExt cx="2240140" cy="2256259"/>
            </a:xfrm>
          </p:grpSpPr>
          <p:sp>
            <p:nvSpPr>
              <p:cNvPr id="13" name="Text Box 312">
                <a:extLst>
                  <a:ext uri="{FF2B5EF4-FFF2-40B4-BE49-F238E27FC236}">
                    <a16:creationId xmlns:a16="http://schemas.microsoft.com/office/drawing/2014/main" id="{315BDB7A-719C-4954-ACD3-07858DC6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8" name="Group 401">
                <a:extLst>
                  <a:ext uri="{FF2B5EF4-FFF2-40B4-BE49-F238E27FC236}">
                    <a16:creationId xmlns:a16="http://schemas.microsoft.com/office/drawing/2014/main" id="{69691241-27CB-4A04-9CB4-316443B56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42" name="Group 402">
                  <a:extLst>
                    <a:ext uri="{FF2B5EF4-FFF2-40B4-BE49-F238E27FC236}">
                      <a16:creationId xmlns:a16="http://schemas.microsoft.com/office/drawing/2014/main" id="{7938ECE8-62B7-441D-9FAC-94CFA540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49" name="Text Box 403">
                    <a:extLst>
                      <a:ext uri="{FF2B5EF4-FFF2-40B4-BE49-F238E27FC236}">
                        <a16:creationId xmlns:a16="http://schemas.microsoft.com/office/drawing/2014/main" id="{1FE56BD1-82BA-4449-9076-952F6C1FE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0" name="AutoShape 404">
                    <a:extLst>
                      <a:ext uri="{FF2B5EF4-FFF2-40B4-BE49-F238E27FC236}">
                        <a16:creationId xmlns:a16="http://schemas.microsoft.com/office/drawing/2014/main" id="{E13DE846-B651-4B0C-B296-00B10855E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405">
                    <a:extLst>
                      <a:ext uri="{FF2B5EF4-FFF2-40B4-BE49-F238E27FC236}">
                        <a16:creationId xmlns:a16="http://schemas.microsoft.com/office/drawing/2014/main" id="{F491B766-B0E2-4D86-813D-D822CCC8D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406">
                    <a:extLst>
                      <a:ext uri="{FF2B5EF4-FFF2-40B4-BE49-F238E27FC236}">
                        <a16:creationId xmlns:a16="http://schemas.microsoft.com/office/drawing/2014/main" id="{496243D4-A00A-4D04-9178-6B1095D9C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3" name="Text Box 407">
                    <a:extLst>
                      <a:ext uri="{FF2B5EF4-FFF2-40B4-BE49-F238E27FC236}">
                        <a16:creationId xmlns:a16="http://schemas.microsoft.com/office/drawing/2014/main" id="{F03CEB3F-DD13-4DF1-8A0E-B60863107E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Text Box 408">
                    <a:extLst>
                      <a:ext uri="{FF2B5EF4-FFF2-40B4-BE49-F238E27FC236}">
                        <a16:creationId xmlns:a16="http://schemas.microsoft.com/office/drawing/2014/main" id="{388D1997-6C2E-479C-86DA-33D40111CE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55" name="AutoShape 409">
                    <a:extLst>
                      <a:ext uri="{FF2B5EF4-FFF2-40B4-BE49-F238E27FC236}">
                        <a16:creationId xmlns:a16="http://schemas.microsoft.com/office/drawing/2014/main" id="{1390CDC1-5A06-4C21-ADBB-3E4A00667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410">
                    <a:extLst>
                      <a:ext uri="{FF2B5EF4-FFF2-40B4-BE49-F238E27FC236}">
                        <a16:creationId xmlns:a16="http://schemas.microsoft.com/office/drawing/2014/main" id="{AFF1CB37-5E6A-4142-B3BD-308F1F223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57" name="Line 411">
                    <a:extLst>
                      <a:ext uri="{FF2B5EF4-FFF2-40B4-BE49-F238E27FC236}">
                        <a16:creationId xmlns:a16="http://schemas.microsoft.com/office/drawing/2014/main" id="{FA28E48B-D531-4A97-AB4E-3A9E50D37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412">
                    <a:extLst>
                      <a:ext uri="{FF2B5EF4-FFF2-40B4-BE49-F238E27FC236}">
                        <a16:creationId xmlns:a16="http://schemas.microsoft.com/office/drawing/2014/main" id="{F7A27B68-A182-41FA-BE82-87BF881BFB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59" name="Text Box 413">
                    <a:extLst>
                      <a:ext uri="{FF2B5EF4-FFF2-40B4-BE49-F238E27FC236}">
                        <a16:creationId xmlns:a16="http://schemas.microsoft.com/office/drawing/2014/main" id="{5D0C42C3-5A85-4559-95EA-1E13017123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60" name="Group 414">
                    <a:extLst>
                      <a:ext uri="{FF2B5EF4-FFF2-40B4-BE49-F238E27FC236}">
                        <a16:creationId xmlns:a16="http://schemas.microsoft.com/office/drawing/2014/main" id="{F14BC56A-ACEA-4611-B7D0-E160A7BB2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63" name="Rectangle 415">
                      <a:extLst>
                        <a:ext uri="{FF2B5EF4-FFF2-40B4-BE49-F238E27FC236}">
                          <a16:creationId xmlns:a16="http://schemas.microsoft.com/office/drawing/2014/main" id="{FFF053BB-B06B-4230-8170-4D646AD56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416">
                      <a:extLst>
                        <a:ext uri="{FF2B5EF4-FFF2-40B4-BE49-F238E27FC236}">
                          <a16:creationId xmlns:a16="http://schemas.microsoft.com/office/drawing/2014/main" id="{A1A47AD6-1A3C-4BA6-815D-AD302B80A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417">
                      <a:extLst>
                        <a:ext uri="{FF2B5EF4-FFF2-40B4-BE49-F238E27FC236}">
                          <a16:creationId xmlns:a16="http://schemas.microsoft.com/office/drawing/2014/main" id="{AFA59BA4-D2E2-41C6-BC60-331D2F898B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418">
                      <a:extLst>
                        <a:ext uri="{FF2B5EF4-FFF2-40B4-BE49-F238E27FC236}">
                          <a16:creationId xmlns:a16="http://schemas.microsoft.com/office/drawing/2014/main" id="{1FB92C2E-F3CF-4D86-8B91-AA4AA6E80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419">
                      <a:extLst>
                        <a:ext uri="{FF2B5EF4-FFF2-40B4-BE49-F238E27FC236}">
                          <a16:creationId xmlns:a16="http://schemas.microsoft.com/office/drawing/2014/main" id="{B887ED60-4114-40DC-9CCC-114F905D7B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20">
                      <a:extLst>
                        <a:ext uri="{FF2B5EF4-FFF2-40B4-BE49-F238E27FC236}">
                          <a16:creationId xmlns:a16="http://schemas.microsoft.com/office/drawing/2014/main" id="{04A57AB8-13F1-42E0-906F-26F4D0E0D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421">
                      <a:extLst>
                        <a:ext uri="{FF2B5EF4-FFF2-40B4-BE49-F238E27FC236}">
                          <a16:creationId xmlns:a16="http://schemas.microsoft.com/office/drawing/2014/main" id="{D82596F8-55C6-4EEC-8A89-20E80B73C8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AutoShape 422">
                    <a:extLst>
                      <a:ext uri="{FF2B5EF4-FFF2-40B4-BE49-F238E27FC236}">
                        <a16:creationId xmlns:a16="http://schemas.microsoft.com/office/drawing/2014/main" id="{0AB91F76-99D6-4CD9-BBF5-7FBF35C95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423">
                    <a:extLst>
                      <a:ext uri="{FF2B5EF4-FFF2-40B4-BE49-F238E27FC236}">
                        <a16:creationId xmlns:a16="http://schemas.microsoft.com/office/drawing/2014/main" id="{1D058142-45CB-4F70-903D-46085D324A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43" name="Rectangle 424">
                  <a:extLst>
                    <a:ext uri="{FF2B5EF4-FFF2-40B4-BE49-F238E27FC236}">
                      <a16:creationId xmlns:a16="http://schemas.microsoft.com/office/drawing/2014/main" id="{BC524015-8158-4467-BB40-3E8773A6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4" name="Rectangle 425">
                  <a:extLst>
                    <a:ext uri="{FF2B5EF4-FFF2-40B4-BE49-F238E27FC236}">
                      <a16:creationId xmlns:a16="http://schemas.microsoft.com/office/drawing/2014/main" id="{895D5691-4971-4C1A-827A-BA5EBE96B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5" name="Rectangle 426">
                  <a:extLst>
                    <a:ext uri="{FF2B5EF4-FFF2-40B4-BE49-F238E27FC236}">
                      <a16:creationId xmlns:a16="http://schemas.microsoft.com/office/drawing/2014/main" id="{CAE35BF4-A8ED-456E-899A-259779D17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6" name="Rectangle 427">
                  <a:extLst>
                    <a:ext uri="{FF2B5EF4-FFF2-40B4-BE49-F238E27FC236}">
                      <a16:creationId xmlns:a16="http://schemas.microsoft.com/office/drawing/2014/main" id="{92977D49-754D-4DF6-B451-352D5C92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7" name="Rectangle 428">
                  <a:extLst>
                    <a:ext uri="{FF2B5EF4-FFF2-40B4-BE49-F238E27FC236}">
                      <a16:creationId xmlns:a16="http://schemas.microsoft.com/office/drawing/2014/main" id="{3DD45000-CEEC-4B52-A022-C06AAB679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8" name="Rectangle 429">
                  <a:extLst>
                    <a:ext uri="{FF2B5EF4-FFF2-40B4-BE49-F238E27FC236}">
                      <a16:creationId xmlns:a16="http://schemas.microsoft.com/office/drawing/2014/main" id="{BEE83EEF-BCB6-43EE-AB3D-A06C8B29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Text Box 446">
                <a:extLst>
                  <a:ext uri="{FF2B5EF4-FFF2-40B4-BE49-F238E27FC236}">
                    <a16:creationId xmlns:a16="http://schemas.microsoft.com/office/drawing/2014/main" id="{92ACDCD6-2FD2-4D9D-8C08-CF18C7E45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6" name="Text Box 447">
                <a:extLst>
                  <a:ext uri="{FF2B5EF4-FFF2-40B4-BE49-F238E27FC236}">
                    <a16:creationId xmlns:a16="http://schemas.microsoft.com/office/drawing/2014/main" id="{2F4D0D80-5532-4614-ABC1-C47A6A6BF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8178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7" name="Text Box 448">
                <a:extLst>
                  <a:ext uri="{FF2B5EF4-FFF2-40B4-BE49-F238E27FC236}">
                    <a16:creationId xmlns:a16="http://schemas.microsoft.com/office/drawing/2014/main" id="{2F42ECE3-D786-4712-908F-97938C27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" name="Text Box 449">
                <a:extLst>
                  <a:ext uri="{FF2B5EF4-FFF2-40B4-BE49-F238E27FC236}">
                    <a16:creationId xmlns:a16="http://schemas.microsoft.com/office/drawing/2014/main" id="{0426535C-83FC-43E5-9EB5-E4CA64CA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452">
                <a:extLst>
                  <a:ext uri="{FF2B5EF4-FFF2-40B4-BE49-F238E27FC236}">
                    <a16:creationId xmlns:a16="http://schemas.microsoft.com/office/drawing/2014/main" id="{2C313D85-ACEE-4388-8E64-81AA4F4BA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451" y="3922504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Z</a:t>
                </a:r>
                <a:endParaRPr lang="en-US" sz="16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Rectangle 371">
                <a:extLst>
                  <a:ext uri="{FF2B5EF4-FFF2-40B4-BE49-F238E27FC236}">
                    <a16:creationId xmlns:a16="http://schemas.microsoft.com/office/drawing/2014/main" id="{69B13882-529A-4733-AC9A-06A95DC1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727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0" name="Rectangle 371">
                <a:extLst>
                  <a:ext uri="{FF2B5EF4-FFF2-40B4-BE49-F238E27FC236}">
                    <a16:creationId xmlns:a16="http://schemas.microsoft.com/office/drawing/2014/main" id="{88C1B4A0-DD1C-4295-9FA8-151342AF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234" y="461957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1" name="Rectangle 371">
                <a:extLst>
                  <a:ext uri="{FF2B5EF4-FFF2-40B4-BE49-F238E27FC236}">
                    <a16:creationId xmlns:a16="http://schemas.microsoft.com/office/drawing/2014/main" id="{DE5BC14E-2051-414A-A2B2-3F93ACE4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094" y="491431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2" name="Rectangle 371">
                <a:extLst>
                  <a:ext uri="{FF2B5EF4-FFF2-40B4-BE49-F238E27FC236}">
                    <a16:creationId xmlns:a16="http://schemas.microsoft.com/office/drawing/2014/main" id="{A4F0AD4B-051A-4186-9317-693772198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204" y="492437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3" name="Rectangle 371">
                <a:extLst>
                  <a:ext uri="{FF2B5EF4-FFF2-40B4-BE49-F238E27FC236}">
                    <a16:creationId xmlns:a16="http://schemas.microsoft.com/office/drawing/2014/main" id="{9FDC1C3D-C97E-4855-B729-56F110A7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550169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(3/3)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54" name="Group 500">
            <a:extLst>
              <a:ext uri="{FF2B5EF4-FFF2-40B4-BE49-F238E27FC236}">
                <a16:creationId xmlns:a16="http://schemas.microsoft.com/office/drawing/2014/main" id="{0CAA9329-4ABB-4F93-BCA4-5D5667F07812}"/>
              </a:ext>
            </a:extLst>
          </p:cNvPr>
          <p:cNvGrpSpPr>
            <a:grpSpLocks/>
          </p:cNvGrpSpPr>
          <p:nvPr/>
        </p:nvGrpSpPr>
        <p:grpSpPr bwMode="auto">
          <a:xfrm>
            <a:off x="3193158" y="4587800"/>
            <a:ext cx="1212850" cy="1171575"/>
            <a:chOff x="2163" y="2705"/>
            <a:chExt cx="764" cy="738"/>
          </a:xfrm>
        </p:grpSpPr>
        <p:sp>
          <p:nvSpPr>
            <p:cNvPr id="155" name="AutoShape 336">
              <a:extLst>
                <a:ext uri="{FF2B5EF4-FFF2-40B4-BE49-F238E27FC236}">
                  <a16:creationId xmlns:a16="http://schemas.microsoft.com/office/drawing/2014/main" id="{C774EE86-6909-4DA3-830E-569B08C0F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1" y="2711"/>
              <a:ext cx="166" cy="732"/>
            </a:xfrm>
            <a:prstGeom prst="rightBracket">
              <a:avLst>
                <a:gd name="adj" fmla="val 36747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337">
              <a:extLst>
                <a:ext uri="{FF2B5EF4-FFF2-40B4-BE49-F238E27FC236}">
                  <a16:creationId xmlns:a16="http://schemas.microsoft.com/office/drawing/2014/main" id="{5D582860-58EF-4163-9B53-8C0B339083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63" y="2705"/>
              <a:ext cx="167" cy="719"/>
            </a:xfrm>
            <a:prstGeom prst="rightBracket">
              <a:avLst>
                <a:gd name="adj" fmla="val 35878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501">
            <a:extLst>
              <a:ext uri="{FF2B5EF4-FFF2-40B4-BE49-F238E27FC236}">
                <a16:creationId xmlns:a16="http://schemas.microsoft.com/office/drawing/2014/main" id="{CBAE88C8-CEC8-4FEE-AF39-260C2CE6EF4E}"/>
              </a:ext>
            </a:extLst>
          </p:cNvPr>
          <p:cNvGrpSpPr>
            <a:grpSpLocks/>
          </p:cNvGrpSpPr>
          <p:nvPr/>
        </p:nvGrpSpPr>
        <p:grpSpPr bwMode="auto">
          <a:xfrm>
            <a:off x="2715321" y="3895649"/>
            <a:ext cx="2133601" cy="2257425"/>
            <a:chOff x="1853" y="2264"/>
            <a:chExt cx="1344" cy="1422"/>
          </a:xfrm>
        </p:grpSpPr>
        <p:sp>
          <p:nvSpPr>
            <p:cNvPr id="158" name="Text Box 338">
              <a:extLst>
                <a:ext uri="{FF2B5EF4-FFF2-40B4-BE49-F238E27FC236}">
                  <a16:creationId xmlns:a16="http://schemas.microsoft.com/office/drawing/2014/main" id="{51D4AF3A-481F-4B7C-90CC-36AD0D8F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59" name="Group 340">
              <a:extLst>
                <a:ext uri="{FF2B5EF4-FFF2-40B4-BE49-F238E27FC236}">
                  <a16:creationId xmlns:a16="http://schemas.microsoft.com/office/drawing/2014/main" id="{84010231-975B-43A7-8ED6-F94F4152E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1" name="Text Box 341">
                <a:extLst>
                  <a:ext uri="{FF2B5EF4-FFF2-40B4-BE49-F238E27FC236}">
                    <a16:creationId xmlns:a16="http://schemas.microsoft.com/office/drawing/2014/main" id="{D0DB54A4-90E1-4CCB-AF6F-993972781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72" name="AutoShape 342">
                <a:extLst>
                  <a:ext uri="{FF2B5EF4-FFF2-40B4-BE49-F238E27FC236}">
                    <a16:creationId xmlns:a16="http://schemas.microsoft.com/office/drawing/2014/main" id="{3A3776F0-67A7-4F5D-B5BD-17DFFA2E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343">
                <a:extLst>
                  <a:ext uri="{FF2B5EF4-FFF2-40B4-BE49-F238E27FC236}">
                    <a16:creationId xmlns:a16="http://schemas.microsoft.com/office/drawing/2014/main" id="{9205F783-2523-40A6-A837-25278C2086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Text Box 344">
                <a:extLst>
                  <a:ext uri="{FF2B5EF4-FFF2-40B4-BE49-F238E27FC236}">
                    <a16:creationId xmlns:a16="http://schemas.microsoft.com/office/drawing/2014/main" id="{5263A046-E51A-4645-99C6-A7A7BA21F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5" name="Text Box 345">
                <a:extLst>
                  <a:ext uri="{FF2B5EF4-FFF2-40B4-BE49-F238E27FC236}">
                    <a16:creationId xmlns:a16="http://schemas.microsoft.com/office/drawing/2014/main" id="{B0558DAF-A7C8-46B6-8C19-155AE796A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76" name="Text Box 346">
                <a:extLst>
                  <a:ext uri="{FF2B5EF4-FFF2-40B4-BE49-F238E27FC236}">
                    <a16:creationId xmlns:a16="http://schemas.microsoft.com/office/drawing/2014/main" id="{C08C897B-F321-41D2-827B-1CEDF792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177" name="AutoShape 347">
                <a:extLst>
                  <a:ext uri="{FF2B5EF4-FFF2-40B4-BE49-F238E27FC236}">
                    <a16:creationId xmlns:a16="http://schemas.microsoft.com/office/drawing/2014/main" id="{E78ED681-BBF2-400F-9317-EA2D5FB67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702A1561-0625-4C0C-B817-15C7BE13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79" name="Line 349">
                <a:extLst>
                  <a:ext uri="{FF2B5EF4-FFF2-40B4-BE49-F238E27FC236}">
                    <a16:creationId xmlns:a16="http://schemas.microsoft.com/office/drawing/2014/main" id="{616C44E9-8C16-48C8-ACED-BF93F3F3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50">
                <a:extLst>
                  <a:ext uri="{FF2B5EF4-FFF2-40B4-BE49-F238E27FC236}">
                    <a16:creationId xmlns:a16="http://schemas.microsoft.com/office/drawing/2014/main" id="{60AE8B37-DC2F-4B9C-A485-84B7D145C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81" name="Text Box 351">
                <a:extLst>
                  <a:ext uri="{FF2B5EF4-FFF2-40B4-BE49-F238E27FC236}">
                    <a16:creationId xmlns:a16="http://schemas.microsoft.com/office/drawing/2014/main" id="{DEB8ED28-0FB0-4A9A-AE35-ECC242EAA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182" name="Group 352">
                <a:extLst>
                  <a:ext uri="{FF2B5EF4-FFF2-40B4-BE49-F238E27FC236}">
                    <a16:creationId xmlns:a16="http://schemas.microsoft.com/office/drawing/2014/main" id="{5DAB05E0-533E-4954-B5C2-E63BC70B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85" name="Rectangle 353">
                  <a:extLst>
                    <a:ext uri="{FF2B5EF4-FFF2-40B4-BE49-F238E27FC236}">
                      <a16:creationId xmlns:a16="http://schemas.microsoft.com/office/drawing/2014/main" id="{BC28AFCC-FB7C-4ED8-818D-C472763BE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354">
                  <a:extLst>
                    <a:ext uri="{FF2B5EF4-FFF2-40B4-BE49-F238E27FC236}">
                      <a16:creationId xmlns:a16="http://schemas.microsoft.com/office/drawing/2014/main" id="{0E9C0AC4-D86A-4BF1-89AB-CB684DE3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55">
                  <a:extLst>
                    <a:ext uri="{FF2B5EF4-FFF2-40B4-BE49-F238E27FC236}">
                      <a16:creationId xmlns:a16="http://schemas.microsoft.com/office/drawing/2014/main" id="{497475C9-E791-4D28-9615-AAB90CDD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356">
                  <a:extLst>
                    <a:ext uri="{FF2B5EF4-FFF2-40B4-BE49-F238E27FC236}">
                      <a16:creationId xmlns:a16="http://schemas.microsoft.com/office/drawing/2014/main" id="{C8018ADC-C75E-4459-BA99-63F98D55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357">
                  <a:extLst>
                    <a:ext uri="{FF2B5EF4-FFF2-40B4-BE49-F238E27FC236}">
                      <a16:creationId xmlns:a16="http://schemas.microsoft.com/office/drawing/2014/main" id="{010D8696-2926-4900-A97A-34E9C7628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358">
                  <a:extLst>
                    <a:ext uri="{FF2B5EF4-FFF2-40B4-BE49-F238E27FC236}">
                      <a16:creationId xmlns:a16="http://schemas.microsoft.com/office/drawing/2014/main" id="{F5162E37-8A88-4696-AA6C-7FB1B67B9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359">
                  <a:extLst>
                    <a:ext uri="{FF2B5EF4-FFF2-40B4-BE49-F238E27FC236}">
                      <a16:creationId xmlns:a16="http://schemas.microsoft.com/office/drawing/2014/main" id="{18B4EC8C-B6E3-4E92-BFA6-14B4DD58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AutoShape 360">
                <a:extLst>
                  <a:ext uri="{FF2B5EF4-FFF2-40B4-BE49-F238E27FC236}">
                    <a16:creationId xmlns:a16="http://schemas.microsoft.com/office/drawing/2014/main" id="{709F05BB-4D2A-46D4-95A1-600768D7DB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361">
                <a:extLst>
                  <a:ext uri="{FF2B5EF4-FFF2-40B4-BE49-F238E27FC236}">
                    <a16:creationId xmlns:a16="http://schemas.microsoft.com/office/drawing/2014/main" id="{3F8F4724-FB12-46BE-9D7C-AA04D5423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160" name="Rectangle 362">
              <a:extLst>
                <a:ext uri="{FF2B5EF4-FFF2-40B4-BE49-F238E27FC236}">
                  <a16:creationId xmlns:a16="http://schemas.microsoft.com/office/drawing/2014/main" id="{59A1FC53-CD4C-4158-8341-261BA300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1" name="Rectangle 363">
              <a:extLst>
                <a:ext uri="{FF2B5EF4-FFF2-40B4-BE49-F238E27FC236}">
                  <a16:creationId xmlns:a16="http://schemas.microsoft.com/office/drawing/2014/main" id="{B52D6151-7095-4C72-8EBA-7BF020D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2" name="Rectangle 364">
              <a:extLst>
                <a:ext uri="{FF2B5EF4-FFF2-40B4-BE49-F238E27FC236}">
                  <a16:creationId xmlns:a16="http://schemas.microsoft.com/office/drawing/2014/main" id="{30AC91FE-6997-4FDE-939E-CD4EF0A5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3" name="Rectangle 365">
              <a:extLst>
                <a:ext uri="{FF2B5EF4-FFF2-40B4-BE49-F238E27FC236}">
                  <a16:creationId xmlns:a16="http://schemas.microsoft.com/office/drawing/2014/main" id="{B9AFA843-ABC3-472F-B6AF-C2B1A53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4" name="Rectangle 366">
              <a:extLst>
                <a:ext uri="{FF2B5EF4-FFF2-40B4-BE49-F238E27FC236}">
                  <a16:creationId xmlns:a16="http://schemas.microsoft.com/office/drawing/2014/main" id="{821D99FC-67B9-41D7-8F03-886965D0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5" name="Rectangle 367">
              <a:extLst>
                <a:ext uri="{FF2B5EF4-FFF2-40B4-BE49-F238E27FC236}">
                  <a16:creationId xmlns:a16="http://schemas.microsoft.com/office/drawing/2014/main" id="{E64DEDCE-0946-4EFC-8DE7-A04F8EB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6" name="Text Box 368">
              <a:extLst>
                <a:ext uri="{FF2B5EF4-FFF2-40B4-BE49-F238E27FC236}">
                  <a16:creationId xmlns:a16="http://schemas.microsoft.com/office/drawing/2014/main" id="{96C43C98-9A24-4959-A5E4-205A8766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7" name="Text Box 369">
              <a:extLst>
                <a:ext uri="{FF2B5EF4-FFF2-40B4-BE49-F238E27FC236}">
                  <a16:creationId xmlns:a16="http://schemas.microsoft.com/office/drawing/2014/main" id="{3E9CC309-270A-45AD-BA9C-6E477584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8" name="Text Box 370">
              <a:extLst>
                <a:ext uri="{FF2B5EF4-FFF2-40B4-BE49-F238E27FC236}">
                  <a16:creationId xmlns:a16="http://schemas.microsoft.com/office/drawing/2014/main" id="{F1986214-CDCD-4986-A41D-2B4B6F76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9" name="Text Box 371">
              <a:extLst>
                <a:ext uri="{FF2B5EF4-FFF2-40B4-BE49-F238E27FC236}">
                  <a16:creationId xmlns:a16="http://schemas.microsoft.com/office/drawing/2014/main" id="{FEFE8B2F-ABA6-42D6-8B65-8B32340C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0" name="Text Box 372">
              <a:extLst>
                <a:ext uri="{FF2B5EF4-FFF2-40B4-BE49-F238E27FC236}">
                  <a16:creationId xmlns:a16="http://schemas.microsoft.com/office/drawing/2014/main" id="{8785E1A8-9BD0-4E5A-830D-594AF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264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Z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2" name="Group 495">
            <a:extLst>
              <a:ext uri="{FF2B5EF4-FFF2-40B4-BE49-F238E27FC236}">
                <a16:creationId xmlns:a16="http://schemas.microsoft.com/office/drawing/2014/main" id="{17BA6609-756D-465A-8191-BF6C0E7D646A}"/>
              </a:ext>
            </a:extLst>
          </p:cNvPr>
          <p:cNvGrpSpPr>
            <a:grpSpLocks/>
          </p:cNvGrpSpPr>
          <p:nvPr/>
        </p:nvGrpSpPr>
        <p:grpSpPr bwMode="auto">
          <a:xfrm>
            <a:off x="608708" y="1408037"/>
            <a:ext cx="2106613" cy="2306638"/>
            <a:chOff x="526" y="697"/>
            <a:chExt cx="1327" cy="1453"/>
          </a:xfrm>
        </p:grpSpPr>
        <p:grpSp>
          <p:nvGrpSpPr>
            <p:cNvPr id="193" name="Group 374">
              <a:extLst>
                <a:ext uri="{FF2B5EF4-FFF2-40B4-BE49-F238E27FC236}">
                  <a16:creationId xmlns:a16="http://schemas.microsoft.com/office/drawing/2014/main" id="{992A346E-8157-42E8-9123-7EDE3EF1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200" name="Group 375">
                <a:extLst>
                  <a:ext uri="{FF2B5EF4-FFF2-40B4-BE49-F238E27FC236}">
                    <a16:creationId xmlns:a16="http://schemas.microsoft.com/office/drawing/2014/main" id="{9E71CE58-3C58-4306-A257-CAF1F58A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207" name="Text Box 376">
                  <a:extLst>
                    <a:ext uri="{FF2B5EF4-FFF2-40B4-BE49-F238E27FC236}">
                      <a16:creationId xmlns:a16="http://schemas.microsoft.com/office/drawing/2014/main" id="{F55977A6-EC85-4C3B-B271-4CD9C006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08" name="AutoShape 377">
                  <a:extLst>
                    <a:ext uri="{FF2B5EF4-FFF2-40B4-BE49-F238E27FC236}">
                      <a16:creationId xmlns:a16="http://schemas.microsoft.com/office/drawing/2014/main" id="{61A6C506-5D39-48CA-8720-9F13EE24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AutoShape 378">
                  <a:extLst>
                    <a:ext uri="{FF2B5EF4-FFF2-40B4-BE49-F238E27FC236}">
                      <a16:creationId xmlns:a16="http://schemas.microsoft.com/office/drawing/2014/main" id="{0DC77149-ED75-4679-8F6C-28C7967B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Text Box 379">
                  <a:extLst>
                    <a:ext uri="{FF2B5EF4-FFF2-40B4-BE49-F238E27FC236}">
                      <a16:creationId xmlns:a16="http://schemas.microsoft.com/office/drawing/2014/main" id="{0778F086-7777-4F11-ABB2-A2B494EE8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211" name="Text Box 380">
                  <a:extLst>
                    <a:ext uri="{FF2B5EF4-FFF2-40B4-BE49-F238E27FC236}">
                      <a16:creationId xmlns:a16="http://schemas.microsoft.com/office/drawing/2014/main" id="{FDED13C8-8041-4DFF-AF54-E4B737786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12" name="Text Box 381">
                  <a:extLst>
                    <a:ext uri="{FF2B5EF4-FFF2-40B4-BE49-F238E27FC236}">
                      <a16:creationId xmlns:a16="http://schemas.microsoft.com/office/drawing/2014/main" id="{FE06730B-DEEA-42D7-971F-B8AA09F86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213" name="AutoShape 382">
                  <a:extLst>
                    <a:ext uri="{FF2B5EF4-FFF2-40B4-BE49-F238E27FC236}">
                      <a16:creationId xmlns:a16="http://schemas.microsoft.com/office/drawing/2014/main" id="{9DE1826B-CA13-4EB0-AFCB-0660A0E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383">
                  <a:extLst>
                    <a:ext uri="{FF2B5EF4-FFF2-40B4-BE49-F238E27FC236}">
                      <a16:creationId xmlns:a16="http://schemas.microsoft.com/office/drawing/2014/main" id="{DE75516B-57AB-4583-AB3B-5841BED98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215" name="Line 384">
                  <a:extLst>
                    <a:ext uri="{FF2B5EF4-FFF2-40B4-BE49-F238E27FC236}">
                      <a16:creationId xmlns:a16="http://schemas.microsoft.com/office/drawing/2014/main" id="{E3F4144F-877B-4881-B590-F45C3CF7A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Text Box 385">
                  <a:extLst>
                    <a:ext uri="{FF2B5EF4-FFF2-40B4-BE49-F238E27FC236}">
                      <a16:creationId xmlns:a16="http://schemas.microsoft.com/office/drawing/2014/main" id="{50CC68CD-90E1-4895-8B80-068891439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217" name="Text Box 386">
                  <a:extLst>
                    <a:ext uri="{FF2B5EF4-FFF2-40B4-BE49-F238E27FC236}">
                      <a16:creationId xmlns:a16="http://schemas.microsoft.com/office/drawing/2014/main" id="{CAAC488C-D950-4B77-BFB0-807111DAB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grpSp>
              <p:nvGrpSpPr>
                <p:cNvPr id="218" name="Group 387">
                  <a:extLst>
                    <a:ext uri="{FF2B5EF4-FFF2-40B4-BE49-F238E27FC236}">
                      <a16:creationId xmlns:a16="http://schemas.microsoft.com/office/drawing/2014/main" id="{2482A047-A3F0-42EC-85F2-47142DC85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221" name="Rectangle 388">
                    <a:extLst>
                      <a:ext uri="{FF2B5EF4-FFF2-40B4-BE49-F238E27FC236}">
                        <a16:creationId xmlns:a16="http://schemas.microsoft.com/office/drawing/2014/main" id="{C705F48D-5B4E-481E-8A9C-B3F0DE7E3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389">
                    <a:extLst>
                      <a:ext uri="{FF2B5EF4-FFF2-40B4-BE49-F238E27FC236}">
                        <a16:creationId xmlns:a16="http://schemas.microsoft.com/office/drawing/2014/main" id="{B4F4272E-3E9C-4547-885D-4F60E7B52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390">
                    <a:extLst>
                      <a:ext uri="{FF2B5EF4-FFF2-40B4-BE49-F238E27FC236}">
                        <a16:creationId xmlns:a16="http://schemas.microsoft.com/office/drawing/2014/main" id="{70CECB24-796C-4FD5-8219-F55B44AA3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4" name="Line 391">
                    <a:extLst>
                      <a:ext uri="{FF2B5EF4-FFF2-40B4-BE49-F238E27FC236}">
                        <a16:creationId xmlns:a16="http://schemas.microsoft.com/office/drawing/2014/main" id="{99147857-3B66-4A36-8393-011F8DF6C5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" name="Line 392">
                    <a:extLst>
                      <a:ext uri="{FF2B5EF4-FFF2-40B4-BE49-F238E27FC236}">
                        <a16:creationId xmlns:a16="http://schemas.microsoft.com/office/drawing/2014/main" id="{45B848DA-DE49-4F2D-B741-1D14E0A258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Line 393">
                    <a:extLst>
                      <a:ext uri="{FF2B5EF4-FFF2-40B4-BE49-F238E27FC236}">
                        <a16:creationId xmlns:a16="http://schemas.microsoft.com/office/drawing/2014/main" id="{76FC42CD-3297-47F6-9821-22D7EF500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Line 394">
                    <a:extLst>
                      <a:ext uri="{FF2B5EF4-FFF2-40B4-BE49-F238E27FC236}">
                        <a16:creationId xmlns:a16="http://schemas.microsoft.com/office/drawing/2014/main" id="{2252E0D7-213F-4924-8C37-4EDCFED0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395">
                  <a:extLst>
                    <a:ext uri="{FF2B5EF4-FFF2-40B4-BE49-F238E27FC236}">
                      <a16:creationId xmlns:a16="http://schemas.microsoft.com/office/drawing/2014/main" id="{5BAEDD0C-BE09-4C8D-98B5-920D463DA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396">
                  <a:extLst>
                    <a:ext uri="{FF2B5EF4-FFF2-40B4-BE49-F238E27FC236}">
                      <a16:creationId xmlns:a16="http://schemas.microsoft.com/office/drawing/2014/main" id="{7B23B167-D334-423D-B858-B3B6CF106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</p:grpSp>
          <p:sp>
            <p:nvSpPr>
              <p:cNvPr id="201" name="Rectangle 397">
                <a:extLst>
                  <a:ext uri="{FF2B5EF4-FFF2-40B4-BE49-F238E27FC236}">
                    <a16:creationId xmlns:a16="http://schemas.microsoft.com/office/drawing/2014/main" id="{A54633EA-5310-429B-A67E-B74C7E21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2" name="Rectangle 398">
                <a:extLst>
                  <a:ext uri="{FF2B5EF4-FFF2-40B4-BE49-F238E27FC236}">
                    <a16:creationId xmlns:a16="http://schemas.microsoft.com/office/drawing/2014/main" id="{2AC018C0-01AD-41F8-A073-575E892E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3" name="Rectangle 399">
                <a:extLst>
                  <a:ext uri="{FF2B5EF4-FFF2-40B4-BE49-F238E27FC236}">
                    <a16:creationId xmlns:a16="http://schemas.microsoft.com/office/drawing/2014/main" id="{6865CE83-49F3-40B0-B4C0-23A8B29A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4" name="Rectangle 400">
                <a:extLst>
                  <a:ext uri="{FF2B5EF4-FFF2-40B4-BE49-F238E27FC236}">
                    <a16:creationId xmlns:a16="http://schemas.microsoft.com/office/drawing/2014/main" id="{5C2BD732-42BF-4373-8F42-18005B00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5" name="Rectangle 401">
                <a:extLst>
                  <a:ext uri="{FF2B5EF4-FFF2-40B4-BE49-F238E27FC236}">
                    <a16:creationId xmlns:a16="http://schemas.microsoft.com/office/drawing/2014/main" id="{1B9A0A99-582B-4D9A-97BB-4BEC391D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6" name="Rectangle 402">
                <a:extLst>
                  <a:ext uri="{FF2B5EF4-FFF2-40B4-BE49-F238E27FC236}">
                    <a16:creationId xmlns:a16="http://schemas.microsoft.com/office/drawing/2014/main" id="{D7516793-5054-4F15-AEC9-B7E37101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</p:grpSp>
        <p:sp>
          <p:nvSpPr>
            <p:cNvPr id="194" name="Text Box 403">
              <a:extLst>
                <a:ext uri="{FF2B5EF4-FFF2-40B4-BE49-F238E27FC236}">
                  <a16:creationId xmlns:a16="http://schemas.microsoft.com/office/drawing/2014/main" id="{5465C0AD-8BC4-4031-98B7-850B6C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5" name="Text Box 404">
              <a:extLst>
                <a:ext uri="{FF2B5EF4-FFF2-40B4-BE49-F238E27FC236}">
                  <a16:creationId xmlns:a16="http://schemas.microsoft.com/office/drawing/2014/main" id="{58DF9514-F091-4F96-B012-F5FFC3C2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6" name="Text Box 405">
              <a:extLst>
                <a:ext uri="{FF2B5EF4-FFF2-40B4-BE49-F238E27FC236}">
                  <a16:creationId xmlns:a16="http://schemas.microsoft.com/office/drawing/2014/main" id="{7DBA1346-EC0B-4EE0-B0AE-F0C2BFC6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7" name="Text Box 406">
              <a:extLst>
                <a:ext uri="{FF2B5EF4-FFF2-40B4-BE49-F238E27FC236}">
                  <a16:creationId xmlns:a16="http://schemas.microsoft.com/office/drawing/2014/main" id="{892C670C-69B2-4C03-9738-374D71E22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8" name="Text Box 407">
              <a:extLst>
                <a:ext uri="{FF2B5EF4-FFF2-40B4-BE49-F238E27FC236}">
                  <a16:creationId xmlns:a16="http://schemas.microsoft.com/office/drawing/2014/main" id="{319F0E82-4B2C-4351-B1EC-34F8A7C8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9" name="Text Box 408">
              <a:extLst>
                <a:ext uri="{FF2B5EF4-FFF2-40B4-BE49-F238E27FC236}">
                  <a16:creationId xmlns:a16="http://schemas.microsoft.com/office/drawing/2014/main" id="{D62CF456-8D36-4325-BA2D-94C7971D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697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W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8" name="Group 494">
            <a:extLst>
              <a:ext uri="{FF2B5EF4-FFF2-40B4-BE49-F238E27FC236}">
                <a16:creationId xmlns:a16="http://schemas.microsoft.com/office/drawing/2014/main" id="{CB6DE52B-1E3D-4BEC-95BE-7DCC851B80BB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2449438"/>
            <a:ext cx="1144588" cy="842962"/>
            <a:chOff x="849" y="1362"/>
            <a:chExt cx="721" cy="531"/>
          </a:xfrm>
        </p:grpSpPr>
        <p:sp>
          <p:nvSpPr>
            <p:cNvPr id="229" name="AutoShape 409">
              <a:extLst>
                <a:ext uri="{FF2B5EF4-FFF2-40B4-BE49-F238E27FC236}">
                  <a16:creationId xmlns:a16="http://schemas.microsoft.com/office/drawing/2014/main" id="{539963D3-439E-4978-AFBC-AD8CFD29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410">
              <a:extLst>
                <a:ext uri="{FF2B5EF4-FFF2-40B4-BE49-F238E27FC236}">
                  <a16:creationId xmlns:a16="http://schemas.microsoft.com/office/drawing/2014/main" id="{470D6A1B-626A-4505-8E9E-774DE5C4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6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utoShape 411">
              <a:extLst>
                <a:ext uri="{FF2B5EF4-FFF2-40B4-BE49-F238E27FC236}">
                  <a16:creationId xmlns:a16="http://schemas.microsoft.com/office/drawing/2014/main" id="{D30C28E7-AB9D-4277-8C20-63635869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557"/>
              <a:ext cx="698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497">
            <a:extLst>
              <a:ext uri="{FF2B5EF4-FFF2-40B4-BE49-F238E27FC236}">
                <a16:creationId xmlns:a16="http://schemas.microsoft.com/office/drawing/2014/main" id="{4A935EB0-C8A7-48A1-89B3-4EA290610204}"/>
              </a:ext>
            </a:extLst>
          </p:cNvPr>
          <p:cNvGrpSpPr>
            <a:grpSpLocks/>
          </p:cNvGrpSpPr>
          <p:nvPr/>
        </p:nvGrpSpPr>
        <p:grpSpPr bwMode="auto">
          <a:xfrm>
            <a:off x="2707383" y="1420737"/>
            <a:ext cx="2141538" cy="2293938"/>
            <a:chOff x="1848" y="705"/>
            <a:chExt cx="1349" cy="1445"/>
          </a:xfrm>
        </p:grpSpPr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1592254C-A99E-4851-9CCC-F6391D0EB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246" name="Text Box 419">
                <a:extLst>
                  <a:ext uri="{FF2B5EF4-FFF2-40B4-BE49-F238E27FC236}">
                    <a16:creationId xmlns:a16="http://schemas.microsoft.com/office/drawing/2014/main" id="{EE3854D3-974A-4B20-A678-1EBE10712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7" name="AutoShape 420">
                <a:extLst>
                  <a:ext uri="{FF2B5EF4-FFF2-40B4-BE49-F238E27FC236}">
                    <a16:creationId xmlns:a16="http://schemas.microsoft.com/office/drawing/2014/main" id="{19658D1A-65CF-486B-9838-E83F76E03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AutoShape 421">
                <a:extLst>
                  <a:ext uri="{FF2B5EF4-FFF2-40B4-BE49-F238E27FC236}">
                    <a16:creationId xmlns:a16="http://schemas.microsoft.com/office/drawing/2014/main" id="{054B1C1A-F840-4707-B8DD-2710C99E3E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422">
                <a:extLst>
                  <a:ext uri="{FF2B5EF4-FFF2-40B4-BE49-F238E27FC236}">
                    <a16:creationId xmlns:a16="http://schemas.microsoft.com/office/drawing/2014/main" id="{15B80142-FC80-4B2B-83F6-7F55BFCD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50" name="Text Box 423">
                <a:extLst>
                  <a:ext uri="{FF2B5EF4-FFF2-40B4-BE49-F238E27FC236}">
                    <a16:creationId xmlns:a16="http://schemas.microsoft.com/office/drawing/2014/main" id="{26B7A5DA-D73A-4BC1-83E0-579A8648C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51" name="Text Box 424">
                <a:extLst>
                  <a:ext uri="{FF2B5EF4-FFF2-40B4-BE49-F238E27FC236}">
                    <a16:creationId xmlns:a16="http://schemas.microsoft.com/office/drawing/2014/main" id="{CEB630BE-733E-46A7-A2F6-3746429D9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52" name="AutoShape 425">
                <a:extLst>
                  <a:ext uri="{FF2B5EF4-FFF2-40B4-BE49-F238E27FC236}">
                    <a16:creationId xmlns:a16="http://schemas.microsoft.com/office/drawing/2014/main" id="{169D5AA1-2E53-45BB-9728-80704B11B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Text Box 426">
                <a:extLst>
                  <a:ext uri="{FF2B5EF4-FFF2-40B4-BE49-F238E27FC236}">
                    <a16:creationId xmlns:a16="http://schemas.microsoft.com/office/drawing/2014/main" id="{35E0F649-E1D9-4C50-B1B1-45AA48DCE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54" name="Line 427">
                <a:extLst>
                  <a:ext uri="{FF2B5EF4-FFF2-40B4-BE49-F238E27FC236}">
                    <a16:creationId xmlns:a16="http://schemas.microsoft.com/office/drawing/2014/main" id="{C5A33A98-2B03-4717-BD84-54AFCD300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428">
                <a:extLst>
                  <a:ext uri="{FF2B5EF4-FFF2-40B4-BE49-F238E27FC236}">
                    <a16:creationId xmlns:a16="http://schemas.microsoft.com/office/drawing/2014/main" id="{0C10D0DD-B2E2-471D-BA48-381DA332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56" name="Text Box 429">
                <a:extLst>
                  <a:ext uri="{FF2B5EF4-FFF2-40B4-BE49-F238E27FC236}">
                    <a16:creationId xmlns:a16="http://schemas.microsoft.com/office/drawing/2014/main" id="{590B71B6-D62B-4549-A9D5-0B0356D3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57" name="Group 430">
                <a:extLst>
                  <a:ext uri="{FF2B5EF4-FFF2-40B4-BE49-F238E27FC236}">
                    <a16:creationId xmlns:a16="http://schemas.microsoft.com/office/drawing/2014/main" id="{C0413A5D-99B2-416C-B112-5AB76F2D1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60" name="Rectangle 431">
                  <a:extLst>
                    <a:ext uri="{FF2B5EF4-FFF2-40B4-BE49-F238E27FC236}">
                      <a16:creationId xmlns:a16="http://schemas.microsoft.com/office/drawing/2014/main" id="{09C02829-A5F7-41AD-B260-85CD6E2F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432">
                  <a:extLst>
                    <a:ext uri="{FF2B5EF4-FFF2-40B4-BE49-F238E27FC236}">
                      <a16:creationId xmlns:a16="http://schemas.microsoft.com/office/drawing/2014/main" id="{538DC530-D488-4869-9715-5C278723F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433">
                  <a:extLst>
                    <a:ext uri="{FF2B5EF4-FFF2-40B4-BE49-F238E27FC236}">
                      <a16:creationId xmlns:a16="http://schemas.microsoft.com/office/drawing/2014/main" id="{33030C63-EE4E-4ABE-B2A9-5B3BF8FAC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434">
                  <a:extLst>
                    <a:ext uri="{FF2B5EF4-FFF2-40B4-BE49-F238E27FC236}">
                      <a16:creationId xmlns:a16="http://schemas.microsoft.com/office/drawing/2014/main" id="{C38F350E-92E7-44D4-BC28-88C3018D8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435">
                  <a:extLst>
                    <a:ext uri="{FF2B5EF4-FFF2-40B4-BE49-F238E27FC236}">
                      <a16:creationId xmlns:a16="http://schemas.microsoft.com/office/drawing/2014/main" id="{12D7E688-DEAD-4122-BFFC-D16AD4693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436">
                  <a:extLst>
                    <a:ext uri="{FF2B5EF4-FFF2-40B4-BE49-F238E27FC236}">
                      <a16:creationId xmlns:a16="http://schemas.microsoft.com/office/drawing/2014/main" id="{A4AD6F9B-831A-483B-A192-19F90EBA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437">
                  <a:extLst>
                    <a:ext uri="{FF2B5EF4-FFF2-40B4-BE49-F238E27FC236}">
                      <a16:creationId xmlns:a16="http://schemas.microsoft.com/office/drawing/2014/main" id="{0AE412A1-54C5-425E-89DB-F895924B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8" name="AutoShape 438">
                <a:extLst>
                  <a:ext uri="{FF2B5EF4-FFF2-40B4-BE49-F238E27FC236}">
                    <a16:creationId xmlns:a16="http://schemas.microsoft.com/office/drawing/2014/main" id="{C643B9F6-64CB-42A2-A65D-4A7A085832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439">
                <a:extLst>
                  <a:ext uri="{FF2B5EF4-FFF2-40B4-BE49-F238E27FC236}">
                    <a16:creationId xmlns:a16="http://schemas.microsoft.com/office/drawing/2014/main" id="{253923B0-98A6-4087-B853-DC76E868D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34" name="Rectangle 440">
              <a:extLst>
                <a:ext uri="{FF2B5EF4-FFF2-40B4-BE49-F238E27FC236}">
                  <a16:creationId xmlns:a16="http://schemas.microsoft.com/office/drawing/2014/main" id="{9650B5AA-59CB-4380-A4A1-4FF497B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5" name="Rectangle 441">
              <a:extLst>
                <a:ext uri="{FF2B5EF4-FFF2-40B4-BE49-F238E27FC236}">
                  <a16:creationId xmlns:a16="http://schemas.microsoft.com/office/drawing/2014/main" id="{51190A5A-FCD2-4F96-9265-6454513E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6" name="Rectangle 442">
              <a:extLst>
                <a:ext uri="{FF2B5EF4-FFF2-40B4-BE49-F238E27FC236}">
                  <a16:creationId xmlns:a16="http://schemas.microsoft.com/office/drawing/2014/main" id="{E17AA3B6-0187-44CA-A81F-A7ED3843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7" name="Rectangle 443">
              <a:extLst>
                <a:ext uri="{FF2B5EF4-FFF2-40B4-BE49-F238E27FC236}">
                  <a16:creationId xmlns:a16="http://schemas.microsoft.com/office/drawing/2014/main" id="{05DB3C1B-C209-479D-93E9-E6DA20D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8" name="Rectangle 444">
              <a:extLst>
                <a:ext uri="{FF2B5EF4-FFF2-40B4-BE49-F238E27FC236}">
                  <a16:creationId xmlns:a16="http://schemas.microsoft.com/office/drawing/2014/main" id="{799B4C09-7C65-4E59-ABA6-B5E42347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9" name="Rectangle 445">
              <a:extLst>
                <a:ext uri="{FF2B5EF4-FFF2-40B4-BE49-F238E27FC236}">
                  <a16:creationId xmlns:a16="http://schemas.microsoft.com/office/drawing/2014/main" id="{20332AF3-8AA4-47D2-9213-4BD616D1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40" name="Text Box 446">
              <a:extLst>
                <a:ext uri="{FF2B5EF4-FFF2-40B4-BE49-F238E27FC236}">
                  <a16:creationId xmlns:a16="http://schemas.microsoft.com/office/drawing/2014/main" id="{CD8E1AEA-4325-4DAA-B0C7-E1239E02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1" name="Text Box 447">
              <a:extLst>
                <a:ext uri="{FF2B5EF4-FFF2-40B4-BE49-F238E27FC236}">
                  <a16:creationId xmlns:a16="http://schemas.microsoft.com/office/drawing/2014/main" id="{111166F8-6429-484D-A92F-D6660BEF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2" name="Text Box 448">
              <a:extLst>
                <a:ext uri="{FF2B5EF4-FFF2-40B4-BE49-F238E27FC236}">
                  <a16:creationId xmlns:a16="http://schemas.microsoft.com/office/drawing/2014/main" id="{D142C211-D04E-478D-A2ED-2B400B890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3" name="Text Box 449">
              <a:extLst>
                <a:ext uri="{FF2B5EF4-FFF2-40B4-BE49-F238E27FC236}">
                  <a16:creationId xmlns:a16="http://schemas.microsoft.com/office/drawing/2014/main" id="{EB5B0D3D-579C-45B8-B81E-AE074E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4" name="Text Box 450">
              <a:extLst>
                <a:ext uri="{FF2B5EF4-FFF2-40B4-BE49-F238E27FC236}">
                  <a16:creationId xmlns:a16="http://schemas.microsoft.com/office/drawing/2014/main" id="{78A31DA9-6A7D-44C5-AB75-1528D3D5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5" name="Text Box 451">
              <a:extLst>
                <a:ext uri="{FF2B5EF4-FFF2-40B4-BE49-F238E27FC236}">
                  <a16:creationId xmlns:a16="http://schemas.microsoft.com/office/drawing/2014/main" id="{A46C2177-1E1F-4856-B314-BA5ADB18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705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Group 496">
            <a:extLst>
              <a:ext uri="{FF2B5EF4-FFF2-40B4-BE49-F238E27FC236}">
                <a16:creationId xmlns:a16="http://schemas.microsoft.com/office/drawing/2014/main" id="{CDDCCE90-2CBE-42C4-BAE5-797D3165A166}"/>
              </a:ext>
            </a:extLst>
          </p:cNvPr>
          <p:cNvGrpSpPr>
            <a:grpSpLocks/>
          </p:cNvGrpSpPr>
          <p:nvPr/>
        </p:nvGrpSpPr>
        <p:grpSpPr bwMode="auto">
          <a:xfrm>
            <a:off x="3236021" y="2149400"/>
            <a:ext cx="1108075" cy="1190625"/>
            <a:chOff x="3600" y="2726"/>
            <a:chExt cx="698" cy="750"/>
          </a:xfrm>
        </p:grpSpPr>
        <p:sp>
          <p:nvSpPr>
            <p:cNvPr id="268" name="AutoShape 413">
              <a:extLst>
                <a:ext uri="{FF2B5EF4-FFF2-40B4-BE49-F238E27FC236}">
                  <a16:creationId xmlns:a16="http://schemas.microsoft.com/office/drawing/2014/main" id="{D2272124-5FA8-497B-9B65-A7FE518FAF0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846" y="265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utoShape 414">
              <a:extLst>
                <a:ext uri="{FF2B5EF4-FFF2-40B4-BE49-F238E27FC236}">
                  <a16:creationId xmlns:a16="http://schemas.microsoft.com/office/drawing/2014/main" id="{2C31AFCD-7415-403D-9498-95A7FAA16816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29" y="264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utoShape 415">
              <a:extLst>
                <a:ext uri="{FF2B5EF4-FFF2-40B4-BE49-F238E27FC236}">
                  <a16:creationId xmlns:a16="http://schemas.microsoft.com/office/drawing/2014/main" id="{C1491AD8-DBFE-46D6-85C9-F2FFAD8E9FC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68" y="3225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utoShape 416">
              <a:extLst>
                <a:ext uri="{FF2B5EF4-FFF2-40B4-BE49-F238E27FC236}">
                  <a16:creationId xmlns:a16="http://schemas.microsoft.com/office/drawing/2014/main" id="{AE7C4C77-F062-40BE-B4DC-92476797BC6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47" y="3217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utoShape 452">
              <a:extLst>
                <a:ext uri="{FF2B5EF4-FFF2-40B4-BE49-F238E27FC236}">
                  <a16:creationId xmlns:a16="http://schemas.microsoft.com/office/drawing/2014/main" id="{5410161C-5011-4177-8784-FAA706D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" name="Text Box 454">
            <a:extLst>
              <a:ext uri="{FF2B5EF4-FFF2-40B4-BE49-F238E27FC236}">
                <a16:creationId xmlns:a16="http://schemas.microsoft.com/office/drawing/2014/main" id="{2D9B1EF7-A541-4789-914A-EE7C92B8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83" y="4568750"/>
            <a:ext cx="373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74" name="Group 455">
            <a:extLst>
              <a:ext uri="{FF2B5EF4-FFF2-40B4-BE49-F238E27FC236}">
                <a16:creationId xmlns:a16="http://schemas.microsoft.com/office/drawing/2014/main" id="{19A29AAD-C87A-4A1E-A29C-8B393764DAED}"/>
              </a:ext>
            </a:extLst>
          </p:cNvPr>
          <p:cNvGrpSpPr>
            <a:grpSpLocks/>
          </p:cNvGrpSpPr>
          <p:nvPr/>
        </p:nvGrpSpPr>
        <p:grpSpPr bwMode="auto">
          <a:xfrm>
            <a:off x="611883" y="4111550"/>
            <a:ext cx="2103438" cy="2041525"/>
            <a:chOff x="3744" y="1008"/>
            <a:chExt cx="1325" cy="1286"/>
          </a:xfrm>
        </p:grpSpPr>
        <p:grpSp>
          <p:nvGrpSpPr>
            <p:cNvPr id="275" name="Group 456">
              <a:extLst>
                <a:ext uri="{FF2B5EF4-FFF2-40B4-BE49-F238E27FC236}">
                  <a16:creationId xmlns:a16="http://schemas.microsoft.com/office/drawing/2014/main" id="{6C06B8D3-2407-4565-9435-8E32434A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282" name="Text Box 457">
                <a:extLst>
                  <a:ext uri="{FF2B5EF4-FFF2-40B4-BE49-F238E27FC236}">
                    <a16:creationId xmlns:a16="http://schemas.microsoft.com/office/drawing/2014/main" id="{038FF166-B711-485F-83D2-A37147B7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3" name="AutoShape 458">
                <a:extLst>
                  <a:ext uri="{FF2B5EF4-FFF2-40B4-BE49-F238E27FC236}">
                    <a16:creationId xmlns:a16="http://schemas.microsoft.com/office/drawing/2014/main" id="{D499A593-5E3C-4677-B61C-7B54B081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AutoShape 459">
                <a:extLst>
                  <a:ext uri="{FF2B5EF4-FFF2-40B4-BE49-F238E27FC236}">
                    <a16:creationId xmlns:a16="http://schemas.microsoft.com/office/drawing/2014/main" id="{2402985E-759B-47D8-89C9-A872763D09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Text Box 460">
                <a:extLst>
                  <a:ext uri="{FF2B5EF4-FFF2-40B4-BE49-F238E27FC236}">
                    <a16:creationId xmlns:a16="http://schemas.microsoft.com/office/drawing/2014/main" id="{10B840A0-9E53-4843-A103-C93F642DB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86" name="Text Box 461">
                <a:extLst>
                  <a:ext uri="{FF2B5EF4-FFF2-40B4-BE49-F238E27FC236}">
                    <a16:creationId xmlns:a16="http://schemas.microsoft.com/office/drawing/2014/main" id="{8C2E9C49-85B5-4456-9CBB-BA4726B8D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87" name="Text Box 462">
                <a:extLst>
                  <a:ext uri="{FF2B5EF4-FFF2-40B4-BE49-F238E27FC236}">
                    <a16:creationId xmlns:a16="http://schemas.microsoft.com/office/drawing/2014/main" id="{801935E2-11F1-40A4-8928-5BABD7F1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88" name="AutoShape 463">
                <a:extLst>
                  <a:ext uri="{FF2B5EF4-FFF2-40B4-BE49-F238E27FC236}">
                    <a16:creationId xmlns:a16="http://schemas.microsoft.com/office/drawing/2014/main" id="{83665B81-DADD-41E8-B9D6-893623EED2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Text Box 464">
                <a:extLst>
                  <a:ext uri="{FF2B5EF4-FFF2-40B4-BE49-F238E27FC236}">
                    <a16:creationId xmlns:a16="http://schemas.microsoft.com/office/drawing/2014/main" id="{A11614A3-57F7-4ED9-BD72-46B51915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" name="Line 465">
                <a:extLst>
                  <a:ext uri="{FF2B5EF4-FFF2-40B4-BE49-F238E27FC236}">
                    <a16:creationId xmlns:a16="http://schemas.microsoft.com/office/drawing/2014/main" id="{FD1AA23B-5712-4D09-95AB-5A2897DC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Text Box 466">
                <a:extLst>
                  <a:ext uri="{FF2B5EF4-FFF2-40B4-BE49-F238E27FC236}">
                    <a16:creationId xmlns:a16="http://schemas.microsoft.com/office/drawing/2014/main" id="{89DAEFD2-FAEC-4D17-89D5-ED3E3F7FB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92" name="Text Box 467">
                <a:extLst>
                  <a:ext uri="{FF2B5EF4-FFF2-40B4-BE49-F238E27FC236}">
                    <a16:creationId xmlns:a16="http://schemas.microsoft.com/office/drawing/2014/main" id="{56D5FE1C-F158-49CA-8D71-20BAEC0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93" name="Group 468">
                <a:extLst>
                  <a:ext uri="{FF2B5EF4-FFF2-40B4-BE49-F238E27FC236}">
                    <a16:creationId xmlns:a16="http://schemas.microsoft.com/office/drawing/2014/main" id="{F20EDFAC-DEDD-46AC-BC08-E4CE3B98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96" name="Rectangle 469">
                  <a:extLst>
                    <a:ext uri="{FF2B5EF4-FFF2-40B4-BE49-F238E27FC236}">
                      <a16:creationId xmlns:a16="http://schemas.microsoft.com/office/drawing/2014/main" id="{FF331451-6733-4B3F-B878-3059C0AA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470">
                  <a:extLst>
                    <a:ext uri="{FF2B5EF4-FFF2-40B4-BE49-F238E27FC236}">
                      <a16:creationId xmlns:a16="http://schemas.microsoft.com/office/drawing/2014/main" id="{C212B467-8605-4FB1-B7F1-5B8EB95D8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71">
                  <a:extLst>
                    <a:ext uri="{FF2B5EF4-FFF2-40B4-BE49-F238E27FC236}">
                      <a16:creationId xmlns:a16="http://schemas.microsoft.com/office/drawing/2014/main" id="{356D5031-06FB-4833-BCC4-DBC268E83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72">
                  <a:extLst>
                    <a:ext uri="{FF2B5EF4-FFF2-40B4-BE49-F238E27FC236}">
                      <a16:creationId xmlns:a16="http://schemas.microsoft.com/office/drawing/2014/main" id="{6E63C5AD-4617-4911-87C5-C55D8B40C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473">
                  <a:extLst>
                    <a:ext uri="{FF2B5EF4-FFF2-40B4-BE49-F238E27FC236}">
                      <a16:creationId xmlns:a16="http://schemas.microsoft.com/office/drawing/2014/main" id="{485935A2-22A3-4FC0-9937-18A58008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474">
                  <a:extLst>
                    <a:ext uri="{FF2B5EF4-FFF2-40B4-BE49-F238E27FC236}">
                      <a16:creationId xmlns:a16="http://schemas.microsoft.com/office/drawing/2014/main" id="{60D7ECAC-55B6-4157-B7DB-D49ADC9E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475">
                  <a:extLst>
                    <a:ext uri="{FF2B5EF4-FFF2-40B4-BE49-F238E27FC236}">
                      <a16:creationId xmlns:a16="http://schemas.microsoft.com/office/drawing/2014/main" id="{6B8A0118-8604-4750-8275-74FB8AA8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" name="AutoShape 476">
                <a:extLst>
                  <a:ext uri="{FF2B5EF4-FFF2-40B4-BE49-F238E27FC236}">
                    <a16:creationId xmlns:a16="http://schemas.microsoft.com/office/drawing/2014/main" id="{B55C14C3-5574-474B-83E5-4957DA9636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Text Box 477">
                <a:extLst>
                  <a:ext uri="{FF2B5EF4-FFF2-40B4-BE49-F238E27FC236}">
                    <a16:creationId xmlns:a16="http://schemas.microsoft.com/office/drawing/2014/main" id="{4630C206-1E43-47B1-8CB5-3AD58378B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76" name="Rectangle 478">
              <a:extLst>
                <a:ext uri="{FF2B5EF4-FFF2-40B4-BE49-F238E27FC236}">
                  <a16:creationId xmlns:a16="http://schemas.microsoft.com/office/drawing/2014/main" id="{FB147A4E-41AD-4122-8BB4-2522FFAC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7" name="Rectangle 479">
              <a:extLst>
                <a:ext uri="{FF2B5EF4-FFF2-40B4-BE49-F238E27FC236}">
                  <a16:creationId xmlns:a16="http://schemas.microsoft.com/office/drawing/2014/main" id="{F6C5DEAB-E7D3-4CC3-B50D-3EC8EAAB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8" name="Rectangle 480">
              <a:extLst>
                <a:ext uri="{FF2B5EF4-FFF2-40B4-BE49-F238E27FC236}">
                  <a16:creationId xmlns:a16="http://schemas.microsoft.com/office/drawing/2014/main" id="{F71C677C-C4A0-4492-82B1-D15E0B3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9" name="Rectangle 481">
              <a:extLst>
                <a:ext uri="{FF2B5EF4-FFF2-40B4-BE49-F238E27FC236}">
                  <a16:creationId xmlns:a16="http://schemas.microsoft.com/office/drawing/2014/main" id="{C2F0C21B-DD9B-4FE5-A411-741B4D57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0" name="Rectangle 482">
              <a:extLst>
                <a:ext uri="{FF2B5EF4-FFF2-40B4-BE49-F238E27FC236}">
                  <a16:creationId xmlns:a16="http://schemas.microsoft.com/office/drawing/2014/main" id="{57C2BEF3-F4E9-4C64-BB94-7112BB0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1" name="Rectangle 483">
              <a:extLst>
                <a:ext uri="{FF2B5EF4-FFF2-40B4-BE49-F238E27FC236}">
                  <a16:creationId xmlns:a16="http://schemas.microsoft.com/office/drawing/2014/main" id="{1F3CE18C-3E03-4F6F-9D0A-91C9FA03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</p:grpSp>
      <p:sp>
        <p:nvSpPr>
          <p:cNvPr id="303" name="Text Box 484">
            <a:extLst>
              <a:ext uri="{FF2B5EF4-FFF2-40B4-BE49-F238E27FC236}">
                <a16:creationId xmlns:a16="http://schemas.microsoft.com/office/drawing/2014/main" id="{CC47FBF5-5274-4967-8020-220AEAE2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54831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4" name="Text Box 485">
            <a:extLst>
              <a:ext uri="{FF2B5EF4-FFF2-40B4-BE49-F238E27FC236}">
                <a16:creationId xmlns:a16="http://schemas.microsoft.com/office/drawing/2014/main" id="{7961227E-FCB4-4AE8-B6A6-2B5A82C0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5" name="Text Box 486">
            <a:extLst>
              <a:ext uri="{FF2B5EF4-FFF2-40B4-BE49-F238E27FC236}">
                <a16:creationId xmlns:a16="http://schemas.microsoft.com/office/drawing/2014/main" id="{E883095B-3D8B-4FCB-B811-1AA6D8DE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6" name="Text Box 487">
            <a:extLst>
              <a:ext uri="{FF2B5EF4-FFF2-40B4-BE49-F238E27FC236}">
                <a16:creationId xmlns:a16="http://schemas.microsoft.com/office/drawing/2014/main" id="{20931D2A-DF95-412F-8B91-3AD28419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6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" name="Text Box 488">
            <a:extLst>
              <a:ext uri="{FF2B5EF4-FFF2-40B4-BE49-F238E27FC236}">
                <a16:creationId xmlns:a16="http://schemas.microsoft.com/office/drawing/2014/main" id="{BAED7849-DE87-4E1D-A8B4-ECBED777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0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8" name="Text Box 489">
            <a:extLst>
              <a:ext uri="{FF2B5EF4-FFF2-40B4-BE49-F238E27FC236}">
                <a16:creationId xmlns:a16="http://schemas.microsoft.com/office/drawing/2014/main" id="{81D77715-17D4-467B-A818-470BB824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4" y="3872631"/>
            <a:ext cx="457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FF"/>
                </a:solidFill>
              </a:rPr>
              <a:t>Y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309" name="Group 498">
            <a:extLst>
              <a:ext uri="{FF2B5EF4-FFF2-40B4-BE49-F238E27FC236}">
                <a16:creationId xmlns:a16="http://schemas.microsoft.com/office/drawing/2014/main" id="{EAEBA91A-5303-4A4C-B8D1-C8080FCFB4EC}"/>
              </a:ext>
            </a:extLst>
          </p:cNvPr>
          <p:cNvGrpSpPr>
            <a:grpSpLocks/>
          </p:cNvGrpSpPr>
          <p:nvPr/>
        </p:nvGrpSpPr>
        <p:grpSpPr bwMode="auto">
          <a:xfrm>
            <a:off x="1097658" y="4583038"/>
            <a:ext cx="852488" cy="1179512"/>
            <a:chOff x="837" y="2701"/>
            <a:chExt cx="537" cy="743"/>
          </a:xfrm>
        </p:grpSpPr>
        <p:sp>
          <p:nvSpPr>
            <p:cNvPr id="310" name="AutoShape 490">
              <a:extLst>
                <a:ext uri="{FF2B5EF4-FFF2-40B4-BE49-F238E27FC236}">
                  <a16:creationId xmlns:a16="http://schemas.microsoft.com/office/drawing/2014/main" id="{B64D01AA-DAA4-4AB4-9288-71E58337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701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AutoShape 491">
              <a:extLst>
                <a:ext uri="{FF2B5EF4-FFF2-40B4-BE49-F238E27FC236}">
                  <a16:creationId xmlns:a16="http://schemas.microsoft.com/office/drawing/2014/main" id="{F0FC9B99-0F85-4924-A160-6AAC2A04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18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" name="Rectangle 492">
            <a:extLst>
              <a:ext uri="{FF2B5EF4-FFF2-40B4-BE49-F238E27FC236}">
                <a16:creationId xmlns:a16="http://schemas.microsoft.com/office/drawing/2014/main" id="{C3FACF65-1F1C-4938-A0DE-55E9A107C1F4}"/>
              </a:ext>
            </a:extLst>
          </p:cNvPr>
          <p:cNvSpPr txBox="1">
            <a:spLocks noChangeArrowheads="1"/>
          </p:cNvSpPr>
          <p:nvPr/>
        </p:nvSpPr>
        <p:spPr>
          <a:xfrm>
            <a:off x="5231795" y="2214487"/>
            <a:ext cx="3607405" cy="28114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W =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CC"/>
                </a:solidFill>
              </a:rPr>
              <a:t>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X = </a:t>
            </a:r>
            <a:r>
              <a:rPr lang="en-US" b="1" dirty="0">
                <a:solidFill>
                  <a:srgbClr val="3333FF"/>
                </a:solidFill>
              </a:rPr>
              <a:t>B'</a:t>
            </a:r>
            <a:r>
              <a:rPr lang="en-US" b="1" dirty="0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3333FF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chemeClr val="tx2"/>
                </a:solidFill>
              </a:rPr>
              <a:t>B'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C'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Y = </a:t>
            </a:r>
            <a:r>
              <a:rPr lang="en-US" b="1" dirty="0">
                <a:solidFill>
                  <a:srgbClr val="800000"/>
                </a:solidFill>
              </a:rPr>
              <a:t>C.D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C'.D'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b="1" dirty="0"/>
              <a:t>Z = </a:t>
            </a:r>
            <a:r>
              <a:rPr lang="en-US" b="1" dirty="0">
                <a:solidFill>
                  <a:srgbClr val="0000CC"/>
                </a:solidFill>
              </a:rPr>
              <a:t>D'</a:t>
            </a:r>
          </a:p>
        </p:txBody>
      </p:sp>
      <p:sp>
        <p:nvSpPr>
          <p:cNvPr id="313" name="Text Box 493">
            <a:extLst>
              <a:ext uri="{FF2B5EF4-FFF2-40B4-BE49-F238E27FC236}">
                <a16:creationId xmlns:a16="http://schemas.microsoft.com/office/drawing/2014/main" id="{B894BE44-66DC-497B-8CD0-DE19BF3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3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First example shows how to create a 4-bit parallel adder using block-level design.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4-bit parallel adders </a:t>
            </a:r>
            <a:r>
              <a:rPr lang="en-US" dirty="0"/>
              <a:t>as building blocks, we can create the following:</a:t>
            </a:r>
            <a:endParaRPr lang="en-US" dirty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369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5689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360035"/>
              </p:ext>
            </p:extLst>
          </p:nvPr>
        </p:nvGraphicFramePr>
        <p:xfrm>
          <a:off x="2438399" y="2669120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5105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7037294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67818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7315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67818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63246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6553200" y="5029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70866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7315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6553200" y="3962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49450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521368" y="5003716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F757CAFB-D409-4D90-83EA-A4CE0742F3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Excess-3 code can be converted from BCD code using truth table:</a:t>
            </a:r>
          </a:p>
        </p:txBody>
      </p:sp>
      <p:graphicFrame>
        <p:nvGraphicFramePr>
          <p:cNvPr id="88" name="Group 192">
            <a:extLst>
              <a:ext uri="{FF2B5EF4-FFF2-40B4-BE49-F238E27FC236}">
                <a16:creationId xmlns:a16="http://schemas.microsoft.com/office/drawing/2014/main" id="{8259E3C7-B9D1-40F7-85A5-9ED8C826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92317"/>
              </p:ext>
            </p:extLst>
          </p:nvPr>
        </p:nvGraphicFramePr>
        <p:xfrm>
          <a:off x="4849760" y="1346417"/>
          <a:ext cx="3124200" cy="493776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2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9" name="Rectangle 194">
            <a:extLst>
              <a:ext uri="{FF2B5EF4-FFF2-40B4-BE49-F238E27FC236}">
                <a16:creationId xmlns:a16="http://schemas.microsoft.com/office/drawing/2014/main" id="{D7A9769E-15B6-4F1F-9517-8C2BE517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Gate-level design can be used since only 4 inputs.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alternative design is possible.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problem-specific formula: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800000"/>
                </a:solidFill>
              </a:rPr>
              <a:t>Excess-3 code 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= BCD Code + 0011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endParaRPr lang="en-US" sz="2000" baseline="-25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794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1162843" y="1657349"/>
            <a:ext cx="6818313" cy="3829051"/>
            <a:chOff x="745" y="960"/>
            <a:chExt cx="4295" cy="2412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412"/>
              <a:chOff x="1197" y="1392"/>
              <a:chExt cx="2643" cy="2412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94"/>
                <a:ext cx="9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927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 fontAlgn="auto">
              <a:spcAft>
                <a:spcPts val="0"/>
              </a:spcAft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69D4BB7D-5EB6-487F-8699-BF390A06F76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Half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51" name="Object 4">
            <a:extLst>
              <a:ext uri="{FF2B5EF4-FFF2-40B4-BE49-F238E27FC236}">
                <a16:creationId xmlns:a16="http://schemas.microsoft.com/office/drawing/2014/main" id="{CB28E9AC-3B56-404B-9D88-ADE66DF8D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828800"/>
          <a:ext cx="13604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370160" imgH="1386000" progId="Word.Document.8">
                  <p:embed/>
                </p:oleObj>
              </mc:Choice>
              <mc:Fallback>
                <p:oleObj name="Document" r:id="rId3" imgW="1370160" imgH="1386000" progId="Word.Document.8">
                  <p:embed/>
                  <p:pic>
                    <p:nvPicPr>
                      <p:cNvPr id="151" name="Object 4">
                        <a:extLst>
                          <a:ext uri="{FF2B5EF4-FFF2-40B4-BE49-F238E27FC236}">
                            <a16:creationId xmlns:a16="http://schemas.microsoft.com/office/drawing/2014/main" id="{CB28E9AC-3B56-404B-9D88-ADE66DF8D4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13604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" name="Group 5">
            <a:extLst>
              <a:ext uri="{FF2B5EF4-FFF2-40B4-BE49-F238E27FC236}">
                <a16:creationId xmlns:a16="http://schemas.microsoft.com/office/drawing/2014/main" id="{A5F6FEA5-A516-4388-A50C-A65442C26EBC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1738313"/>
            <a:ext cx="3432175" cy="1247775"/>
            <a:chOff x="2336" y="1134"/>
            <a:chExt cx="2162" cy="786"/>
          </a:xfrm>
        </p:grpSpPr>
        <p:grpSp>
          <p:nvGrpSpPr>
            <p:cNvPr id="153" name="Group 6">
              <a:extLst>
                <a:ext uri="{FF2B5EF4-FFF2-40B4-BE49-F238E27FC236}">
                  <a16:creationId xmlns:a16="http://schemas.microsoft.com/office/drawing/2014/main" id="{3F74A605-EA0F-473F-BD53-B24723528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134"/>
              <a:ext cx="624" cy="786"/>
              <a:chOff x="3024" y="1134"/>
              <a:chExt cx="624" cy="786"/>
            </a:xfrm>
          </p:grpSpPr>
          <p:sp>
            <p:nvSpPr>
              <p:cNvPr id="164" name="Rectangle 7">
                <a:extLst>
                  <a:ext uri="{FF2B5EF4-FFF2-40B4-BE49-F238E27FC236}">
                    <a16:creationId xmlns:a16="http://schemas.microsoft.com/office/drawing/2014/main" id="{F5035B19-2260-4790-A89D-AD262DCB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8">
                <a:extLst>
                  <a:ext uri="{FF2B5EF4-FFF2-40B4-BE49-F238E27FC236}">
                    <a16:creationId xmlns:a16="http://schemas.microsoft.com/office/drawing/2014/main" id="{7D541D6D-8E70-4D00-9F03-37E9FB385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  <a:endParaRPr lang="en-GB" sz="1600"/>
              </a:p>
            </p:txBody>
          </p:sp>
          <p:sp>
            <p:nvSpPr>
              <p:cNvPr id="166" name="Text Box 9">
                <a:extLst>
                  <a:ext uri="{FF2B5EF4-FFF2-40B4-BE49-F238E27FC236}">
                    <a16:creationId xmlns:a16="http://schemas.microsoft.com/office/drawing/2014/main" id="{90D316E0-7137-4D74-8100-196C5AA2A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Y</a:t>
                </a:r>
                <a:endParaRPr lang="en-GB" sz="1600"/>
              </a:p>
            </p:txBody>
          </p:sp>
          <p:sp>
            <p:nvSpPr>
              <p:cNvPr id="167" name="Text Box 10">
                <a:extLst>
                  <a:ext uri="{FF2B5EF4-FFF2-40B4-BE49-F238E27FC236}">
                    <a16:creationId xmlns:a16="http://schemas.microsoft.com/office/drawing/2014/main" id="{540C2781-7F04-47CA-AC22-626AD57B1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113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68" name="Text Box 11">
                <a:extLst>
                  <a:ext uri="{FF2B5EF4-FFF2-40B4-BE49-F238E27FC236}">
                    <a16:creationId xmlns:a16="http://schemas.microsoft.com/office/drawing/2014/main" id="{9B1E641E-5A35-497F-A9F7-46A8F39E7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84"/>
                <a:ext cx="24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C</a:t>
                </a:r>
              </a:p>
            </p:txBody>
          </p:sp>
          <p:sp>
            <p:nvSpPr>
              <p:cNvPr id="169" name="Text Box 12">
                <a:extLst>
                  <a:ext uri="{FF2B5EF4-FFF2-40B4-BE49-F238E27FC236}">
                    <a16:creationId xmlns:a16="http://schemas.microsoft.com/office/drawing/2014/main" id="{5A6D7E05-5467-4949-AE42-F5B6EE2F0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" name="Line 13">
              <a:extLst>
                <a:ext uri="{FF2B5EF4-FFF2-40B4-BE49-F238E27FC236}">
                  <a16:creationId xmlns:a16="http://schemas.microsoft.com/office/drawing/2014/main" id="{008D9C32-53B9-4D0D-A2EB-14C048C8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4">
              <a:extLst>
                <a:ext uri="{FF2B5EF4-FFF2-40B4-BE49-F238E27FC236}">
                  <a16:creationId xmlns:a16="http://schemas.microsoft.com/office/drawing/2014/main" id="{A8D7E9E7-CE68-40F9-8FB9-FFE05CC12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5">
              <a:extLst>
                <a:ext uri="{FF2B5EF4-FFF2-40B4-BE49-F238E27FC236}">
                  <a16:creationId xmlns:a16="http://schemas.microsoft.com/office/drawing/2014/main" id="{13C2E8EE-B433-4045-9858-DDBDE0F0A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1AC4C90D-3272-4B3C-A233-2AA8BDAF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Text Box 19">
              <a:extLst>
                <a:ext uri="{FF2B5EF4-FFF2-40B4-BE49-F238E27FC236}">
                  <a16:creationId xmlns:a16="http://schemas.microsoft.com/office/drawing/2014/main" id="{2AB70100-F121-46D4-A6BB-1198478D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67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61" name="AutoShape 20">
              <a:extLst>
                <a:ext uri="{FF2B5EF4-FFF2-40B4-BE49-F238E27FC236}">
                  <a16:creationId xmlns:a16="http://schemas.microsoft.com/office/drawing/2014/main" id="{C8009D64-757B-4D3C-8F5B-B6E61F8D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11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21">
              <a:extLst>
                <a:ext uri="{FF2B5EF4-FFF2-40B4-BE49-F238E27FC236}">
                  <a16:creationId xmlns:a16="http://schemas.microsoft.com/office/drawing/2014/main" id="{4702ADAF-07C0-4A31-B0B5-ACDDCC783D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96" y="1329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22">
              <a:extLst>
                <a:ext uri="{FF2B5EF4-FFF2-40B4-BE49-F238E27FC236}">
                  <a16:creationId xmlns:a16="http://schemas.microsoft.com/office/drawing/2014/main" id="{E750D5C2-EFA1-40B6-AF0D-795C02E62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1370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</p:grpSp>
      <p:grpSp>
        <p:nvGrpSpPr>
          <p:cNvPr id="170" name="Group 23">
            <a:extLst>
              <a:ext uri="{FF2B5EF4-FFF2-40B4-BE49-F238E27FC236}">
                <a16:creationId xmlns:a16="http://schemas.microsoft.com/office/drawing/2014/main" id="{EFD4C35D-33A7-4655-A040-D723B2BFB0B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00400"/>
            <a:ext cx="3352800" cy="1452563"/>
            <a:chOff x="1248" y="2160"/>
            <a:chExt cx="2112" cy="915"/>
          </a:xfrm>
        </p:grpSpPr>
        <p:sp>
          <p:nvSpPr>
            <p:cNvPr id="171" name="AutoShape 24">
              <a:extLst>
                <a:ext uri="{FF2B5EF4-FFF2-40B4-BE49-F238E27FC236}">
                  <a16:creationId xmlns:a16="http://schemas.microsoft.com/office/drawing/2014/main" id="{971241A7-0080-4B3A-AB72-98E45682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AutoShape 25">
              <a:extLst>
                <a:ext uri="{FF2B5EF4-FFF2-40B4-BE49-F238E27FC236}">
                  <a16:creationId xmlns:a16="http://schemas.microsoft.com/office/drawing/2014/main" id="{FD5337E2-94F4-4385-9D91-48DA0A4A9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AutoShape 26">
              <a:extLst>
                <a:ext uri="{FF2B5EF4-FFF2-40B4-BE49-F238E27FC236}">
                  <a16:creationId xmlns:a16="http://schemas.microsoft.com/office/drawing/2014/main" id="{AC5A7D4E-1FB2-402A-B9D5-41C07823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" name="Group 27">
              <a:extLst>
                <a:ext uri="{FF2B5EF4-FFF2-40B4-BE49-F238E27FC236}">
                  <a16:creationId xmlns:a16="http://schemas.microsoft.com/office/drawing/2014/main" id="{CB0038FC-6765-4AFC-855F-47AD591CC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406"/>
              <a:ext cx="240" cy="192"/>
              <a:chOff x="6768" y="11808"/>
              <a:chExt cx="1008" cy="792"/>
            </a:xfrm>
          </p:grpSpPr>
          <p:sp>
            <p:nvSpPr>
              <p:cNvPr id="194" name="Freeform 28">
                <a:extLst>
                  <a:ext uri="{FF2B5EF4-FFF2-40B4-BE49-F238E27FC236}">
                    <a16:creationId xmlns:a16="http://schemas.microsoft.com/office/drawing/2014/main" id="{A9A2C10D-ECD9-43FA-9243-CDF70F788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29">
                <a:extLst>
                  <a:ext uri="{FF2B5EF4-FFF2-40B4-BE49-F238E27FC236}">
                    <a16:creationId xmlns:a16="http://schemas.microsoft.com/office/drawing/2014/main" id="{8B376AD8-D7B7-44DB-BCB5-FE91B05D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30">
                <a:extLst>
                  <a:ext uri="{FF2B5EF4-FFF2-40B4-BE49-F238E27FC236}">
                    <a16:creationId xmlns:a16="http://schemas.microsoft.com/office/drawing/2014/main" id="{09662650-9C22-464A-BFFF-1EA5B23FB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31">
                <a:extLst>
                  <a:ext uri="{FF2B5EF4-FFF2-40B4-BE49-F238E27FC236}">
                    <a16:creationId xmlns:a16="http://schemas.microsoft.com/office/drawing/2014/main" id="{A448E4DB-B9C2-48BD-990D-95916D30F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32">
                <a:extLst>
                  <a:ext uri="{FF2B5EF4-FFF2-40B4-BE49-F238E27FC236}">
                    <a16:creationId xmlns:a16="http://schemas.microsoft.com/office/drawing/2014/main" id="{0098734F-8254-4C9C-BD59-62DF3066E8B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5" name="Line 33">
              <a:extLst>
                <a:ext uri="{FF2B5EF4-FFF2-40B4-BE49-F238E27FC236}">
                  <a16:creationId xmlns:a16="http://schemas.microsoft.com/office/drawing/2014/main" id="{1A1BEF91-CCA1-4EBA-957E-BF2E129BA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5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4">
              <a:extLst>
                <a:ext uri="{FF2B5EF4-FFF2-40B4-BE49-F238E27FC236}">
                  <a16:creationId xmlns:a16="http://schemas.microsoft.com/office/drawing/2014/main" id="{48736135-DC8B-4DBD-9D51-86F31D69E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6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AB188376-849B-4C06-B370-05332F746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38D6A064-A1E6-4564-8EB4-EEB1D638A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37">
              <a:extLst>
                <a:ext uri="{FF2B5EF4-FFF2-40B4-BE49-F238E27FC236}">
                  <a16:creationId xmlns:a16="http://schemas.microsoft.com/office/drawing/2014/main" id="{6DC5838E-6042-45B1-8CE8-7E8A9DA76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70F3B743-E6B5-45E1-AD4B-EDD2B4829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C5F70EC-31CF-47ED-848E-A9085A86F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40">
              <a:extLst>
                <a:ext uri="{FF2B5EF4-FFF2-40B4-BE49-F238E27FC236}">
                  <a16:creationId xmlns:a16="http://schemas.microsoft.com/office/drawing/2014/main" id="{7D08B88D-C904-445F-B6E0-9B0ED7965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41">
              <a:extLst>
                <a:ext uri="{FF2B5EF4-FFF2-40B4-BE49-F238E27FC236}">
                  <a16:creationId xmlns:a16="http://schemas.microsoft.com/office/drawing/2014/main" id="{17EF6484-2B20-4073-B3CE-C098EB928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42">
              <a:extLst>
                <a:ext uri="{FF2B5EF4-FFF2-40B4-BE49-F238E27FC236}">
                  <a16:creationId xmlns:a16="http://schemas.microsoft.com/office/drawing/2014/main" id="{56D90FD8-A2CF-4AE9-A9F6-31D207F4F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6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43">
              <a:extLst>
                <a:ext uri="{FF2B5EF4-FFF2-40B4-BE49-F238E27FC236}">
                  <a16:creationId xmlns:a16="http://schemas.microsoft.com/office/drawing/2014/main" id="{E8ACA313-1C44-46CE-B09B-15C9131C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44">
              <a:extLst>
                <a:ext uri="{FF2B5EF4-FFF2-40B4-BE49-F238E27FC236}">
                  <a16:creationId xmlns:a16="http://schemas.microsoft.com/office/drawing/2014/main" id="{0376A410-519A-41CD-99AD-B7AF902E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D074EFFE-D112-4A6E-9AA1-D6AF3B7E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50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9955AC74-4E1C-43AF-BE82-563D8F6EE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928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47">
              <a:extLst>
                <a:ext uri="{FF2B5EF4-FFF2-40B4-BE49-F238E27FC236}">
                  <a16:creationId xmlns:a16="http://schemas.microsoft.com/office/drawing/2014/main" id="{5D50AAB7-C38A-44C3-82CA-470ED2C5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16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190" name="Text Box 48">
              <a:extLst>
                <a:ext uri="{FF2B5EF4-FFF2-40B4-BE49-F238E27FC236}">
                  <a16:creationId xmlns:a16="http://schemas.microsoft.com/office/drawing/2014/main" id="{15DDAC57-6F37-4F2E-8526-5AF57BD30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0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xy' + x'y</a:t>
              </a:r>
              <a:endParaRPr lang="en-GB" sz="1600" b="1"/>
            </a:p>
          </p:txBody>
        </p:sp>
        <p:sp>
          <p:nvSpPr>
            <p:cNvPr id="191" name="Text Box 49">
              <a:extLst>
                <a:ext uri="{FF2B5EF4-FFF2-40B4-BE49-F238E27FC236}">
                  <a16:creationId xmlns:a16="http://schemas.microsoft.com/office/drawing/2014/main" id="{F4503EB7-6928-48D1-9BA7-E16BEE30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48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2E180AB1-2278-4966-8364-B39AD126F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749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2F1E2DF8-8EF3-4E5D-B385-AD78A3E5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</p:grpSp>
      <p:grpSp>
        <p:nvGrpSpPr>
          <p:cNvPr id="199" name="Group 52">
            <a:extLst>
              <a:ext uri="{FF2B5EF4-FFF2-40B4-BE49-F238E27FC236}">
                <a16:creationId xmlns:a16="http://schemas.microsoft.com/office/drawing/2014/main" id="{933C24B7-353F-426D-859A-F554CB0597F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4400"/>
            <a:ext cx="3505200" cy="1452563"/>
            <a:chOff x="1008" y="2976"/>
            <a:chExt cx="2208" cy="915"/>
          </a:xfrm>
        </p:grpSpPr>
        <p:sp>
          <p:nvSpPr>
            <p:cNvPr id="200" name="AutoShape 53">
              <a:extLst>
                <a:ext uri="{FF2B5EF4-FFF2-40B4-BE49-F238E27FC236}">
                  <a16:creationId xmlns:a16="http://schemas.microsoft.com/office/drawing/2014/main" id="{0F1928DB-6F9C-4B66-86B4-A6F89A15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utoShape 54">
              <a:extLst>
                <a:ext uri="{FF2B5EF4-FFF2-40B4-BE49-F238E27FC236}">
                  <a16:creationId xmlns:a16="http://schemas.microsoft.com/office/drawing/2014/main" id="{1543254B-A1E5-44BD-9CDE-78C9377BB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2" name="Group 55">
              <a:extLst>
                <a:ext uri="{FF2B5EF4-FFF2-40B4-BE49-F238E27FC236}">
                  <a16:creationId xmlns:a16="http://schemas.microsoft.com/office/drawing/2014/main" id="{477DA6CB-99E6-4DE9-9A2D-8AFE6C43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7" y="3353"/>
              <a:ext cx="240" cy="192"/>
              <a:chOff x="6768" y="11808"/>
              <a:chExt cx="1008" cy="792"/>
            </a:xfrm>
          </p:grpSpPr>
          <p:sp>
            <p:nvSpPr>
              <p:cNvPr id="228" name="Freeform 56">
                <a:extLst>
                  <a:ext uri="{FF2B5EF4-FFF2-40B4-BE49-F238E27FC236}">
                    <a16:creationId xmlns:a16="http://schemas.microsoft.com/office/drawing/2014/main" id="{734F3B9C-1E9B-46FF-8986-3101C1F58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57">
                <a:extLst>
                  <a:ext uri="{FF2B5EF4-FFF2-40B4-BE49-F238E27FC236}">
                    <a16:creationId xmlns:a16="http://schemas.microsoft.com/office/drawing/2014/main" id="{4D4BB478-7375-457E-8250-7B8A3DB0A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58">
                <a:extLst>
                  <a:ext uri="{FF2B5EF4-FFF2-40B4-BE49-F238E27FC236}">
                    <a16:creationId xmlns:a16="http://schemas.microsoft.com/office/drawing/2014/main" id="{7586D470-6B28-4CBB-AAAC-B3A309730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59">
                <a:extLst>
                  <a:ext uri="{FF2B5EF4-FFF2-40B4-BE49-F238E27FC236}">
                    <a16:creationId xmlns:a16="http://schemas.microsoft.com/office/drawing/2014/main" id="{62070999-0D81-4AC2-B533-7007DE7B6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60">
                <a:extLst>
                  <a:ext uri="{FF2B5EF4-FFF2-40B4-BE49-F238E27FC236}">
                    <a16:creationId xmlns:a16="http://schemas.microsoft.com/office/drawing/2014/main" id="{B144BAE9-0819-402B-8E3E-98AEC0A41A5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815F6191-F213-4804-840E-E4FFAB62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62">
              <a:extLst>
                <a:ext uri="{FF2B5EF4-FFF2-40B4-BE49-F238E27FC236}">
                  <a16:creationId xmlns:a16="http://schemas.microsoft.com/office/drawing/2014/main" id="{0460AD4D-7F81-42A6-ABC6-78AEEEE6C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63">
              <a:extLst>
                <a:ext uri="{FF2B5EF4-FFF2-40B4-BE49-F238E27FC236}">
                  <a16:creationId xmlns:a16="http://schemas.microsoft.com/office/drawing/2014/main" id="{EC839660-A391-4636-8C95-725036598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64">
              <a:extLst>
                <a:ext uri="{FF2B5EF4-FFF2-40B4-BE49-F238E27FC236}">
                  <a16:creationId xmlns:a16="http://schemas.microsoft.com/office/drawing/2014/main" id="{1A31F845-5356-40A0-BECD-2956DA421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65">
              <a:extLst>
                <a:ext uri="{FF2B5EF4-FFF2-40B4-BE49-F238E27FC236}">
                  <a16:creationId xmlns:a16="http://schemas.microsoft.com/office/drawing/2014/main" id="{8A3024C1-72B7-4791-BFAF-BF62B5977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6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66">
              <a:extLst>
                <a:ext uri="{FF2B5EF4-FFF2-40B4-BE49-F238E27FC236}">
                  <a16:creationId xmlns:a16="http://schemas.microsoft.com/office/drawing/2014/main" id="{FB167100-0021-4FB6-B565-0063D4EEE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67">
              <a:extLst>
                <a:ext uri="{FF2B5EF4-FFF2-40B4-BE49-F238E27FC236}">
                  <a16:creationId xmlns:a16="http://schemas.microsoft.com/office/drawing/2014/main" id="{534C5D56-62C5-4491-BC51-38D019CE7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68">
              <a:extLst>
                <a:ext uri="{FF2B5EF4-FFF2-40B4-BE49-F238E27FC236}">
                  <a16:creationId xmlns:a16="http://schemas.microsoft.com/office/drawing/2014/main" id="{75E0BAA5-3AC8-4C99-815E-BBD66F47E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69">
              <a:extLst>
                <a:ext uri="{FF2B5EF4-FFF2-40B4-BE49-F238E27FC236}">
                  <a16:creationId xmlns:a16="http://schemas.microsoft.com/office/drawing/2014/main" id="{2057E550-C24F-4113-B261-C6F10B53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D5F0F60A-B58C-4749-BE47-DD22CCCC0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FE584580-6DB5-4C44-B6F0-1DC6AB2D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6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40FD7DCD-098E-4EDD-B1DB-F82CE8AD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73">
              <a:extLst>
                <a:ext uri="{FF2B5EF4-FFF2-40B4-BE49-F238E27FC236}">
                  <a16:creationId xmlns:a16="http://schemas.microsoft.com/office/drawing/2014/main" id="{9710C5B8-E4C8-485B-AA4B-26F38B5C3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312"/>
              <a:ext cx="200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74">
              <a:extLst>
                <a:ext uri="{FF2B5EF4-FFF2-40B4-BE49-F238E27FC236}">
                  <a16:creationId xmlns:a16="http://schemas.microsoft.com/office/drawing/2014/main" id="{9F2795D1-450C-44BF-AE26-EC80AD56B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744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Text Box 75">
              <a:extLst>
                <a:ext uri="{FF2B5EF4-FFF2-40B4-BE49-F238E27FC236}">
                  <a16:creationId xmlns:a16="http://schemas.microsoft.com/office/drawing/2014/main" id="{DDA9077B-B694-428F-83DB-CB0076AF6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18" name="Text Box 76">
              <a:extLst>
                <a:ext uri="{FF2B5EF4-FFF2-40B4-BE49-F238E27FC236}">
                  <a16:creationId xmlns:a16="http://schemas.microsoft.com/office/drawing/2014/main" id="{AEE6D133-100A-4EDE-851B-6FCD6F832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(x+y)(x'+y')</a:t>
              </a:r>
              <a:endParaRPr lang="en-GB" sz="1600" b="1"/>
            </a:p>
          </p:txBody>
        </p:sp>
        <p:sp>
          <p:nvSpPr>
            <p:cNvPr id="219" name="Text Box 77">
              <a:extLst>
                <a:ext uri="{FF2B5EF4-FFF2-40B4-BE49-F238E27FC236}">
                  <a16:creationId xmlns:a16="http://schemas.microsoft.com/office/drawing/2014/main" id="{220A96DD-E04C-449F-8031-669A64E5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20" name="Text Box 78">
              <a:extLst>
                <a:ext uri="{FF2B5EF4-FFF2-40B4-BE49-F238E27FC236}">
                  <a16:creationId xmlns:a16="http://schemas.microsoft.com/office/drawing/2014/main" id="{A2185932-9268-4570-BCD1-51A5165C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56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21" name="Text Box 79">
              <a:extLst>
                <a:ext uri="{FF2B5EF4-FFF2-40B4-BE49-F238E27FC236}">
                  <a16:creationId xmlns:a16="http://schemas.microsoft.com/office/drawing/2014/main" id="{BDA321FB-0EE4-4822-A5D3-18F4D4A9A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22" name="Group 80">
              <a:extLst>
                <a:ext uri="{FF2B5EF4-FFF2-40B4-BE49-F238E27FC236}">
                  <a16:creationId xmlns:a16="http://schemas.microsoft.com/office/drawing/2014/main" id="{DEBEDBFA-6664-44D5-9C98-D8BE0137A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" y="3070"/>
              <a:ext cx="240" cy="192"/>
              <a:chOff x="6768" y="11808"/>
              <a:chExt cx="1008" cy="792"/>
            </a:xfrm>
          </p:grpSpPr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4E52E614-2F51-490B-9A47-1A517B4A8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82">
                <a:extLst>
                  <a:ext uri="{FF2B5EF4-FFF2-40B4-BE49-F238E27FC236}">
                    <a16:creationId xmlns:a16="http://schemas.microsoft.com/office/drawing/2014/main" id="{1FA0EF48-226D-4C64-8CB1-2933AF463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83">
                <a:extLst>
                  <a:ext uri="{FF2B5EF4-FFF2-40B4-BE49-F238E27FC236}">
                    <a16:creationId xmlns:a16="http://schemas.microsoft.com/office/drawing/2014/main" id="{6ECEB68E-0DAC-482C-90D0-0851152C6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5437DA09-6086-490F-B1F7-C9B743626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4DC32DB-B3D8-4243-8FFF-FC476E4AA3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3" name="Group 86">
            <a:extLst>
              <a:ext uri="{FF2B5EF4-FFF2-40B4-BE49-F238E27FC236}">
                <a16:creationId xmlns:a16="http://schemas.microsoft.com/office/drawing/2014/main" id="{AA3D542B-88AD-42A6-8E33-79D01CCCF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352800"/>
            <a:ext cx="3657600" cy="974725"/>
            <a:chOff x="3312" y="2112"/>
            <a:chExt cx="2304" cy="614"/>
          </a:xfrm>
        </p:grpSpPr>
        <p:sp>
          <p:nvSpPr>
            <p:cNvPr id="234" name="AutoShape 87">
              <a:extLst>
                <a:ext uri="{FF2B5EF4-FFF2-40B4-BE49-F238E27FC236}">
                  <a16:creationId xmlns:a16="http://schemas.microsoft.com/office/drawing/2014/main" id="{7ED98A4F-1F76-42D6-BD44-039F64963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AutoShape 88">
              <a:extLst>
                <a:ext uri="{FF2B5EF4-FFF2-40B4-BE49-F238E27FC236}">
                  <a16:creationId xmlns:a16="http://schemas.microsoft.com/office/drawing/2014/main" id="{B624CB60-F8CB-4147-843E-0EAA4AE6C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6" name="Group 89">
              <a:extLst>
                <a:ext uri="{FF2B5EF4-FFF2-40B4-BE49-F238E27FC236}">
                  <a16:creationId xmlns:a16="http://schemas.microsoft.com/office/drawing/2014/main" id="{E423FD07-C629-4F60-BF49-AF435A646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" y="2358"/>
              <a:ext cx="240" cy="192"/>
              <a:chOff x="6768" y="11808"/>
              <a:chExt cx="1008" cy="792"/>
            </a:xfrm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7519D9DB-AE87-46F4-97F9-B3B44234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91">
                <a:extLst>
                  <a:ext uri="{FF2B5EF4-FFF2-40B4-BE49-F238E27FC236}">
                    <a16:creationId xmlns:a16="http://schemas.microsoft.com/office/drawing/2014/main" id="{37CCC0FA-6AF7-4394-9D9E-66DD8A587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92">
                <a:extLst>
                  <a:ext uri="{FF2B5EF4-FFF2-40B4-BE49-F238E27FC236}">
                    <a16:creationId xmlns:a16="http://schemas.microsoft.com/office/drawing/2014/main" id="{48255959-3DFA-4A31-BB6F-EFE22A40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93">
                <a:extLst>
                  <a:ext uri="{FF2B5EF4-FFF2-40B4-BE49-F238E27FC236}">
                    <a16:creationId xmlns:a16="http://schemas.microsoft.com/office/drawing/2014/main" id="{AD8BF266-763D-4B5C-956C-FEFE522AC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Freeform 94">
                <a:extLst>
                  <a:ext uri="{FF2B5EF4-FFF2-40B4-BE49-F238E27FC236}">
                    <a16:creationId xmlns:a16="http://schemas.microsoft.com/office/drawing/2014/main" id="{F76C1F5B-207E-4875-B36A-FB675147F69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" name="Line 95">
              <a:extLst>
                <a:ext uri="{FF2B5EF4-FFF2-40B4-BE49-F238E27FC236}">
                  <a16:creationId xmlns:a16="http://schemas.microsoft.com/office/drawing/2014/main" id="{BA892A57-632D-4090-9BD4-DE0DC00AD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96">
              <a:extLst>
                <a:ext uri="{FF2B5EF4-FFF2-40B4-BE49-F238E27FC236}">
                  <a16:creationId xmlns:a16="http://schemas.microsoft.com/office/drawing/2014/main" id="{E3804F50-5EB3-4536-9A06-CC80F25E5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7">
              <a:extLst>
                <a:ext uri="{FF2B5EF4-FFF2-40B4-BE49-F238E27FC236}">
                  <a16:creationId xmlns:a16="http://schemas.microsoft.com/office/drawing/2014/main" id="{C58BCE91-A230-4449-9FF5-61980E8C4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98">
              <a:extLst>
                <a:ext uri="{FF2B5EF4-FFF2-40B4-BE49-F238E27FC236}">
                  <a16:creationId xmlns:a16="http://schemas.microsoft.com/office/drawing/2014/main" id="{C4E2AF57-D687-4536-AE8A-10FC0F799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99">
              <a:extLst>
                <a:ext uri="{FF2B5EF4-FFF2-40B4-BE49-F238E27FC236}">
                  <a16:creationId xmlns:a16="http://schemas.microsoft.com/office/drawing/2014/main" id="{5C8FCB53-81A3-47D3-A95F-0431D3964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0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100">
              <a:extLst>
                <a:ext uri="{FF2B5EF4-FFF2-40B4-BE49-F238E27FC236}">
                  <a16:creationId xmlns:a16="http://schemas.microsoft.com/office/drawing/2014/main" id="{5B8072CA-B42E-4CFB-89AA-759AE2FF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101">
              <a:extLst>
                <a:ext uri="{FF2B5EF4-FFF2-40B4-BE49-F238E27FC236}">
                  <a16:creationId xmlns:a16="http://schemas.microsoft.com/office/drawing/2014/main" id="{646DF0C3-38DE-4B6A-9C18-9593F90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102">
              <a:extLst>
                <a:ext uri="{FF2B5EF4-FFF2-40B4-BE49-F238E27FC236}">
                  <a16:creationId xmlns:a16="http://schemas.microsoft.com/office/drawing/2014/main" id="{BCC351E7-4D16-40FE-A209-62AEAF807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103">
              <a:extLst>
                <a:ext uri="{FF2B5EF4-FFF2-40B4-BE49-F238E27FC236}">
                  <a16:creationId xmlns:a16="http://schemas.microsoft.com/office/drawing/2014/main" id="{BB758864-DDF5-4FBC-9C0C-AF7D7F467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104">
              <a:extLst>
                <a:ext uri="{FF2B5EF4-FFF2-40B4-BE49-F238E27FC236}">
                  <a16:creationId xmlns:a16="http://schemas.microsoft.com/office/drawing/2014/main" id="{4079F9D0-369D-4A3A-94AA-52B805F5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05">
              <a:extLst>
                <a:ext uri="{FF2B5EF4-FFF2-40B4-BE49-F238E27FC236}">
                  <a16:creationId xmlns:a16="http://schemas.microsoft.com/office/drawing/2014/main" id="{7F669337-D109-4F8D-8C3F-763D3D037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Text Box 106">
              <a:extLst>
                <a:ext uri="{FF2B5EF4-FFF2-40B4-BE49-F238E27FC236}">
                  <a16:creationId xmlns:a16="http://schemas.microsoft.com/office/drawing/2014/main" id="{08123B7F-54CF-4BE7-8F77-42323B9C1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249" name="Text Box 107">
              <a:extLst>
                <a:ext uri="{FF2B5EF4-FFF2-40B4-BE49-F238E27FC236}">
                  <a16:creationId xmlns:a16="http://schemas.microsoft.com/office/drawing/2014/main" id="{13BCD959-AC40-4415-983D-D7FD89D5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35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(C+x'y')'</a:t>
              </a:r>
              <a:endParaRPr lang="en-GB" sz="1600" b="1"/>
            </a:p>
          </p:txBody>
        </p:sp>
        <p:sp>
          <p:nvSpPr>
            <p:cNvPr id="250" name="Text Box 108">
              <a:extLst>
                <a:ext uri="{FF2B5EF4-FFF2-40B4-BE49-F238E27FC236}">
                  <a16:creationId xmlns:a16="http://schemas.microsoft.com/office/drawing/2014/main" id="{5285454E-F185-446D-832E-3186D71C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51" name="Text Box 109">
              <a:extLst>
                <a:ext uri="{FF2B5EF4-FFF2-40B4-BE49-F238E27FC236}">
                  <a16:creationId xmlns:a16="http://schemas.microsoft.com/office/drawing/2014/main" id="{885ECDF8-658C-4387-AC76-F41CFD85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252" name="Group 110">
              <a:extLst>
                <a:ext uri="{FF2B5EF4-FFF2-40B4-BE49-F238E27FC236}">
                  <a16:creationId xmlns:a16="http://schemas.microsoft.com/office/drawing/2014/main" id="{05E4535B-EAD3-4CA6-AD2C-BA72FDD19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2380"/>
              <a:ext cx="144" cy="144"/>
              <a:chOff x="2952" y="12888"/>
              <a:chExt cx="801" cy="792"/>
            </a:xfrm>
          </p:grpSpPr>
          <p:sp>
            <p:nvSpPr>
              <p:cNvPr id="255" name="AutoShape 111">
                <a:extLst>
                  <a:ext uri="{FF2B5EF4-FFF2-40B4-BE49-F238E27FC236}">
                    <a16:creationId xmlns:a16="http://schemas.microsoft.com/office/drawing/2014/main" id="{F8FBEB1B-0C6D-468B-B218-4E625FCC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Oval 112">
                <a:extLst>
                  <a:ext uri="{FF2B5EF4-FFF2-40B4-BE49-F238E27FC236}">
                    <a16:creationId xmlns:a16="http://schemas.microsoft.com/office/drawing/2014/main" id="{0FF874EF-AEF7-447B-A87C-983908960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3" name="Line 113">
              <a:extLst>
                <a:ext uri="{FF2B5EF4-FFF2-40B4-BE49-F238E27FC236}">
                  <a16:creationId xmlns:a16="http://schemas.microsoft.com/office/drawing/2014/main" id="{90020F44-B15B-4387-AA9E-F9EAD18DB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4">
              <a:extLst>
                <a:ext uri="{FF2B5EF4-FFF2-40B4-BE49-F238E27FC236}">
                  <a16:creationId xmlns:a16="http://schemas.microsoft.com/office/drawing/2014/main" id="{A17FD22F-2796-4872-BD17-ACE61B0E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115">
            <a:extLst>
              <a:ext uri="{FF2B5EF4-FFF2-40B4-BE49-F238E27FC236}">
                <a16:creationId xmlns:a16="http://schemas.microsoft.com/office/drawing/2014/main" id="{7C4DC12F-4C82-4D66-829D-D2A05E7E4E5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876800"/>
            <a:ext cx="2286000" cy="944563"/>
            <a:chOff x="3840" y="3005"/>
            <a:chExt cx="1440" cy="595"/>
          </a:xfrm>
        </p:grpSpPr>
        <p:sp>
          <p:nvSpPr>
            <p:cNvPr id="263" name="AutoShape 116">
              <a:extLst>
                <a:ext uri="{FF2B5EF4-FFF2-40B4-BE49-F238E27FC236}">
                  <a16:creationId xmlns:a16="http://schemas.microsoft.com/office/drawing/2014/main" id="{076AEA8D-BADE-4023-A8DE-BABA07DB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408"/>
              <a:ext cx="217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17">
              <a:extLst>
                <a:ext uri="{FF2B5EF4-FFF2-40B4-BE49-F238E27FC236}">
                  <a16:creationId xmlns:a16="http://schemas.microsoft.com/office/drawing/2014/main" id="{687433BC-1056-41EE-9FE4-AFA7E80DB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20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18">
              <a:extLst>
                <a:ext uri="{FF2B5EF4-FFF2-40B4-BE49-F238E27FC236}">
                  <a16:creationId xmlns:a16="http://schemas.microsoft.com/office/drawing/2014/main" id="{8D0A5D31-2C52-48BE-86F2-05DAAC66D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19">
              <a:extLst>
                <a:ext uri="{FF2B5EF4-FFF2-40B4-BE49-F238E27FC236}">
                  <a16:creationId xmlns:a16="http://schemas.microsoft.com/office/drawing/2014/main" id="{83720A6A-1783-4BA8-9213-3B3BDA9BF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8" y="3159"/>
              <a:ext cx="156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120">
              <a:extLst>
                <a:ext uri="{FF2B5EF4-FFF2-40B4-BE49-F238E27FC236}">
                  <a16:creationId xmlns:a16="http://schemas.microsoft.com/office/drawing/2014/main" id="{DE300525-94E3-4DFC-A9C4-93A9DEC77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3456"/>
              <a:ext cx="1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121">
              <a:extLst>
                <a:ext uri="{FF2B5EF4-FFF2-40B4-BE49-F238E27FC236}">
                  <a16:creationId xmlns:a16="http://schemas.microsoft.com/office/drawing/2014/main" id="{622A002F-DEA7-403A-BC5F-66217F72C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3123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122">
              <a:extLst>
                <a:ext uri="{FF2B5EF4-FFF2-40B4-BE49-F238E27FC236}">
                  <a16:creationId xmlns:a16="http://schemas.microsoft.com/office/drawing/2014/main" id="{D13C820D-750C-4A08-A1BF-E76D505A7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2" y="3206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123">
              <a:extLst>
                <a:ext uri="{FF2B5EF4-FFF2-40B4-BE49-F238E27FC236}">
                  <a16:creationId xmlns:a16="http://schemas.microsoft.com/office/drawing/2014/main" id="{741178E5-1C5B-4DC2-A6C8-1369B9F6E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539"/>
              <a:ext cx="22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124">
              <a:extLst>
                <a:ext uri="{FF2B5EF4-FFF2-40B4-BE49-F238E27FC236}">
                  <a16:creationId xmlns:a16="http://schemas.microsoft.com/office/drawing/2014/main" id="{4C69AF53-5A08-4256-A32D-2BC214D42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" y="3495"/>
              <a:ext cx="15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25">
              <a:extLst>
                <a:ext uri="{FF2B5EF4-FFF2-40B4-BE49-F238E27FC236}">
                  <a16:creationId xmlns:a16="http://schemas.microsoft.com/office/drawing/2014/main" id="{49E4F8D1-E448-4656-B29D-1312EE44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21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Oval 126">
              <a:extLst>
                <a:ext uri="{FF2B5EF4-FFF2-40B4-BE49-F238E27FC236}">
                  <a16:creationId xmlns:a16="http://schemas.microsoft.com/office/drawing/2014/main" id="{3799A877-552D-47E6-820D-B4649599D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10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4" name="Group 127">
              <a:extLst>
                <a:ext uri="{FF2B5EF4-FFF2-40B4-BE49-F238E27FC236}">
                  <a16:creationId xmlns:a16="http://schemas.microsoft.com/office/drawing/2014/main" id="{D534C66D-119E-45FA-88B6-637AB9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" y="3072"/>
              <a:ext cx="239" cy="183"/>
              <a:chOff x="2279" y="2352"/>
              <a:chExt cx="523" cy="370"/>
            </a:xfrm>
          </p:grpSpPr>
          <p:sp>
            <p:nvSpPr>
              <p:cNvPr id="278" name="Freeform 128">
                <a:extLst>
                  <a:ext uri="{FF2B5EF4-FFF2-40B4-BE49-F238E27FC236}">
                    <a16:creationId xmlns:a16="http://schemas.microsoft.com/office/drawing/2014/main" id="{71DFCB5E-6C1B-4ECC-8810-2ACDD82E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29">
                <a:extLst>
                  <a:ext uri="{FF2B5EF4-FFF2-40B4-BE49-F238E27FC236}">
                    <a16:creationId xmlns:a16="http://schemas.microsoft.com/office/drawing/2014/main" id="{EFB0B88E-7718-4E42-82CA-8D260DA5A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0">
                <a:extLst>
                  <a:ext uri="{FF2B5EF4-FFF2-40B4-BE49-F238E27FC236}">
                    <a16:creationId xmlns:a16="http://schemas.microsoft.com/office/drawing/2014/main" id="{4D0E60F5-1626-4DF8-98FF-CC7B73F16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131">
                <a:extLst>
                  <a:ext uri="{FF2B5EF4-FFF2-40B4-BE49-F238E27FC236}">
                    <a16:creationId xmlns:a16="http://schemas.microsoft.com/office/drawing/2014/main" id="{761D1334-B459-4DFF-AEE9-05A62C92D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Freeform 132">
                <a:extLst>
                  <a:ext uri="{FF2B5EF4-FFF2-40B4-BE49-F238E27FC236}">
                    <a16:creationId xmlns:a16="http://schemas.microsoft.com/office/drawing/2014/main" id="{DA943BBA-1E07-4A7D-8E9B-441ED76716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33">
                <a:extLst>
                  <a:ext uri="{FF2B5EF4-FFF2-40B4-BE49-F238E27FC236}">
                    <a16:creationId xmlns:a16="http://schemas.microsoft.com/office/drawing/2014/main" id="{59102426-25DA-42E4-980A-84455862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Text Box 134">
              <a:extLst>
                <a:ext uri="{FF2B5EF4-FFF2-40B4-BE49-F238E27FC236}">
                  <a16:creationId xmlns:a16="http://schemas.microsoft.com/office/drawing/2014/main" id="{523D8C84-D6BC-4237-9F3B-F3ABF3D57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0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276" name="Text Box 135">
              <a:extLst>
                <a:ext uri="{FF2B5EF4-FFF2-40B4-BE49-F238E27FC236}">
                  <a16:creationId xmlns:a16="http://schemas.microsoft.com/office/drawing/2014/main" id="{658CF2D1-6AB4-427E-BE73-26DE336A8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sp>
          <p:nvSpPr>
            <p:cNvPr id="277" name="Text Box 136">
              <a:extLst>
                <a:ext uri="{FF2B5EF4-FFF2-40B4-BE49-F238E27FC236}">
                  <a16:creationId xmlns:a16="http://schemas.microsoft.com/office/drawing/2014/main" id="{B916AEFC-67F2-4656-B699-FAF95BA6C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3076"/>
              <a:ext cx="6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 </a:t>
              </a:r>
              <a:r>
                <a:rPr lang="en-GB" sz="1400" b="1">
                  <a:sym typeface="Symbol" pitchFamily="18" charset="2"/>
                </a:rPr>
                <a:t></a:t>
              </a:r>
              <a:r>
                <a:rPr lang="en-GB" sz="1400" b="1"/>
                <a:t> y</a:t>
              </a:r>
              <a:endParaRPr lang="en-GB" sz="1600" b="1"/>
            </a:p>
          </p:txBody>
        </p:sp>
      </p:grpSp>
      <p:sp>
        <p:nvSpPr>
          <p:cNvPr id="284" name="Line 137">
            <a:extLst>
              <a:ext uri="{FF2B5EF4-FFF2-40B4-BE49-F238E27FC236}">
                <a16:creationId xmlns:a16="http://schemas.microsoft.com/office/drawing/2014/main" id="{2E569CC1-9155-4D07-8F36-AEE1B06B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Line 138">
            <a:extLst>
              <a:ext uri="{FF2B5EF4-FFF2-40B4-BE49-F238E27FC236}">
                <a16:creationId xmlns:a16="http://schemas.microsoft.com/office/drawing/2014/main" id="{EA0040EF-E4C0-4B2F-806B-52E283B7D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352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8015B091-7C35-43F5-A0C5-79FE30BB65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Full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41" name="Object 139">
            <a:extLst>
              <a:ext uri="{FF2B5EF4-FFF2-40B4-BE49-F238E27FC236}">
                <a16:creationId xmlns:a16="http://schemas.microsoft.com/office/drawing/2014/main" id="{ADED75B6-64E4-4EF0-8E40-75957043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295400"/>
          <a:ext cx="1423988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438200" imgH="2095920" progId="Word.Document.8">
                  <p:embed/>
                </p:oleObj>
              </mc:Choice>
              <mc:Fallback>
                <p:oleObj name="Document" r:id="rId3" imgW="1438200" imgH="2095920" progId="Word.Document.8">
                  <p:embed/>
                  <p:pic>
                    <p:nvPicPr>
                      <p:cNvPr id="141" name="Object 139">
                        <a:extLst>
                          <a:ext uri="{FF2B5EF4-FFF2-40B4-BE49-F238E27FC236}">
                            <a16:creationId xmlns:a16="http://schemas.microsoft.com/office/drawing/2014/main" id="{ADED75B6-64E4-4EF0-8E40-75957043A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1423988" cy="209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140">
            <a:extLst>
              <a:ext uri="{FF2B5EF4-FFF2-40B4-BE49-F238E27FC236}">
                <a16:creationId xmlns:a16="http://schemas.microsoft.com/office/drawing/2014/main" id="{3F0FF0A5-EDC4-4850-B6E4-EB535714A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29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141">
            <a:extLst>
              <a:ext uri="{FF2B5EF4-FFF2-40B4-BE49-F238E27FC236}">
                <a16:creationId xmlns:a16="http://schemas.microsoft.com/office/drawing/2014/main" id="{2DEA30F4-B9BF-4FED-B54F-4DF41507B62E}"/>
              </a:ext>
            </a:extLst>
          </p:cNvPr>
          <p:cNvGrpSpPr>
            <a:grpSpLocks/>
          </p:cNvGrpSpPr>
          <p:nvPr/>
        </p:nvGrpSpPr>
        <p:grpSpPr bwMode="auto">
          <a:xfrm>
            <a:off x="4587877" y="1325563"/>
            <a:ext cx="3386139" cy="1265238"/>
            <a:chOff x="2650" y="931"/>
            <a:chExt cx="2133" cy="797"/>
          </a:xfrm>
        </p:grpSpPr>
        <p:sp>
          <p:nvSpPr>
            <p:cNvPr id="144" name="Line 142">
              <a:extLst>
                <a:ext uri="{FF2B5EF4-FFF2-40B4-BE49-F238E27FC236}">
                  <a16:creationId xmlns:a16="http://schemas.microsoft.com/office/drawing/2014/main" id="{43B4F717-84C7-4069-9035-F6BFC590A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255D5B85-63D5-4E9A-9442-E08D5CFA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6B21CA5B-EA88-401C-9086-01B4B32D8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45">
              <a:extLst>
                <a:ext uri="{FF2B5EF4-FFF2-40B4-BE49-F238E27FC236}">
                  <a16:creationId xmlns:a16="http://schemas.microsoft.com/office/drawing/2014/main" id="{BAD7C9CF-AF8E-44E7-9B5E-7058BBF3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Text Box 148">
              <a:extLst>
                <a:ext uri="{FF2B5EF4-FFF2-40B4-BE49-F238E27FC236}">
                  <a16:creationId xmlns:a16="http://schemas.microsoft.com/office/drawing/2014/main" id="{1275C92E-248F-466B-8D60-F7BA3BBF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0" y="1219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Input bits</a:t>
              </a:r>
              <a:endParaRPr lang="en-GB" dirty="0"/>
            </a:p>
          </p:txBody>
        </p:sp>
        <p:sp>
          <p:nvSpPr>
            <p:cNvPr id="159" name="AutoShape 149">
              <a:extLst>
                <a:ext uri="{FF2B5EF4-FFF2-40B4-BE49-F238E27FC236}">
                  <a16:creationId xmlns:a16="http://schemas.microsoft.com/office/drawing/2014/main" id="{877B6E1B-EC3E-40DC-8EE1-86A95FD1F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" y="11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AutoShape 150">
              <a:extLst>
                <a:ext uri="{FF2B5EF4-FFF2-40B4-BE49-F238E27FC236}">
                  <a16:creationId xmlns:a16="http://schemas.microsoft.com/office/drawing/2014/main" id="{63EF4871-59E6-46AB-B01B-A1B63297C1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" y="11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Text Box 151">
              <a:extLst>
                <a:ext uri="{FF2B5EF4-FFF2-40B4-BE49-F238E27FC236}">
                  <a16:creationId xmlns:a16="http://schemas.microsoft.com/office/drawing/2014/main" id="{A927F3BF-7C82-4D26-968D-0C836F60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" y="1181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Output bits</a:t>
              </a:r>
              <a:endParaRPr lang="en-GB" dirty="0"/>
            </a:p>
          </p:txBody>
        </p:sp>
        <p:grpSp>
          <p:nvGrpSpPr>
            <p:cNvPr id="288" name="Group 152">
              <a:extLst>
                <a:ext uri="{FF2B5EF4-FFF2-40B4-BE49-F238E27FC236}">
                  <a16:creationId xmlns:a16="http://schemas.microsoft.com/office/drawing/2014/main" id="{CB6D0B16-9446-4355-AAA5-35A7D388C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931"/>
              <a:ext cx="624" cy="797"/>
              <a:chOff x="3312" y="931"/>
              <a:chExt cx="624" cy="797"/>
            </a:xfrm>
          </p:grpSpPr>
          <p:sp>
            <p:nvSpPr>
              <p:cNvPr id="290" name="Rectangle 153">
                <a:extLst>
                  <a:ext uri="{FF2B5EF4-FFF2-40B4-BE49-F238E27FC236}">
                    <a16:creationId xmlns:a16="http://schemas.microsoft.com/office/drawing/2014/main" id="{FDC5ACDC-7B3D-4E29-BE96-ADD84F7A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154">
                <a:extLst>
                  <a:ext uri="{FF2B5EF4-FFF2-40B4-BE49-F238E27FC236}">
                    <a16:creationId xmlns:a16="http://schemas.microsoft.com/office/drawing/2014/main" id="{0303B593-2007-49C4-9F14-12F126CDFD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92" name="Text Box 155">
                <a:extLst>
                  <a:ext uri="{FF2B5EF4-FFF2-40B4-BE49-F238E27FC236}">
                    <a16:creationId xmlns:a16="http://schemas.microsoft.com/office/drawing/2014/main" id="{19EC14C4-D09E-4A1C-8F57-AA38476E5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93" name="Text Box 156">
                <a:extLst>
                  <a:ext uri="{FF2B5EF4-FFF2-40B4-BE49-F238E27FC236}">
                    <a16:creationId xmlns:a16="http://schemas.microsoft.com/office/drawing/2014/main" id="{1B7EC1F9-5455-4F85-AA7B-D5319F731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31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94" name="Text Box 157">
                <a:extLst>
                  <a:ext uri="{FF2B5EF4-FFF2-40B4-BE49-F238E27FC236}">
                    <a16:creationId xmlns:a16="http://schemas.microsoft.com/office/drawing/2014/main" id="{31238E2B-4D5B-443F-89B4-D903F6162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95" name="Text Box 158">
                <a:extLst>
                  <a:ext uri="{FF2B5EF4-FFF2-40B4-BE49-F238E27FC236}">
                    <a16:creationId xmlns:a16="http://schemas.microsoft.com/office/drawing/2014/main" id="{E26F3BA1-B037-44D1-9D2D-F3752E474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Text Box 159">
                <a:extLst>
                  <a:ext uri="{FF2B5EF4-FFF2-40B4-BE49-F238E27FC236}">
                    <a16:creationId xmlns:a16="http://schemas.microsoft.com/office/drawing/2014/main" id="{40D936F5-87EB-4427-8E17-6ECE42DC0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89" name="Line 160">
              <a:extLst>
                <a:ext uri="{FF2B5EF4-FFF2-40B4-BE49-F238E27FC236}">
                  <a16:creationId xmlns:a16="http://schemas.microsoft.com/office/drawing/2014/main" id="{CE9F35AC-8DF4-40AA-800A-C69126068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" name="Group 322">
            <a:extLst>
              <a:ext uri="{FF2B5EF4-FFF2-40B4-BE49-F238E27FC236}">
                <a16:creationId xmlns:a16="http://schemas.microsoft.com/office/drawing/2014/main" id="{87DD0B00-899F-4D6A-BA73-E8CC2FF708E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819400"/>
            <a:ext cx="1828800" cy="1295400"/>
            <a:chOff x="2784" y="1632"/>
            <a:chExt cx="1152" cy="816"/>
          </a:xfrm>
        </p:grpSpPr>
        <p:sp>
          <p:nvSpPr>
            <p:cNvPr id="298" name="Rectangle 162">
              <a:extLst>
                <a:ext uri="{FF2B5EF4-FFF2-40B4-BE49-F238E27FC236}">
                  <a16:creationId xmlns:a16="http://schemas.microsoft.com/office/drawing/2014/main" id="{5562B892-9048-49CF-9C3C-97C2DFEA4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76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63">
              <a:extLst>
                <a:ext uri="{FF2B5EF4-FFF2-40B4-BE49-F238E27FC236}">
                  <a16:creationId xmlns:a16="http://schemas.microsoft.com/office/drawing/2014/main" id="{C52BB3B2-57F8-405A-BB3E-9EE78F39C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 Box 164">
              <a:extLst>
                <a:ext uri="{FF2B5EF4-FFF2-40B4-BE49-F238E27FC236}">
                  <a16:creationId xmlns:a16="http://schemas.microsoft.com/office/drawing/2014/main" id="{7850FAC8-9193-4D5C-8034-3211E185E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14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4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800" b="1">
                  <a:latin typeface="Times New Roman" pitchFamily="18" charset="0"/>
                </a:rPr>
                <a:t>   </a:t>
              </a:r>
              <a:r>
                <a:rPr lang="en-GB" sz="1400" b="1">
                  <a:latin typeface="Times New Roman" pitchFamily="18" charset="0"/>
                </a:rPr>
                <a:t>1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301" name="Text Box 165">
              <a:extLst>
                <a:ext uri="{FF2B5EF4-FFF2-40B4-BE49-F238E27FC236}">
                  <a16:creationId xmlns:a16="http://schemas.microsoft.com/office/drawing/2014/main" id="{207EAAB5-8543-4054-9C88-766733446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00   01  11   10</a:t>
              </a:r>
            </a:p>
          </p:txBody>
        </p:sp>
        <p:sp>
          <p:nvSpPr>
            <p:cNvPr id="302" name="Line 166">
              <a:extLst>
                <a:ext uri="{FF2B5EF4-FFF2-40B4-BE49-F238E27FC236}">
                  <a16:creationId xmlns:a16="http://schemas.microsoft.com/office/drawing/2014/main" id="{7D964FD2-ED4B-4FC5-A3F0-94EC9BDCF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728"/>
              <a:ext cx="19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Text Box 167">
              <a:extLst>
                <a:ext uri="{FF2B5EF4-FFF2-40B4-BE49-F238E27FC236}">
                  <a16:creationId xmlns:a16="http://schemas.microsoft.com/office/drawing/2014/main" id="{B141D218-B4FA-41D1-89FC-95DB5699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48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304" name="Text Box 168">
              <a:extLst>
                <a:ext uri="{FF2B5EF4-FFF2-40B4-BE49-F238E27FC236}">
                  <a16:creationId xmlns:a16="http://schemas.microsoft.com/office/drawing/2014/main" id="{934EC545-686B-435A-9D60-474F47D58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05" name="Line 169">
              <a:extLst>
                <a:ext uri="{FF2B5EF4-FFF2-40B4-BE49-F238E27FC236}">
                  <a16:creationId xmlns:a16="http://schemas.microsoft.com/office/drawing/2014/main" id="{53DE9D15-AA48-421E-9A42-EEF765605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Text Box 170">
              <a:extLst>
                <a:ext uri="{FF2B5EF4-FFF2-40B4-BE49-F238E27FC236}">
                  <a16:creationId xmlns:a16="http://schemas.microsoft.com/office/drawing/2014/main" id="{D8FF2E1A-16F5-4054-B560-25037E57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5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 = xy + xz + yz</a:t>
              </a:r>
              <a:endParaRPr lang="en-GB" sz="1400" b="1"/>
            </a:p>
          </p:txBody>
        </p:sp>
        <p:sp>
          <p:nvSpPr>
            <p:cNvPr id="307" name="Line 171">
              <a:extLst>
                <a:ext uri="{FF2B5EF4-FFF2-40B4-BE49-F238E27FC236}">
                  <a16:creationId xmlns:a16="http://schemas.microsoft.com/office/drawing/2014/main" id="{A6245217-F99E-40F3-807B-5FA97BC53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72">
              <a:extLst>
                <a:ext uri="{FF2B5EF4-FFF2-40B4-BE49-F238E27FC236}">
                  <a16:creationId xmlns:a16="http://schemas.microsoft.com/office/drawing/2014/main" id="{89EAB315-D55C-4EC9-8F83-706881B8B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Text Box 173">
              <a:extLst>
                <a:ext uri="{FF2B5EF4-FFF2-40B4-BE49-F238E27FC236}">
                  <a16:creationId xmlns:a16="http://schemas.microsoft.com/office/drawing/2014/main" id="{28C980F7-667B-4C8A-AEFD-6A8E1AF1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0" name="Text Box 174">
              <a:extLst>
                <a:ext uri="{FF2B5EF4-FFF2-40B4-BE49-F238E27FC236}">
                  <a16:creationId xmlns:a16="http://schemas.microsoft.com/office/drawing/2014/main" id="{8EA65938-CF99-47AD-A6F3-9FDA57456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1" name="Text Box 175">
              <a:extLst>
                <a:ext uri="{FF2B5EF4-FFF2-40B4-BE49-F238E27FC236}">
                  <a16:creationId xmlns:a16="http://schemas.microsoft.com/office/drawing/2014/main" id="{2F238D13-8E37-4C38-8DFF-59AB9849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2" name="Text Box 176">
              <a:extLst>
                <a:ext uri="{FF2B5EF4-FFF2-40B4-BE49-F238E27FC236}">
                  <a16:creationId xmlns:a16="http://schemas.microsoft.com/office/drawing/2014/main" id="{76559752-B077-4031-BD96-D150FB5B5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3" name="AutoShape 177">
              <a:extLst>
                <a:ext uri="{FF2B5EF4-FFF2-40B4-BE49-F238E27FC236}">
                  <a16:creationId xmlns:a16="http://schemas.microsoft.com/office/drawing/2014/main" id="{C88472BE-F203-41DE-834D-3A950E4F95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80" y="1988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AutoShape 178">
              <a:extLst>
                <a:ext uri="{FF2B5EF4-FFF2-40B4-BE49-F238E27FC236}">
                  <a16:creationId xmlns:a16="http://schemas.microsoft.com/office/drawing/2014/main" id="{5471A105-AB65-4974-AE13-8CCDE3FF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872"/>
              <a:ext cx="144" cy="38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AutoShape 179">
              <a:extLst>
                <a:ext uri="{FF2B5EF4-FFF2-40B4-BE49-F238E27FC236}">
                  <a16:creationId xmlns:a16="http://schemas.microsoft.com/office/drawing/2014/main" id="{A0079E92-6D40-4DF2-ACB3-9717D8DBF0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08" y="1985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" name="Group 323">
            <a:extLst>
              <a:ext uri="{FF2B5EF4-FFF2-40B4-BE49-F238E27FC236}">
                <a16:creationId xmlns:a16="http://schemas.microsoft.com/office/drawing/2014/main" id="{C590E0A7-6989-4683-82EE-0D412A581D2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819400"/>
            <a:ext cx="2514600" cy="1295400"/>
            <a:chOff x="3936" y="1632"/>
            <a:chExt cx="1584" cy="816"/>
          </a:xfrm>
        </p:grpSpPr>
        <p:sp>
          <p:nvSpPr>
            <p:cNvPr id="317" name="Text Box 181">
              <a:extLst>
                <a:ext uri="{FF2B5EF4-FFF2-40B4-BE49-F238E27FC236}">
                  <a16:creationId xmlns:a16="http://schemas.microsoft.com/office/drawing/2014/main" id="{DDC77DAB-0B7F-436F-BEE6-62BDA922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18" name="Text Box 182">
              <a:extLst>
                <a:ext uri="{FF2B5EF4-FFF2-40B4-BE49-F238E27FC236}">
                  <a16:creationId xmlns:a16="http://schemas.microsoft.com/office/drawing/2014/main" id="{9A899469-F7AC-494B-88F8-045EDBDAE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256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S = x'y'z + x'yz' + xy'z' + xyz</a:t>
              </a:r>
            </a:p>
          </p:txBody>
        </p:sp>
        <p:grpSp>
          <p:nvGrpSpPr>
            <p:cNvPr id="319" name="Group 183">
              <a:extLst>
                <a:ext uri="{FF2B5EF4-FFF2-40B4-BE49-F238E27FC236}">
                  <a16:creationId xmlns:a16="http://schemas.microsoft.com/office/drawing/2014/main" id="{6E08587F-7C5A-4516-840E-BD2B5A6F4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32"/>
              <a:ext cx="1104" cy="672"/>
              <a:chOff x="4464" y="3264"/>
              <a:chExt cx="1104" cy="672"/>
            </a:xfrm>
          </p:grpSpPr>
          <p:sp>
            <p:nvSpPr>
              <p:cNvPr id="323" name="Rectangle 184">
                <a:extLst>
                  <a:ext uri="{FF2B5EF4-FFF2-40B4-BE49-F238E27FC236}">
                    <a16:creationId xmlns:a16="http://schemas.microsoft.com/office/drawing/2014/main" id="{B2030E62-CD98-463A-ADE3-FD7DE3E3E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504"/>
                <a:ext cx="76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85">
                <a:extLst>
                  <a:ext uri="{FF2B5EF4-FFF2-40B4-BE49-F238E27FC236}">
                    <a16:creationId xmlns:a16="http://schemas.microsoft.com/office/drawing/2014/main" id="{CDC84F98-6558-4BE4-B8CF-0C680A4AB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Text Box 186">
                <a:extLst>
                  <a:ext uri="{FF2B5EF4-FFF2-40B4-BE49-F238E27FC236}">
                    <a16:creationId xmlns:a16="http://schemas.microsoft.com/office/drawing/2014/main" id="{0A83E58C-651E-403C-9523-EEAB9DFDB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3504"/>
                <a:ext cx="14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4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800" b="1">
                    <a:latin typeface="Times New Roman" pitchFamily="18" charset="0"/>
                  </a:rPr>
                  <a:t>   </a:t>
                </a:r>
                <a:r>
                  <a:rPr lang="en-GB" sz="1400" b="1">
                    <a:latin typeface="Times New Roman" pitchFamily="18" charset="0"/>
                  </a:rPr>
                  <a:t>1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326" name="Text Box 187">
                <a:extLst>
                  <a:ext uri="{FF2B5EF4-FFF2-40B4-BE49-F238E27FC236}">
                    <a16:creationId xmlns:a16="http://schemas.microsoft.com/office/drawing/2014/main" id="{21FCF453-CCFE-44DA-A91A-77B18890F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8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00   01  11   10</a:t>
                </a:r>
              </a:p>
            </p:txBody>
          </p:sp>
          <p:sp>
            <p:nvSpPr>
              <p:cNvPr id="327" name="Line 188">
                <a:extLst>
                  <a:ext uri="{FF2B5EF4-FFF2-40B4-BE49-F238E27FC236}">
                    <a16:creationId xmlns:a16="http://schemas.microsoft.com/office/drawing/2014/main" id="{BD9393E3-9907-4749-880E-DEB624CE9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190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Text Box 189">
                <a:extLst>
                  <a:ext uri="{FF2B5EF4-FFF2-40B4-BE49-F238E27FC236}">
                    <a16:creationId xmlns:a16="http://schemas.microsoft.com/office/drawing/2014/main" id="{C8B07480-BC32-42B0-9E21-571A84F5D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38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329" name="Text Box 190">
                <a:extLst>
                  <a:ext uri="{FF2B5EF4-FFF2-40B4-BE49-F238E27FC236}">
                    <a16:creationId xmlns:a16="http://schemas.microsoft.com/office/drawing/2014/main" id="{CEB932D0-507E-42D1-8EA3-57A34E17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298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330" name="Line 191">
                <a:extLst>
                  <a:ext uri="{FF2B5EF4-FFF2-40B4-BE49-F238E27FC236}">
                    <a16:creationId xmlns:a16="http://schemas.microsoft.com/office/drawing/2014/main" id="{739029DD-562B-42B5-98B8-3555E678C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1" name="Line 192">
                <a:extLst>
                  <a:ext uri="{FF2B5EF4-FFF2-40B4-BE49-F238E27FC236}">
                    <a16:creationId xmlns:a16="http://schemas.microsoft.com/office/drawing/2014/main" id="{528C7852-C54A-4A94-9C85-7C50B43D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193">
                <a:extLst>
                  <a:ext uri="{FF2B5EF4-FFF2-40B4-BE49-F238E27FC236}">
                    <a16:creationId xmlns:a16="http://schemas.microsoft.com/office/drawing/2014/main" id="{B5E16623-5565-446A-A6CA-D781EFABB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" name="Text Box 194">
              <a:extLst>
                <a:ext uri="{FF2B5EF4-FFF2-40B4-BE49-F238E27FC236}">
                  <a16:creationId xmlns:a16="http://schemas.microsoft.com/office/drawing/2014/main" id="{79A1637B-0C2B-48BC-BECF-BF1C0187E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1" name="Text Box 195">
              <a:extLst>
                <a:ext uri="{FF2B5EF4-FFF2-40B4-BE49-F238E27FC236}">
                  <a16:creationId xmlns:a16="http://schemas.microsoft.com/office/drawing/2014/main" id="{A4B40525-F2BC-41A6-A959-53F571D9E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06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322" name="Text Box 196">
              <a:extLst>
                <a:ext uri="{FF2B5EF4-FFF2-40B4-BE49-F238E27FC236}">
                  <a16:creationId xmlns:a16="http://schemas.microsoft.com/office/drawing/2014/main" id="{B2524875-913E-43A8-8DA4-B3FFF9659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87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</p:grpSp>
      <p:grpSp>
        <p:nvGrpSpPr>
          <p:cNvPr id="333" name="Group 321">
            <a:extLst>
              <a:ext uri="{FF2B5EF4-FFF2-40B4-BE49-F238E27FC236}">
                <a16:creationId xmlns:a16="http://schemas.microsoft.com/office/drawing/2014/main" id="{454E57D7-32AE-4470-9A77-D20C2751C35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19600"/>
            <a:ext cx="4038600" cy="1349375"/>
            <a:chOff x="2928" y="2688"/>
            <a:chExt cx="2544" cy="850"/>
          </a:xfrm>
        </p:grpSpPr>
        <p:sp>
          <p:nvSpPr>
            <p:cNvPr id="334" name="AutoShape 198">
              <a:extLst>
                <a:ext uri="{FF2B5EF4-FFF2-40B4-BE49-F238E27FC236}">
                  <a16:creationId xmlns:a16="http://schemas.microsoft.com/office/drawing/2014/main" id="{8EAD9665-562E-480D-9596-FBE84B9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21"/>
              <a:ext cx="223" cy="18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199">
              <a:extLst>
                <a:ext uri="{FF2B5EF4-FFF2-40B4-BE49-F238E27FC236}">
                  <a16:creationId xmlns:a16="http://schemas.microsoft.com/office/drawing/2014/main" id="{8C029C9F-4919-49B1-BAB1-9E06C9BBC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836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Line 200">
              <a:extLst>
                <a:ext uri="{FF2B5EF4-FFF2-40B4-BE49-F238E27FC236}">
                  <a16:creationId xmlns:a16="http://schemas.microsoft.com/office/drawing/2014/main" id="{8EFE92C7-F8EA-4C9C-BE66-C016CC4B2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920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Line 201">
              <a:extLst>
                <a:ext uri="{FF2B5EF4-FFF2-40B4-BE49-F238E27FC236}">
                  <a16:creationId xmlns:a16="http://schemas.microsoft.com/office/drawing/2014/main" id="{0494319E-A7E4-44FE-ABEF-16A9D5D32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872"/>
              <a:ext cx="28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Line 202">
              <a:extLst>
                <a:ext uri="{FF2B5EF4-FFF2-40B4-BE49-F238E27FC236}">
                  <a16:creationId xmlns:a16="http://schemas.microsoft.com/office/drawing/2014/main" id="{55F5B93A-3F1C-498D-AB23-E225207E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170"/>
              <a:ext cx="1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203">
              <a:extLst>
                <a:ext uri="{FF2B5EF4-FFF2-40B4-BE49-F238E27FC236}">
                  <a16:creationId xmlns:a16="http://schemas.microsoft.com/office/drawing/2014/main" id="{1604ED2E-7C98-4C32-AE12-38B564E02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5" y="283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204">
              <a:extLst>
                <a:ext uri="{FF2B5EF4-FFF2-40B4-BE49-F238E27FC236}">
                  <a16:creationId xmlns:a16="http://schemas.microsoft.com/office/drawing/2014/main" id="{8CDD8F55-E2E5-4B5C-83BD-3D99932D3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5" y="292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205">
              <a:extLst>
                <a:ext uri="{FF2B5EF4-FFF2-40B4-BE49-F238E27FC236}">
                  <a16:creationId xmlns:a16="http://schemas.microsoft.com/office/drawing/2014/main" id="{444C4F85-2217-475D-8965-FB0C6B1C2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5" y="3254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206">
              <a:extLst>
                <a:ext uri="{FF2B5EF4-FFF2-40B4-BE49-F238E27FC236}">
                  <a16:creationId xmlns:a16="http://schemas.microsoft.com/office/drawing/2014/main" id="{109F78F1-B5E2-4C6C-BC22-FA14C565B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210"/>
              <a:ext cx="9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207">
              <a:extLst>
                <a:ext uri="{FF2B5EF4-FFF2-40B4-BE49-F238E27FC236}">
                  <a16:creationId xmlns:a16="http://schemas.microsoft.com/office/drawing/2014/main" id="{26126747-A41B-4171-8BD6-13031E83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8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208">
              <a:extLst>
                <a:ext uri="{FF2B5EF4-FFF2-40B4-BE49-F238E27FC236}">
                  <a16:creationId xmlns:a16="http://schemas.microsoft.com/office/drawing/2014/main" id="{322C9E14-BC05-41FC-92C6-F5888C048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21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5" name="Group 209">
              <a:extLst>
                <a:ext uri="{FF2B5EF4-FFF2-40B4-BE49-F238E27FC236}">
                  <a16:creationId xmlns:a16="http://schemas.microsoft.com/office/drawing/2014/main" id="{4C4A9374-21B0-4337-8D5F-E6F818950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9" y="2784"/>
              <a:ext cx="253" cy="185"/>
              <a:chOff x="3155" y="3216"/>
              <a:chExt cx="253" cy="185"/>
            </a:xfrm>
          </p:grpSpPr>
          <p:sp>
            <p:nvSpPr>
              <p:cNvPr id="381" name="Freeform 210">
                <a:extLst>
                  <a:ext uri="{FF2B5EF4-FFF2-40B4-BE49-F238E27FC236}">
                    <a16:creationId xmlns:a16="http://schemas.microsoft.com/office/drawing/2014/main" id="{F4960385-D279-4FDB-804C-D44AB0077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211">
                <a:extLst>
                  <a:ext uri="{FF2B5EF4-FFF2-40B4-BE49-F238E27FC236}">
                    <a16:creationId xmlns:a16="http://schemas.microsoft.com/office/drawing/2014/main" id="{283711F1-CBC2-4CD3-B38E-E90013D8C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212">
                <a:extLst>
                  <a:ext uri="{FF2B5EF4-FFF2-40B4-BE49-F238E27FC236}">
                    <a16:creationId xmlns:a16="http://schemas.microsoft.com/office/drawing/2014/main" id="{2A149C70-62E4-4334-986D-A5277F661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Freeform 213">
                <a:extLst>
                  <a:ext uri="{FF2B5EF4-FFF2-40B4-BE49-F238E27FC236}">
                    <a16:creationId xmlns:a16="http://schemas.microsoft.com/office/drawing/2014/main" id="{A4DA890F-6B94-4868-A7C9-2B80B2670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214">
                <a:extLst>
                  <a:ext uri="{FF2B5EF4-FFF2-40B4-BE49-F238E27FC236}">
                    <a16:creationId xmlns:a16="http://schemas.microsoft.com/office/drawing/2014/main" id="{12A1902F-1DD2-4E68-9054-0EE11FFEFB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215">
                <a:extLst>
                  <a:ext uri="{FF2B5EF4-FFF2-40B4-BE49-F238E27FC236}">
                    <a16:creationId xmlns:a16="http://schemas.microsoft.com/office/drawing/2014/main" id="{C48CBCAE-784F-4EA6-A414-B53DD58F4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" name="Text Box 216">
              <a:extLst>
                <a:ext uri="{FF2B5EF4-FFF2-40B4-BE49-F238E27FC236}">
                  <a16:creationId xmlns:a16="http://schemas.microsoft.com/office/drawing/2014/main" id="{A6D322C7-C33D-4DA4-8552-B5B040648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741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x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y</a:t>
              </a:r>
            </a:p>
          </p:txBody>
        </p:sp>
        <p:sp>
          <p:nvSpPr>
            <p:cNvPr id="347" name="Text Box 217">
              <a:extLst>
                <a:ext uri="{FF2B5EF4-FFF2-40B4-BE49-F238E27FC236}">
                  <a16:creationId xmlns:a16="http://schemas.microsoft.com/office/drawing/2014/main" id="{B4E1ECAF-6949-46BA-944F-D068B286F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32"/>
              <a:ext cx="8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S =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z</a:t>
              </a:r>
              <a:endParaRPr lang="en-GB"/>
            </a:p>
          </p:txBody>
        </p:sp>
        <p:sp>
          <p:nvSpPr>
            <p:cNvPr id="348" name="Text Box 218">
              <a:extLst>
                <a:ext uri="{FF2B5EF4-FFF2-40B4-BE49-F238E27FC236}">
                  <a16:creationId xmlns:a16="http://schemas.microsoft.com/office/drawing/2014/main" id="{B96DF361-9C13-404C-833F-257202D26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3191"/>
              <a:ext cx="99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C = x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y +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</a:t>
              </a:r>
              <a:r>
                <a:rPr lang="en-US" sz="1400" b="1"/>
                <a:t>z</a:t>
              </a:r>
              <a:endParaRPr lang="en-GB" sz="1400"/>
            </a:p>
          </p:txBody>
        </p:sp>
        <p:sp>
          <p:nvSpPr>
            <p:cNvPr id="349" name="AutoShape 219">
              <a:extLst>
                <a:ext uri="{FF2B5EF4-FFF2-40B4-BE49-F238E27FC236}">
                  <a16:creationId xmlns:a16="http://schemas.microsoft.com/office/drawing/2014/main" id="{330011BA-76EA-441C-80AF-5AC783D4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161"/>
              <a:ext cx="223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220">
              <a:extLst>
                <a:ext uri="{FF2B5EF4-FFF2-40B4-BE49-F238E27FC236}">
                  <a16:creationId xmlns:a16="http://schemas.microsoft.com/office/drawing/2014/main" id="{7AFFA0DB-56CE-4591-BF74-28D563BD1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2954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221">
              <a:extLst>
                <a:ext uri="{FF2B5EF4-FFF2-40B4-BE49-F238E27FC236}">
                  <a16:creationId xmlns:a16="http://schemas.microsoft.com/office/drawing/2014/main" id="{36D2A674-C6C1-4FA1-B17D-DA7DAF268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4" y="2915"/>
              <a:ext cx="4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222">
              <a:extLst>
                <a:ext uri="{FF2B5EF4-FFF2-40B4-BE49-F238E27FC236}">
                  <a16:creationId xmlns:a16="http://schemas.microsoft.com/office/drawing/2014/main" id="{0D27FFA4-F6D0-4BE2-B606-193FC3E86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3204"/>
              <a:ext cx="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223">
              <a:extLst>
                <a:ext uri="{FF2B5EF4-FFF2-40B4-BE49-F238E27FC236}">
                  <a16:creationId xmlns:a16="http://schemas.microsoft.com/office/drawing/2014/main" id="{5878C41B-ADB3-4E34-A546-DCB2CE2A7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0" y="2870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Line 224">
              <a:extLst>
                <a:ext uri="{FF2B5EF4-FFF2-40B4-BE49-F238E27FC236}">
                  <a16:creationId xmlns:a16="http://schemas.microsoft.com/office/drawing/2014/main" id="{6B71DD44-A1BA-43CE-A4A5-8C252EFAB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2" y="2954"/>
              <a:ext cx="0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Line 225">
              <a:extLst>
                <a:ext uri="{FF2B5EF4-FFF2-40B4-BE49-F238E27FC236}">
                  <a16:creationId xmlns:a16="http://schemas.microsoft.com/office/drawing/2014/main" id="{D4236D39-6ED8-4BD8-BD20-37D9F522A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386"/>
              <a:ext cx="4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Line 226">
              <a:extLst>
                <a:ext uri="{FF2B5EF4-FFF2-40B4-BE49-F238E27FC236}">
                  <a16:creationId xmlns:a16="http://schemas.microsoft.com/office/drawing/2014/main" id="{4526E221-2CCC-4366-81A8-D20DF4620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" y="3248"/>
              <a:ext cx="15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227">
              <a:extLst>
                <a:ext uri="{FF2B5EF4-FFF2-40B4-BE49-F238E27FC236}">
                  <a16:creationId xmlns:a16="http://schemas.microsoft.com/office/drawing/2014/main" id="{F82649E1-D74E-4A4E-AFA2-6440E6867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76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228">
              <a:extLst>
                <a:ext uri="{FF2B5EF4-FFF2-40B4-BE49-F238E27FC236}">
                  <a16:creationId xmlns:a16="http://schemas.microsoft.com/office/drawing/2014/main" id="{A2FCA1BD-5743-4BA6-9646-67B46FCE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2865"/>
              <a:ext cx="20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229">
              <a:extLst>
                <a:ext uri="{FF2B5EF4-FFF2-40B4-BE49-F238E27FC236}">
                  <a16:creationId xmlns:a16="http://schemas.microsoft.com/office/drawing/2014/main" id="{D3DAC798-16F4-46FC-993A-B1EEBEEE4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3454"/>
              <a:ext cx="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230">
              <a:extLst>
                <a:ext uri="{FF2B5EF4-FFF2-40B4-BE49-F238E27FC236}">
                  <a16:creationId xmlns:a16="http://schemas.microsoft.com/office/drawing/2014/main" id="{607C91FA-9C05-47F1-87A9-A400DA5A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" y="3287"/>
              <a:ext cx="1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Line 231">
              <a:extLst>
                <a:ext uri="{FF2B5EF4-FFF2-40B4-BE49-F238E27FC236}">
                  <a16:creationId xmlns:a16="http://schemas.microsoft.com/office/drawing/2014/main" id="{6E1B9DA6-39FC-496C-B80E-D2D1F025F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3208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232">
              <a:extLst>
                <a:ext uri="{FF2B5EF4-FFF2-40B4-BE49-F238E27FC236}">
                  <a16:creationId xmlns:a16="http://schemas.microsoft.com/office/drawing/2014/main" id="{76D91F9D-1699-46E9-BA39-B097D514E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3" name="Group 233">
              <a:extLst>
                <a:ext uri="{FF2B5EF4-FFF2-40B4-BE49-F238E27FC236}">
                  <a16:creationId xmlns:a16="http://schemas.microsoft.com/office/drawing/2014/main" id="{8FC63E45-ED14-4F5F-9C2E-38DCD2580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3204"/>
              <a:ext cx="223" cy="183"/>
              <a:chOff x="6768" y="11808"/>
              <a:chExt cx="1008" cy="792"/>
            </a:xfrm>
          </p:grpSpPr>
          <p:sp>
            <p:nvSpPr>
              <p:cNvPr id="376" name="Freeform 234">
                <a:extLst>
                  <a:ext uri="{FF2B5EF4-FFF2-40B4-BE49-F238E27FC236}">
                    <a16:creationId xmlns:a16="http://schemas.microsoft.com/office/drawing/2014/main" id="{D5C916CE-E700-4ED8-A41F-ED9FD9B9A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235">
                <a:extLst>
                  <a:ext uri="{FF2B5EF4-FFF2-40B4-BE49-F238E27FC236}">
                    <a16:creationId xmlns:a16="http://schemas.microsoft.com/office/drawing/2014/main" id="{D9088382-24FA-4C7D-8C5D-9858575F7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236">
                <a:extLst>
                  <a:ext uri="{FF2B5EF4-FFF2-40B4-BE49-F238E27FC236}">
                    <a16:creationId xmlns:a16="http://schemas.microsoft.com/office/drawing/2014/main" id="{D095120B-320C-492A-BBF6-F88460EB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Freeform 237">
                <a:extLst>
                  <a:ext uri="{FF2B5EF4-FFF2-40B4-BE49-F238E27FC236}">
                    <a16:creationId xmlns:a16="http://schemas.microsoft.com/office/drawing/2014/main" id="{760E33BB-A6C2-4A9E-9C59-D4E94E2E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Freeform 238">
                <a:extLst>
                  <a:ext uri="{FF2B5EF4-FFF2-40B4-BE49-F238E27FC236}">
                    <a16:creationId xmlns:a16="http://schemas.microsoft.com/office/drawing/2014/main" id="{3321344F-2CFC-43E9-8C57-89FD9C290B0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4" name="Line 239">
              <a:extLst>
                <a:ext uri="{FF2B5EF4-FFF2-40B4-BE49-F238E27FC236}">
                  <a16:creationId xmlns:a16="http://schemas.microsoft.com/office/drawing/2014/main" id="{31C299F2-5629-4E1B-8AC5-D10112A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5" y="3337"/>
              <a:ext cx="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240">
              <a:extLst>
                <a:ext uri="{FF2B5EF4-FFF2-40B4-BE49-F238E27FC236}">
                  <a16:creationId xmlns:a16="http://schemas.microsoft.com/office/drawing/2014/main" id="{4923531A-478D-4F6E-8F84-E439193E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" y="3295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Text Box 241">
              <a:extLst>
                <a:ext uri="{FF2B5EF4-FFF2-40B4-BE49-F238E27FC236}">
                  <a16:creationId xmlns:a16="http://schemas.microsoft.com/office/drawing/2014/main" id="{DE1E62B2-7483-4671-A66C-64D48D4AF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34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z</a:t>
              </a:r>
              <a:endParaRPr lang="en-GB" sz="1400"/>
            </a:p>
          </p:txBody>
        </p:sp>
        <p:sp>
          <p:nvSpPr>
            <p:cNvPr id="367" name="Text Box 242">
              <a:extLst>
                <a:ext uri="{FF2B5EF4-FFF2-40B4-BE49-F238E27FC236}">
                  <a16:creationId xmlns:a16="http://schemas.microsoft.com/office/drawing/2014/main" id="{29419E51-72F9-4FA7-AC42-BE8F0425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" y="2688"/>
              <a:ext cx="3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800080"/>
                  </a:solidFill>
                </a:rPr>
                <a:t>x</a:t>
              </a:r>
              <a:r>
                <a:rPr lang="en-US" sz="1400" b="1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 b="1">
                  <a:solidFill>
                    <a:srgbClr val="800080"/>
                  </a:solidFill>
                </a:rPr>
                <a:t>y</a:t>
              </a:r>
              <a:endParaRPr lang="en-GB" sz="1400"/>
            </a:p>
          </p:txBody>
        </p:sp>
        <p:sp>
          <p:nvSpPr>
            <p:cNvPr id="368" name="Text Box 243">
              <a:extLst>
                <a:ext uri="{FF2B5EF4-FFF2-40B4-BE49-F238E27FC236}">
                  <a16:creationId xmlns:a16="http://schemas.microsoft.com/office/drawing/2014/main" id="{B0E827CE-61D7-4BE1-97A0-4258AC71C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3024"/>
              <a:ext cx="2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0000FF"/>
                  </a:solidFill>
                </a:rPr>
                <a:t>x</a:t>
              </a:r>
              <a:r>
                <a:rPr lang="en-US" sz="1400" b="1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US" sz="1400" b="1">
                  <a:solidFill>
                    <a:srgbClr val="0000FF"/>
                  </a:solidFill>
                </a:rPr>
                <a:t>y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grpSp>
          <p:nvGrpSpPr>
            <p:cNvPr id="369" name="Group 244">
              <a:extLst>
                <a:ext uri="{FF2B5EF4-FFF2-40B4-BE49-F238E27FC236}">
                  <a16:creationId xmlns:a16="http://schemas.microsoft.com/office/drawing/2014/main" id="{D1D80FB7-BEC7-4BA5-B559-8B2D097B3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832"/>
              <a:ext cx="253" cy="185"/>
              <a:chOff x="3155" y="3216"/>
              <a:chExt cx="253" cy="185"/>
            </a:xfrm>
          </p:grpSpPr>
          <p:sp>
            <p:nvSpPr>
              <p:cNvPr id="370" name="Freeform 245">
                <a:extLst>
                  <a:ext uri="{FF2B5EF4-FFF2-40B4-BE49-F238E27FC236}">
                    <a16:creationId xmlns:a16="http://schemas.microsoft.com/office/drawing/2014/main" id="{C4660496-EBFD-493A-9DB7-708AD0ABA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246">
                <a:extLst>
                  <a:ext uri="{FF2B5EF4-FFF2-40B4-BE49-F238E27FC236}">
                    <a16:creationId xmlns:a16="http://schemas.microsoft.com/office/drawing/2014/main" id="{B2790966-C5E0-46E2-A624-9E1898140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247">
                <a:extLst>
                  <a:ext uri="{FF2B5EF4-FFF2-40B4-BE49-F238E27FC236}">
                    <a16:creationId xmlns:a16="http://schemas.microsoft.com/office/drawing/2014/main" id="{7440DAEC-4764-4CD6-8F73-C363BBA54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Freeform 248">
                <a:extLst>
                  <a:ext uri="{FF2B5EF4-FFF2-40B4-BE49-F238E27FC236}">
                    <a16:creationId xmlns:a16="http://schemas.microsoft.com/office/drawing/2014/main" id="{D80EF6D8-484A-493F-B8C5-FAE814EF1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Freeform 249">
                <a:extLst>
                  <a:ext uri="{FF2B5EF4-FFF2-40B4-BE49-F238E27FC236}">
                    <a16:creationId xmlns:a16="http://schemas.microsoft.com/office/drawing/2014/main" id="{5B42246A-9478-4D95-B77D-905697CD655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0 w 576"/>
                  <a:gd name="T3" fmla="*/ 0 h 432"/>
                  <a:gd name="T4" fmla="*/ 0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Freeform 250">
                <a:extLst>
                  <a:ext uri="{FF2B5EF4-FFF2-40B4-BE49-F238E27FC236}">
                    <a16:creationId xmlns:a16="http://schemas.microsoft.com/office/drawing/2014/main" id="{D06DCD44-8087-4A0E-95DE-ED317B1FC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7" name="Group 251">
            <a:extLst>
              <a:ext uri="{FF2B5EF4-FFF2-40B4-BE49-F238E27FC236}">
                <a16:creationId xmlns:a16="http://schemas.microsoft.com/office/drawing/2014/main" id="{D6891D62-058D-42EA-898E-20E2A715B19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2552700" cy="3392488"/>
            <a:chOff x="1104" y="1776"/>
            <a:chExt cx="1608" cy="2137"/>
          </a:xfrm>
        </p:grpSpPr>
        <p:grpSp>
          <p:nvGrpSpPr>
            <p:cNvPr id="388" name="Group 252">
              <a:extLst>
                <a:ext uri="{FF2B5EF4-FFF2-40B4-BE49-F238E27FC236}">
                  <a16:creationId xmlns:a16="http://schemas.microsoft.com/office/drawing/2014/main" id="{78B6AFD5-6D59-427D-A633-EE890585F8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776"/>
              <a:ext cx="1563" cy="1175"/>
              <a:chOff x="1056" y="2016"/>
              <a:chExt cx="1563" cy="1175"/>
            </a:xfrm>
          </p:grpSpPr>
          <p:sp>
            <p:nvSpPr>
              <p:cNvPr id="417" name="AutoShape 253">
                <a:extLst>
                  <a:ext uri="{FF2B5EF4-FFF2-40B4-BE49-F238E27FC236}">
                    <a16:creationId xmlns:a16="http://schemas.microsoft.com/office/drawing/2014/main" id="{6ADBB532-5F71-482D-B40B-A17DA21B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AutoShape 254">
                <a:extLst>
                  <a:ext uri="{FF2B5EF4-FFF2-40B4-BE49-F238E27FC236}">
                    <a16:creationId xmlns:a16="http://schemas.microsoft.com/office/drawing/2014/main" id="{6C4F40AE-D761-4D21-B1DC-42ED90788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AutoShape 255">
                <a:extLst>
                  <a:ext uri="{FF2B5EF4-FFF2-40B4-BE49-F238E27FC236}">
                    <a16:creationId xmlns:a16="http://schemas.microsoft.com/office/drawing/2014/main" id="{53F8B2F3-9517-4139-9BC3-904D485C8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" name="Group 256">
                <a:extLst>
                  <a:ext uri="{FF2B5EF4-FFF2-40B4-BE49-F238E27FC236}">
                    <a16:creationId xmlns:a16="http://schemas.microsoft.com/office/drawing/2014/main" id="{F621773F-4535-4D24-A304-AD6999964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9" y="2470"/>
                <a:ext cx="288" cy="288"/>
                <a:chOff x="1968" y="2496"/>
                <a:chExt cx="288" cy="288"/>
              </a:xfrm>
            </p:grpSpPr>
            <p:sp>
              <p:nvSpPr>
                <p:cNvPr id="452" name="Freeform 257">
                  <a:extLst>
                    <a:ext uri="{FF2B5EF4-FFF2-40B4-BE49-F238E27FC236}">
                      <a16:creationId xmlns:a16="http://schemas.microsoft.com/office/drawing/2014/main" id="{742ACE26-FF97-4D30-9E97-0DA0A13FF5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2496"/>
                  <a:ext cx="82" cy="288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2 h 864"/>
                    <a:gd name="T4" fmla="*/ 0 w 288"/>
                    <a:gd name="T5" fmla="*/ 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258">
                  <a:extLst>
                    <a:ext uri="{FF2B5EF4-FFF2-40B4-BE49-F238E27FC236}">
                      <a16:creationId xmlns:a16="http://schemas.microsoft.com/office/drawing/2014/main" id="{AC9AE1EF-1E93-4A7B-BB05-1B442A5BF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259">
                  <a:extLst>
                    <a:ext uri="{FF2B5EF4-FFF2-40B4-BE49-F238E27FC236}">
                      <a16:creationId xmlns:a16="http://schemas.microsoft.com/office/drawing/2014/main" id="{13BAC6B0-93D8-46BC-8921-C9CD94816C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Freeform 260">
                  <a:extLst>
                    <a:ext uri="{FF2B5EF4-FFF2-40B4-BE49-F238E27FC236}">
                      <a16:creationId xmlns:a16="http://schemas.microsoft.com/office/drawing/2014/main" id="{9D027628-8D55-40EB-B009-FB1344EBC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" y="2544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261">
                  <a:extLst>
                    <a:ext uri="{FF2B5EF4-FFF2-40B4-BE49-F238E27FC236}">
                      <a16:creationId xmlns:a16="http://schemas.microsoft.com/office/drawing/2014/main" id="{F233DBAA-1B02-4739-80A0-DFFFE6CDE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102" y="2631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1 w 576"/>
                    <a:gd name="T3" fmla="*/ 0 h 432"/>
                    <a:gd name="T4" fmla="*/ 1 w 576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" name="Line 262">
                <a:extLst>
                  <a:ext uri="{FF2B5EF4-FFF2-40B4-BE49-F238E27FC236}">
                    <a16:creationId xmlns:a16="http://schemas.microsoft.com/office/drawing/2014/main" id="{79FEE48C-D725-42B9-BD54-16EDA5BC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2" name="Line 263">
                <a:extLst>
                  <a:ext uri="{FF2B5EF4-FFF2-40B4-BE49-F238E27FC236}">
                    <a16:creationId xmlns:a16="http://schemas.microsoft.com/office/drawing/2014/main" id="{B8431CA3-33B8-49BC-A6CD-D3208F73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3" name="Line 264">
                <a:extLst>
                  <a:ext uri="{FF2B5EF4-FFF2-40B4-BE49-F238E27FC236}">
                    <a16:creationId xmlns:a16="http://schemas.microsoft.com/office/drawing/2014/main" id="{65608442-4E98-4FFE-8ABF-5F69269A9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4" name="Line 265">
                <a:extLst>
                  <a:ext uri="{FF2B5EF4-FFF2-40B4-BE49-F238E27FC236}">
                    <a16:creationId xmlns:a16="http://schemas.microsoft.com/office/drawing/2014/main" id="{DABDA3EA-567D-469D-B9FF-BA4D19EB9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Line 266">
                <a:extLst>
                  <a:ext uri="{FF2B5EF4-FFF2-40B4-BE49-F238E27FC236}">
                    <a16:creationId xmlns:a16="http://schemas.microsoft.com/office/drawing/2014/main" id="{6D1E1750-CDC0-46D7-9015-CDE642DE0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Line 267">
                <a:extLst>
                  <a:ext uri="{FF2B5EF4-FFF2-40B4-BE49-F238E27FC236}">
                    <a16:creationId xmlns:a16="http://schemas.microsoft.com/office/drawing/2014/main" id="{E42F842F-53D0-4AEB-87D3-7400302DF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Line 268">
                <a:extLst>
                  <a:ext uri="{FF2B5EF4-FFF2-40B4-BE49-F238E27FC236}">
                    <a16:creationId xmlns:a16="http://schemas.microsoft.com/office/drawing/2014/main" id="{E7D3428C-9FB0-4388-8C1C-FCE3F4362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Line 269">
                <a:extLst>
                  <a:ext uri="{FF2B5EF4-FFF2-40B4-BE49-F238E27FC236}">
                    <a16:creationId xmlns:a16="http://schemas.microsoft.com/office/drawing/2014/main" id="{9931E436-F39C-4171-B98C-496423ABA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Line 270">
                <a:extLst>
                  <a:ext uri="{FF2B5EF4-FFF2-40B4-BE49-F238E27FC236}">
                    <a16:creationId xmlns:a16="http://schemas.microsoft.com/office/drawing/2014/main" id="{AA8A55B6-EA04-42A7-8718-A3DA1178F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Line 271">
                <a:extLst>
                  <a:ext uri="{FF2B5EF4-FFF2-40B4-BE49-F238E27FC236}">
                    <a16:creationId xmlns:a16="http://schemas.microsoft.com/office/drawing/2014/main" id="{51C6FFB8-AEE3-4B58-8315-F7FB0A1E2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Line 272">
                <a:extLst>
                  <a:ext uri="{FF2B5EF4-FFF2-40B4-BE49-F238E27FC236}">
                    <a16:creationId xmlns:a16="http://schemas.microsoft.com/office/drawing/2014/main" id="{A5A730DB-3AE6-462C-963D-D9D09893B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Line 273">
                <a:extLst>
                  <a:ext uri="{FF2B5EF4-FFF2-40B4-BE49-F238E27FC236}">
                    <a16:creationId xmlns:a16="http://schemas.microsoft.com/office/drawing/2014/main" id="{AC002B05-D257-469E-8B23-56F505EF8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Line 274">
                <a:extLst>
                  <a:ext uri="{FF2B5EF4-FFF2-40B4-BE49-F238E27FC236}">
                    <a16:creationId xmlns:a16="http://schemas.microsoft.com/office/drawing/2014/main" id="{0903FE06-D82F-4446-A56D-4B2F0D2AF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Line 275">
                <a:extLst>
                  <a:ext uri="{FF2B5EF4-FFF2-40B4-BE49-F238E27FC236}">
                    <a16:creationId xmlns:a16="http://schemas.microsoft.com/office/drawing/2014/main" id="{1340897C-04C6-48B9-B6B0-45DA8015C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0" y="2625"/>
                <a:ext cx="23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Text Box 276">
                <a:extLst>
                  <a:ext uri="{FF2B5EF4-FFF2-40B4-BE49-F238E27FC236}">
                    <a16:creationId xmlns:a16="http://schemas.microsoft.com/office/drawing/2014/main" id="{FC1B603C-3A89-491B-9817-EC0F3596D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36" name="Text Box 277">
                <a:extLst>
                  <a:ext uri="{FF2B5EF4-FFF2-40B4-BE49-F238E27FC236}">
                    <a16:creationId xmlns:a16="http://schemas.microsoft.com/office/drawing/2014/main" id="{CC3BDD9B-2004-4D43-99DA-58C2D9A30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5" y="2529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S</a:t>
                </a:r>
                <a:endParaRPr lang="en-GB" sz="1600" b="1"/>
              </a:p>
            </p:txBody>
          </p:sp>
          <p:sp>
            <p:nvSpPr>
              <p:cNvPr id="437" name="Text Box 278">
                <a:extLst>
                  <a:ext uri="{FF2B5EF4-FFF2-40B4-BE49-F238E27FC236}">
                    <a16:creationId xmlns:a16="http://schemas.microsoft.com/office/drawing/2014/main" id="{B861608B-1C21-41F6-9EA5-CA430AB76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8" name="Text Box 279">
                <a:extLst>
                  <a:ext uri="{FF2B5EF4-FFF2-40B4-BE49-F238E27FC236}">
                    <a16:creationId xmlns:a16="http://schemas.microsoft.com/office/drawing/2014/main" id="{68B31238-8455-4995-9E7B-3FB260B0E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605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439" name="AutoShape 280">
                <a:extLst>
                  <a:ext uri="{FF2B5EF4-FFF2-40B4-BE49-F238E27FC236}">
                    <a16:creationId xmlns:a16="http://schemas.microsoft.com/office/drawing/2014/main" id="{02F24E60-3D37-47FE-B0DD-E65F4213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Line 281">
                <a:extLst>
                  <a:ext uri="{FF2B5EF4-FFF2-40B4-BE49-F238E27FC236}">
                    <a16:creationId xmlns:a16="http://schemas.microsoft.com/office/drawing/2014/main" id="{89599359-16CD-44B6-9E13-2E35272E8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26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Line 282">
                <a:extLst>
                  <a:ext uri="{FF2B5EF4-FFF2-40B4-BE49-F238E27FC236}">
                    <a16:creationId xmlns:a16="http://schemas.microsoft.com/office/drawing/2014/main" id="{434DEB18-A091-416B-8966-96A0480D2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Line 283">
                <a:extLst>
                  <a:ext uri="{FF2B5EF4-FFF2-40B4-BE49-F238E27FC236}">
                    <a16:creationId xmlns:a16="http://schemas.microsoft.com/office/drawing/2014/main" id="{1B0F0446-8EB8-4CBF-92BA-BD5F1291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Line 284">
                <a:extLst>
                  <a:ext uri="{FF2B5EF4-FFF2-40B4-BE49-F238E27FC236}">
                    <a16:creationId xmlns:a16="http://schemas.microsoft.com/office/drawing/2014/main" id="{34A06933-D12C-4756-94DB-AE0E5BAB7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Line 285">
                <a:extLst>
                  <a:ext uri="{FF2B5EF4-FFF2-40B4-BE49-F238E27FC236}">
                    <a16:creationId xmlns:a16="http://schemas.microsoft.com/office/drawing/2014/main" id="{0EB41400-98FB-4509-A87C-578811644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Line 286">
                <a:extLst>
                  <a:ext uri="{FF2B5EF4-FFF2-40B4-BE49-F238E27FC236}">
                    <a16:creationId xmlns:a16="http://schemas.microsoft.com/office/drawing/2014/main" id="{1B748263-115D-4F3F-BFAE-96BCBE3EA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Line 287">
                <a:extLst>
                  <a:ext uri="{FF2B5EF4-FFF2-40B4-BE49-F238E27FC236}">
                    <a16:creationId xmlns:a16="http://schemas.microsoft.com/office/drawing/2014/main" id="{84A404B9-AC64-4394-B305-319F0CFDA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Line 288">
                <a:extLst>
                  <a:ext uri="{FF2B5EF4-FFF2-40B4-BE49-F238E27FC236}">
                    <a16:creationId xmlns:a16="http://schemas.microsoft.com/office/drawing/2014/main" id="{56E76943-1147-4885-B23D-E7C377B3F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Line 289">
                <a:extLst>
                  <a:ext uri="{FF2B5EF4-FFF2-40B4-BE49-F238E27FC236}">
                    <a16:creationId xmlns:a16="http://schemas.microsoft.com/office/drawing/2014/main" id="{1A28BD4C-9142-4A67-A620-326BBEF0F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Line 290">
                <a:extLst>
                  <a:ext uri="{FF2B5EF4-FFF2-40B4-BE49-F238E27FC236}">
                    <a16:creationId xmlns:a16="http://schemas.microsoft.com/office/drawing/2014/main" id="{F7DC3F83-6850-4032-B312-9E71A6DC5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Text Box 291">
                <a:extLst>
                  <a:ext uri="{FF2B5EF4-FFF2-40B4-BE49-F238E27FC236}">
                    <a16:creationId xmlns:a16="http://schemas.microsoft.com/office/drawing/2014/main" id="{791CC285-F230-410B-B067-F4239C5592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893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51" name="Line 292">
                <a:extLst>
                  <a:ext uri="{FF2B5EF4-FFF2-40B4-BE49-F238E27FC236}">
                    <a16:creationId xmlns:a16="http://schemas.microsoft.com/office/drawing/2014/main" id="{2BD70132-00E1-4114-BDAC-32979559B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" name="Group 293">
              <a:extLst>
                <a:ext uri="{FF2B5EF4-FFF2-40B4-BE49-F238E27FC236}">
                  <a16:creationId xmlns:a16="http://schemas.microsoft.com/office/drawing/2014/main" id="{E6A6823D-D1DA-42D0-AA7F-D03416D7F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024"/>
              <a:ext cx="1608" cy="889"/>
              <a:chOff x="1104" y="3024"/>
              <a:chExt cx="1608" cy="889"/>
            </a:xfrm>
          </p:grpSpPr>
          <p:sp>
            <p:nvSpPr>
              <p:cNvPr id="390" name="Text Box 294">
                <a:extLst>
                  <a:ext uri="{FF2B5EF4-FFF2-40B4-BE49-F238E27FC236}">
                    <a16:creationId xmlns:a16="http://schemas.microsoft.com/office/drawing/2014/main" id="{63529B54-F756-44AA-B8C2-FDA108F4D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340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</a:t>
                </a:r>
                <a:endParaRPr lang="en-GB" sz="1600" b="1"/>
              </a:p>
            </p:txBody>
          </p:sp>
          <p:sp>
            <p:nvSpPr>
              <p:cNvPr id="391" name="AutoShape 295">
                <a:extLst>
                  <a:ext uri="{FF2B5EF4-FFF2-40B4-BE49-F238E27FC236}">
                    <a16:creationId xmlns:a16="http://schemas.microsoft.com/office/drawing/2014/main" id="{C1297FAE-4BB2-4937-8E6F-2866DA937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AutoShape 296">
                <a:extLst>
                  <a:ext uri="{FF2B5EF4-FFF2-40B4-BE49-F238E27FC236}">
                    <a16:creationId xmlns:a16="http://schemas.microsoft.com/office/drawing/2014/main" id="{634DA6E6-C5EE-4A5D-82D8-140F2A959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297">
                <a:extLst>
                  <a:ext uri="{FF2B5EF4-FFF2-40B4-BE49-F238E27FC236}">
                    <a16:creationId xmlns:a16="http://schemas.microsoft.com/office/drawing/2014/main" id="{D0EFADDB-9DA9-44AA-ACCC-B403386AC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" name="Line 298">
                <a:extLst>
                  <a:ext uri="{FF2B5EF4-FFF2-40B4-BE49-F238E27FC236}">
                    <a16:creationId xmlns:a16="http://schemas.microsoft.com/office/drawing/2014/main" id="{54E92327-3D73-4E69-B94E-7F72383A8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" name="Line 299">
                <a:extLst>
                  <a:ext uri="{FF2B5EF4-FFF2-40B4-BE49-F238E27FC236}">
                    <a16:creationId xmlns:a16="http://schemas.microsoft.com/office/drawing/2014/main" id="{3B2B2332-AC96-43B8-924E-837E4D143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" name="Line 300">
                <a:extLst>
                  <a:ext uri="{FF2B5EF4-FFF2-40B4-BE49-F238E27FC236}">
                    <a16:creationId xmlns:a16="http://schemas.microsoft.com/office/drawing/2014/main" id="{428EDC11-9418-4F3F-9416-FA13932C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" name="Line 301">
                <a:extLst>
                  <a:ext uri="{FF2B5EF4-FFF2-40B4-BE49-F238E27FC236}">
                    <a16:creationId xmlns:a16="http://schemas.microsoft.com/office/drawing/2014/main" id="{D649A096-2DF3-48D1-9B5B-376354E13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" name="Line 302">
                <a:extLst>
                  <a:ext uri="{FF2B5EF4-FFF2-40B4-BE49-F238E27FC236}">
                    <a16:creationId xmlns:a16="http://schemas.microsoft.com/office/drawing/2014/main" id="{52E23ADA-AB51-42EE-B072-501DF20DF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" name="Line 303">
                <a:extLst>
                  <a:ext uri="{FF2B5EF4-FFF2-40B4-BE49-F238E27FC236}">
                    <a16:creationId xmlns:a16="http://schemas.microsoft.com/office/drawing/2014/main" id="{890ED983-D95B-40E7-9539-33D1FF027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" name="Line 304">
                <a:extLst>
                  <a:ext uri="{FF2B5EF4-FFF2-40B4-BE49-F238E27FC236}">
                    <a16:creationId xmlns:a16="http://schemas.microsoft.com/office/drawing/2014/main" id="{0BD57175-72C1-4073-8971-C404E87B2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" name="Text Box 305">
                <a:extLst>
                  <a:ext uri="{FF2B5EF4-FFF2-40B4-BE49-F238E27FC236}">
                    <a16:creationId xmlns:a16="http://schemas.microsoft.com/office/drawing/2014/main" id="{DC8D0531-7CE3-4892-972D-28E576078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325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2" name="AutoShape 306">
                <a:extLst>
                  <a:ext uri="{FF2B5EF4-FFF2-40B4-BE49-F238E27FC236}">
                    <a16:creationId xmlns:a16="http://schemas.microsoft.com/office/drawing/2014/main" id="{D6D11D2A-2FD6-40AE-941E-D42804512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Line 307">
                <a:extLst>
                  <a:ext uri="{FF2B5EF4-FFF2-40B4-BE49-F238E27FC236}">
                    <a16:creationId xmlns:a16="http://schemas.microsoft.com/office/drawing/2014/main" id="{4B9E984F-2838-44D9-A538-C30235A15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4" name="Line 308">
                <a:extLst>
                  <a:ext uri="{FF2B5EF4-FFF2-40B4-BE49-F238E27FC236}">
                    <a16:creationId xmlns:a16="http://schemas.microsoft.com/office/drawing/2014/main" id="{4D287E00-EDEC-48F5-85D1-5D2CCC712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" name="Line 309">
                <a:extLst>
                  <a:ext uri="{FF2B5EF4-FFF2-40B4-BE49-F238E27FC236}">
                    <a16:creationId xmlns:a16="http://schemas.microsoft.com/office/drawing/2014/main" id="{1A202913-E21B-4ABE-90EB-7C9C8FD98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" name="Line 310">
                <a:extLst>
                  <a:ext uri="{FF2B5EF4-FFF2-40B4-BE49-F238E27FC236}">
                    <a16:creationId xmlns:a16="http://schemas.microsoft.com/office/drawing/2014/main" id="{8110B2A8-4565-4E76-AD1C-234EC622B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7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" name="Line 311">
                <a:extLst>
                  <a:ext uri="{FF2B5EF4-FFF2-40B4-BE49-F238E27FC236}">
                    <a16:creationId xmlns:a16="http://schemas.microsoft.com/office/drawing/2014/main" id="{DBAB1AD7-F373-4E8E-BC6F-D956B6F08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8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8" name="Text Box 312">
                <a:extLst>
                  <a:ext uri="{FF2B5EF4-FFF2-40B4-BE49-F238E27FC236}">
                    <a16:creationId xmlns:a16="http://schemas.microsoft.com/office/drawing/2014/main" id="{BED930C0-C349-4B1F-97C0-29BEB80EEF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3613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409" name="Rectangle 313">
                <a:extLst>
                  <a:ext uri="{FF2B5EF4-FFF2-40B4-BE49-F238E27FC236}">
                    <a16:creationId xmlns:a16="http://schemas.microsoft.com/office/drawing/2014/main" id="{2C9C6856-9D65-48F1-B004-BA9F2B72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7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</p:txBody>
          </p:sp>
          <p:grpSp>
            <p:nvGrpSpPr>
              <p:cNvPr id="410" name="Group 314">
                <a:extLst>
                  <a:ext uri="{FF2B5EF4-FFF2-40B4-BE49-F238E27FC236}">
                    <a16:creationId xmlns:a16="http://schemas.microsoft.com/office/drawing/2014/main" id="{72D30E1E-AE1A-422E-B684-8372CA8EAE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7" y="3408"/>
                <a:ext cx="240" cy="183"/>
                <a:chOff x="6768" y="11808"/>
                <a:chExt cx="1008" cy="792"/>
              </a:xfrm>
            </p:grpSpPr>
            <p:sp>
              <p:nvSpPr>
                <p:cNvPr id="412" name="Freeform 315">
                  <a:extLst>
                    <a:ext uri="{FF2B5EF4-FFF2-40B4-BE49-F238E27FC236}">
                      <a16:creationId xmlns:a16="http://schemas.microsoft.com/office/drawing/2014/main" id="{838E6BE9-0DF2-45CD-ABA0-B44634566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316">
                  <a:extLst>
                    <a:ext uri="{FF2B5EF4-FFF2-40B4-BE49-F238E27FC236}">
                      <a16:creationId xmlns:a16="http://schemas.microsoft.com/office/drawing/2014/main" id="{7F4C29B3-92E8-4D5C-B9E4-87C8C8E97B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Line 317">
                  <a:extLst>
                    <a:ext uri="{FF2B5EF4-FFF2-40B4-BE49-F238E27FC236}">
                      <a16:creationId xmlns:a16="http://schemas.microsoft.com/office/drawing/2014/main" id="{4017EE05-2541-4591-8A83-ADE72F76B3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Freeform 318">
                  <a:extLst>
                    <a:ext uri="{FF2B5EF4-FFF2-40B4-BE49-F238E27FC236}">
                      <a16:creationId xmlns:a16="http://schemas.microsoft.com/office/drawing/2014/main" id="{9F158315-3780-453D-8CA6-0163412A2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Freeform 319">
                  <a:extLst>
                    <a:ext uri="{FF2B5EF4-FFF2-40B4-BE49-F238E27FC236}">
                      <a16:creationId xmlns:a16="http://schemas.microsoft.com/office/drawing/2014/main" id="{A4E9B536-81C1-4A98-A188-F9AD46B8A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" name="Line 320">
                <a:extLst>
                  <a:ext uri="{FF2B5EF4-FFF2-40B4-BE49-F238E27FC236}">
                    <a16:creationId xmlns:a16="http://schemas.microsoft.com/office/drawing/2014/main" id="{BAAEB599-830D-4672-B78D-E2041BA1F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4AEE94C1-B9F3-469C-ACB6-B6DE469BA1F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4-bit parallel adder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88" name="Group 186">
            <a:extLst>
              <a:ext uri="{FF2B5EF4-FFF2-40B4-BE49-F238E27FC236}">
                <a16:creationId xmlns:a16="http://schemas.microsoft.com/office/drawing/2014/main" id="{6F73C8AD-D6A1-40B7-B408-00B2A96756E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05000"/>
            <a:ext cx="3014663" cy="1636713"/>
            <a:chOff x="1009" y="1296"/>
            <a:chExt cx="1899" cy="1031"/>
          </a:xfrm>
        </p:grpSpPr>
        <p:graphicFrame>
          <p:nvGraphicFramePr>
            <p:cNvPr id="189" name="Object 187">
              <a:extLst>
                <a:ext uri="{FF2B5EF4-FFF2-40B4-BE49-F238E27FC236}">
                  <a16:creationId xmlns:a16="http://schemas.microsoft.com/office/drawing/2014/main" id="{8440749D-F228-457B-A43F-95452F3CC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345"/>
            <a:ext cx="1899" cy="9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021840" imgH="1569600" progId="Word.Document.8">
                    <p:embed/>
                  </p:oleObj>
                </mc:Choice>
                <mc:Fallback>
                  <p:oleObj name="Document" r:id="rId3" imgW="3021840" imgH="1569600" progId="Word.Document.8">
                    <p:embed/>
                    <p:pic>
                      <p:nvPicPr>
                        <p:cNvPr id="189" name="Object 187">
                          <a:extLst>
                            <a:ext uri="{FF2B5EF4-FFF2-40B4-BE49-F238E27FC236}">
                              <a16:creationId xmlns:a16="http://schemas.microsoft.com/office/drawing/2014/main" id="{8440749D-F228-457B-A43F-95452F3CCE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345"/>
                          <a:ext cx="1899" cy="9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Line 188">
              <a:extLst>
                <a:ext uri="{FF2B5EF4-FFF2-40B4-BE49-F238E27FC236}">
                  <a16:creationId xmlns:a16="http://schemas.microsoft.com/office/drawing/2014/main" id="{CBF29202-8AF0-4FC0-AE2E-EDE871E02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4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189">
              <a:extLst>
                <a:ext uri="{FF2B5EF4-FFF2-40B4-BE49-F238E27FC236}">
                  <a16:creationId xmlns:a16="http://schemas.microsoft.com/office/drawing/2014/main" id="{AB494E9D-CD2E-420B-A014-700EEC3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Line 190">
              <a:extLst>
                <a:ext uri="{FF2B5EF4-FFF2-40B4-BE49-F238E27FC236}">
                  <a16:creationId xmlns:a16="http://schemas.microsoft.com/office/drawing/2014/main" id="{9BFB2CC9-10DE-4475-8FB9-0FB21E8E4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Line 191">
              <a:extLst>
                <a:ext uri="{FF2B5EF4-FFF2-40B4-BE49-F238E27FC236}">
                  <a16:creationId xmlns:a16="http://schemas.microsoft.com/office/drawing/2014/main" id="{8273BD9D-9BA5-4549-AEA9-ACD60D170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" name="Text Box 192">
            <a:extLst>
              <a:ext uri="{FF2B5EF4-FFF2-40B4-BE49-F238E27FC236}">
                <a16:creationId xmlns:a16="http://schemas.microsoft.com/office/drawing/2014/main" id="{2ABAB8FF-6C6F-4DEC-9C8F-2FE1AC3D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396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2 ways: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Serial (one FA)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Parallel (</a:t>
            </a:r>
            <a:r>
              <a:rPr lang="en-GB" sz="2000" i="1"/>
              <a:t>n</a:t>
            </a:r>
            <a:r>
              <a:rPr lang="en-GB" sz="2000"/>
              <a:t> FAs for </a:t>
            </a:r>
            <a:r>
              <a:rPr lang="en-GB" sz="2000" i="1"/>
              <a:t>n</a:t>
            </a:r>
            <a:r>
              <a:rPr lang="en-GB" sz="2000"/>
              <a:t> bits)</a:t>
            </a:r>
          </a:p>
        </p:txBody>
      </p:sp>
      <p:grpSp>
        <p:nvGrpSpPr>
          <p:cNvPr id="195" name="Group 193">
            <a:extLst>
              <a:ext uri="{FF2B5EF4-FFF2-40B4-BE49-F238E27FC236}">
                <a16:creationId xmlns:a16="http://schemas.microsoft.com/office/drawing/2014/main" id="{CA237F53-9A8A-47AD-8B4C-438A0C7F3613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276600"/>
            <a:ext cx="4570413" cy="1689100"/>
            <a:chOff x="1104" y="2496"/>
            <a:chExt cx="2879" cy="1064"/>
          </a:xfrm>
        </p:grpSpPr>
        <p:sp>
          <p:nvSpPr>
            <p:cNvPr id="196" name="Text Box 194">
              <a:extLst>
                <a:ext uri="{FF2B5EF4-FFF2-40B4-BE49-F238E27FC236}">
                  <a16:creationId xmlns:a16="http://schemas.microsoft.com/office/drawing/2014/main" id="{804152A5-8368-4D73-AFD8-9404DC827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928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97" name="Line 195">
              <a:extLst>
                <a:ext uri="{FF2B5EF4-FFF2-40B4-BE49-F238E27FC236}">
                  <a16:creationId xmlns:a16="http://schemas.microsoft.com/office/drawing/2014/main" id="{CC1AC6C6-40E7-474F-B177-1FF36F41A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9" y="3018"/>
              <a:ext cx="1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196">
              <a:extLst>
                <a:ext uri="{FF2B5EF4-FFF2-40B4-BE49-F238E27FC236}">
                  <a16:creationId xmlns:a16="http://schemas.microsoft.com/office/drawing/2014/main" id="{7A99D03C-FE77-45D5-BF10-79985A6825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20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Text Box 197">
              <a:extLst>
                <a:ext uri="{FF2B5EF4-FFF2-40B4-BE49-F238E27FC236}">
                  <a16:creationId xmlns:a16="http://schemas.microsoft.com/office/drawing/2014/main" id="{B0066C63-C055-40B0-B02D-44E3CFAF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96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1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0" name="Text Box 198">
              <a:extLst>
                <a:ext uri="{FF2B5EF4-FFF2-40B4-BE49-F238E27FC236}">
                  <a16:creationId xmlns:a16="http://schemas.microsoft.com/office/drawing/2014/main" id="{A8F122BD-F3E2-40FD-89F4-AF319BF70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68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201" name="Rectangle 199">
              <a:extLst>
                <a:ext uri="{FF2B5EF4-FFF2-40B4-BE49-F238E27FC236}">
                  <a16:creationId xmlns:a16="http://schemas.microsoft.com/office/drawing/2014/main" id="{82B21887-2A88-4059-8502-CA85A60AB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02" name="Text Box 200">
              <a:extLst>
                <a:ext uri="{FF2B5EF4-FFF2-40B4-BE49-F238E27FC236}">
                  <a16:creationId xmlns:a16="http://schemas.microsoft.com/office/drawing/2014/main" id="{94E21F5A-6CDF-40C8-956F-7D5033758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40"/>
              <a:ext cx="308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2</a:t>
              </a:r>
              <a:endParaRPr lang="en-GB" sz="1400" b="1"/>
            </a:p>
          </p:txBody>
        </p:sp>
        <p:sp>
          <p:nvSpPr>
            <p:cNvPr id="203" name="Line 201">
              <a:extLst>
                <a:ext uri="{FF2B5EF4-FFF2-40B4-BE49-F238E27FC236}">
                  <a16:creationId xmlns:a16="http://schemas.microsoft.com/office/drawing/2014/main" id="{3B9F5DA9-CB7F-4DFD-A0C1-1EE97E8332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02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202">
              <a:extLst>
                <a:ext uri="{FF2B5EF4-FFF2-40B4-BE49-F238E27FC236}">
                  <a16:creationId xmlns:a16="http://schemas.microsoft.com/office/drawing/2014/main" id="{65F643B2-89F1-4CFA-B8D1-CBF6E6FFF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16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03">
              <a:extLst>
                <a:ext uri="{FF2B5EF4-FFF2-40B4-BE49-F238E27FC236}">
                  <a16:creationId xmlns:a16="http://schemas.microsoft.com/office/drawing/2014/main" id="{9E66F170-6289-498A-B027-7DA4F0FB1B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4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04">
              <a:extLst>
                <a:ext uri="{FF2B5EF4-FFF2-40B4-BE49-F238E27FC236}">
                  <a16:creationId xmlns:a16="http://schemas.microsoft.com/office/drawing/2014/main" id="{89EBDBA6-6B06-4055-8585-87D20A4BA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205">
              <a:extLst>
                <a:ext uri="{FF2B5EF4-FFF2-40B4-BE49-F238E27FC236}">
                  <a16:creationId xmlns:a16="http://schemas.microsoft.com/office/drawing/2014/main" id="{EB3F1C3B-553A-4254-9F2E-B83B3A10E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794"/>
              <a:ext cx="0" cy="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206">
              <a:extLst>
                <a:ext uri="{FF2B5EF4-FFF2-40B4-BE49-F238E27FC236}">
                  <a16:creationId xmlns:a16="http://schemas.microsoft.com/office/drawing/2014/main" id="{F822E877-11FD-457E-B367-539A08C8F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2993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07">
              <a:extLst>
                <a:ext uri="{FF2B5EF4-FFF2-40B4-BE49-F238E27FC236}">
                  <a16:creationId xmlns:a16="http://schemas.microsoft.com/office/drawing/2014/main" id="{D556295E-CCEE-4A20-8C46-EDF49A4976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11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Text Box 208">
              <a:extLst>
                <a:ext uri="{FF2B5EF4-FFF2-40B4-BE49-F238E27FC236}">
                  <a16:creationId xmlns:a16="http://schemas.microsoft.com/office/drawing/2014/main" id="{8168859C-2E44-414F-BADE-C13BD27CB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C</a:t>
              </a:r>
              <a:r>
                <a:rPr lang="en-GB" sz="1400" b="1" baseline="-25000">
                  <a:solidFill>
                    <a:srgbClr val="006600"/>
                  </a:solidFill>
                </a:rPr>
                <a:t>5</a:t>
              </a:r>
              <a:endParaRPr lang="en-GB" sz="1400" b="1"/>
            </a:p>
          </p:txBody>
        </p:sp>
        <p:sp>
          <p:nvSpPr>
            <p:cNvPr id="211" name="Text Box 209">
              <a:extLst>
                <a:ext uri="{FF2B5EF4-FFF2-40B4-BE49-F238E27FC236}">
                  <a16:creationId xmlns:a16="http://schemas.microsoft.com/office/drawing/2014/main" id="{DB7A4033-52AD-4906-B287-61DCD168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9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2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2" name="Text Box 210">
              <a:extLst>
                <a:ext uri="{FF2B5EF4-FFF2-40B4-BE49-F238E27FC236}">
                  <a16:creationId xmlns:a16="http://schemas.microsoft.com/office/drawing/2014/main" id="{52FDCAAB-6097-4CD3-88B5-C27AEC0F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213" name="Rectangle 211">
              <a:extLst>
                <a:ext uri="{FF2B5EF4-FFF2-40B4-BE49-F238E27FC236}">
                  <a16:creationId xmlns:a16="http://schemas.microsoft.com/office/drawing/2014/main" id="{601D5E8E-7821-403B-8A26-86EEED19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14" name="Line 212">
              <a:extLst>
                <a:ext uri="{FF2B5EF4-FFF2-40B4-BE49-F238E27FC236}">
                  <a16:creationId xmlns:a16="http://schemas.microsoft.com/office/drawing/2014/main" id="{045CD043-DF20-478E-A9BF-84B38D75BD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93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213">
              <a:extLst>
                <a:ext uri="{FF2B5EF4-FFF2-40B4-BE49-F238E27FC236}">
                  <a16:creationId xmlns:a16="http://schemas.microsoft.com/office/drawing/2014/main" id="{3B3EC0DE-6386-4413-8827-6ADFF0EE1F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0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214">
              <a:extLst>
                <a:ext uri="{FF2B5EF4-FFF2-40B4-BE49-F238E27FC236}">
                  <a16:creationId xmlns:a16="http://schemas.microsoft.com/office/drawing/2014/main" id="{545AFC8B-C9B2-4157-8688-E85BF55D93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5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215">
              <a:extLst>
                <a:ext uri="{FF2B5EF4-FFF2-40B4-BE49-F238E27FC236}">
                  <a16:creationId xmlns:a16="http://schemas.microsoft.com/office/drawing/2014/main" id="{418123BA-F30E-47CC-8A30-FC3E0FB5C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8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16">
              <a:extLst>
                <a:ext uri="{FF2B5EF4-FFF2-40B4-BE49-F238E27FC236}">
                  <a16:creationId xmlns:a16="http://schemas.microsoft.com/office/drawing/2014/main" id="{92278526-DF02-43F3-9993-451C6075B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217">
              <a:extLst>
                <a:ext uri="{FF2B5EF4-FFF2-40B4-BE49-F238E27FC236}">
                  <a16:creationId xmlns:a16="http://schemas.microsoft.com/office/drawing/2014/main" id="{C4F25141-3BA8-4786-90FD-D8BA7493E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218">
              <a:extLst>
                <a:ext uri="{FF2B5EF4-FFF2-40B4-BE49-F238E27FC236}">
                  <a16:creationId xmlns:a16="http://schemas.microsoft.com/office/drawing/2014/main" id="{006CF85A-E774-484A-BAAD-F74A5E6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Text Box 219">
              <a:extLst>
                <a:ext uri="{FF2B5EF4-FFF2-40B4-BE49-F238E27FC236}">
                  <a16:creationId xmlns:a16="http://schemas.microsoft.com/office/drawing/2014/main" id="{90DF5CDB-9E86-4AB9-807B-E41213A9C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40"/>
              <a:ext cx="247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3</a:t>
              </a:r>
              <a:endParaRPr lang="en-GB" sz="1400" b="1"/>
            </a:p>
          </p:txBody>
        </p:sp>
        <p:sp>
          <p:nvSpPr>
            <p:cNvPr id="222" name="Line 220">
              <a:extLst>
                <a:ext uri="{FF2B5EF4-FFF2-40B4-BE49-F238E27FC236}">
                  <a16:creationId xmlns:a16="http://schemas.microsoft.com/office/drawing/2014/main" id="{6D80F610-1D5F-4033-992D-8965409AF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2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221">
              <a:extLst>
                <a:ext uri="{FF2B5EF4-FFF2-40B4-BE49-F238E27FC236}">
                  <a16:creationId xmlns:a16="http://schemas.microsoft.com/office/drawing/2014/main" id="{E89C4A28-DEDE-457E-BD23-3B7ADF03A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96"/>
              <a:ext cx="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3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3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224" name="Text Box 222">
              <a:extLst>
                <a:ext uri="{FF2B5EF4-FFF2-40B4-BE49-F238E27FC236}">
                  <a16:creationId xmlns:a16="http://schemas.microsoft.com/office/drawing/2014/main" id="{E7E4DF3C-C018-450F-97A6-71DC0C53D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8"/>
              <a:ext cx="2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3</a:t>
              </a:r>
              <a:endParaRPr lang="en-GB" sz="1400" b="1"/>
            </a:p>
          </p:txBody>
        </p:sp>
        <p:sp>
          <p:nvSpPr>
            <p:cNvPr id="225" name="Rectangle 223">
              <a:extLst>
                <a:ext uri="{FF2B5EF4-FFF2-40B4-BE49-F238E27FC236}">
                  <a16:creationId xmlns:a16="http://schemas.microsoft.com/office/drawing/2014/main" id="{31136F3F-8E25-4786-B412-C2F0589FD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26" name="Line 224">
              <a:extLst>
                <a:ext uri="{FF2B5EF4-FFF2-40B4-BE49-F238E27FC236}">
                  <a16:creationId xmlns:a16="http://schemas.microsoft.com/office/drawing/2014/main" id="{F2F19DDF-1CD9-41BA-88CF-A23A4A5E0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4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25">
              <a:extLst>
                <a:ext uri="{FF2B5EF4-FFF2-40B4-BE49-F238E27FC236}">
                  <a16:creationId xmlns:a16="http://schemas.microsoft.com/office/drawing/2014/main" id="{0D9A59FD-E3F9-40A5-98AB-D6A23B048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9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26">
              <a:extLst>
                <a:ext uri="{FF2B5EF4-FFF2-40B4-BE49-F238E27FC236}">
                  <a16:creationId xmlns:a16="http://schemas.microsoft.com/office/drawing/2014/main" id="{5B8FB7F8-7AC6-44D8-BF20-43A5A1E22C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56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27">
              <a:extLst>
                <a:ext uri="{FF2B5EF4-FFF2-40B4-BE49-F238E27FC236}">
                  <a16:creationId xmlns:a16="http://schemas.microsoft.com/office/drawing/2014/main" id="{D41C84E9-6089-4816-AB3F-C85458E13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28">
              <a:extLst>
                <a:ext uri="{FF2B5EF4-FFF2-40B4-BE49-F238E27FC236}">
                  <a16:creationId xmlns:a16="http://schemas.microsoft.com/office/drawing/2014/main" id="{7079DC1E-176E-4B56-9EAA-BA952E713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229">
              <a:extLst>
                <a:ext uri="{FF2B5EF4-FFF2-40B4-BE49-F238E27FC236}">
                  <a16:creationId xmlns:a16="http://schemas.microsoft.com/office/drawing/2014/main" id="{8DA798D8-7A7F-4375-ACBB-B8BE2D26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30">
              <a:extLst>
                <a:ext uri="{FF2B5EF4-FFF2-40B4-BE49-F238E27FC236}">
                  <a16:creationId xmlns:a16="http://schemas.microsoft.com/office/drawing/2014/main" id="{8DB3876D-F711-43FB-98E3-1E4071483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231">
              <a:extLst>
                <a:ext uri="{FF2B5EF4-FFF2-40B4-BE49-F238E27FC236}">
                  <a16:creationId xmlns:a16="http://schemas.microsoft.com/office/drawing/2014/main" id="{D2BF352D-4203-48F8-9703-D0F1C6CC1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640"/>
              <a:ext cx="276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4</a:t>
              </a:r>
              <a:endParaRPr lang="en-GB" sz="1400" b="1"/>
            </a:p>
          </p:txBody>
        </p:sp>
        <p:sp>
          <p:nvSpPr>
            <p:cNvPr id="234" name="Line 232">
              <a:extLst>
                <a:ext uri="{FF2B5EF4-FFF2-40B4-BE49-F238E27FC236}">
                  <a16:creationId xmlns:a16="http://schemas.microsoft.com/office/drawing/2014/main" id="{1C1E35DA-B523-4D3B-A368-2E41DDD4AD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593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233">
              <a:extLst>
                <a:ext uri="{FF2B5EF4-FFF2-40B4-BE49-F238E27FC236}">
                  <a16:creationId xmlns:a16="http://schemas.microsoft.com/office/drawing/2014/main" id="{9CBD0F37-80CF-4F53-A2FA-4C3042EC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96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4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6" name="Text Box 234">
              <a:extLst>
                <a:ext uri="{FF2B5EF4-FFF2-40B4-BE49-F238E27FC236}">
                  <a16:creationId xmlns:a16="http://schemas.microsoft.com/office/drawing/2014/main" id="{1005A7E8-FEA6-41A0-95BC-CE1B60ECE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6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237" name="Rectangle 235">
              <a:extLst>
                <a:ext uri="{FF2B5EF4-FFF2-40B4-BE49-F238E27FC236}">
                  <a16:creationId xmlns:a16="http://schemas.microsoft.com/office/drawing/2014/main" id="{BC4E60FD-F765-43DC-9AF9-E9B9CC98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38" name="Text Box 236">
              <a:extLst>
                <a:ext uri="{FF2B5EF4-FFF2-40B4-BE49-F238E27FC236}">
                  <a16:creationId xmlns:a16="http://schemas.microsoft.com/office/drawing/2014/main" id="{AFC7C4C6-C1EE-4972-98B6-B92C43C1B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39" name="Line 237">
              <a:extLst>
                <a:ext uri="{FF2B5EF4-FFF2-40B4-BE49-F238E27FC236}">
                  <a16:creationId xmlns:a16="http://schemas.microsoft.com/office/drawing/2014/main" id="{C203EC6D-44B7-40BA-9D98-17BEFB1562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75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38">
              <a:extLst>
                <a:ext uri="{FF2B5EF4-FFF2-40B4-BE49-F238E27FC236}">
                  <a16:creationId xmlns:a16="http://schemas.microsoft.com/office/drawing/2014/main" id="{7992CECB-6ED7-4C83-86F1-6F7203C63CD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88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239">
              <a:extLst>
                <a:ext uri="{FF2B5EF4-FFF2-40B4-BE49-F238E27FC236}">
                  <a16:creationId xmlns:a16="http://schemas.microsoft.com/office/drawing/2014/main" id="{C1EA9409-19C2-41CD-8B08-07269C7B0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7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240">
              <a:extLst>
                <a:ext uri="{FF2B5EF4-FFF2-40B4-BE49-F238E27FC236}">
                  <a16:creationId xmlns:a16="http://schemas.microsoft.com/office/drawing/2014/main" id="{6AF7C2F8-DBD7-49F0-8E35-6CBE6CF06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Line 241">
              <a:extLst>
                <a:ext uri="{FF2B5EF4-FFF2-40B4-BE49-F238E27FC236}">
                  <a16:creationId xmlns:a16="http://schemas.microsoft.com/office/drawing/2014/main" id="{754CF75B-9CF9-4022-AA84-703F859A2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42">
              <a:extLst>
                <a:ext uri="{FF2B5EF4-FFF2-40B4-BE49-F238E27FC236}">
                  <a16:creationId xmlns:a16="http://schemas.microsoft.com/office/drawing/2014/main" id="{A170ADDC-727B-45D1-938F-6159C9EA5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243">
              <a:extLst>
                <a:ext uri="{FF2B5EF4-FFF2-40B4-BE49-F238E27FC236}">
                  <a16:creationId xmlns:a16="http://schemas.microsoft.com/office/drawing/2014/main" id="{F8125C50-72D1-4CCF-A1DA-E41D9CAC0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244">
              <a:extLst>
                <a:ext uri="{FF2B5EF4-FFF2-40B4-BE49-F238E27FC236}">
                  <a16:creationId xmlns:a16="http://schemas.microsoft.com/office/drawing/2014/main" id="{4F62B0CE-B8CB-4D12-BDEF-9DB4AE523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45">
              <a:extLst>
                <a:ext uri="{FF2B5EF4-FFF2-40B4-BE49-F238E27FC236}">
                  <a16:creationId xmlns:a16="http://schemas.microsoft.com/office/drawing/2014/main" id="{D55B6170-9814-45FA-B842-10BC3842F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246">
              <a:extLst>
                <a:ext uri="{FF2B5EF4-FFF2-40B4-BE49-F238E27FC236}">
                  <a16:creationId xmlns:a16="http://schemas.microsoft.com/office/drawing/2014/main" id="{ACF9CA36-BD58-4965-A47B-8157077E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018"/>
              <a:ext cx="0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247">
              <a:extLst>
                <a:ext uri="{FF2B5EF4-FFF2-40B4-BE49-F238E27FC236}">
                  <a16:creationId xmlns:a16="http://schemas.microsoft.com/office/drawing/2014/main" id="{2DEA5964-A77A-48FC-8B19-FB4F3C95F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2694"/>
              <a:ext cx="2195" cy="599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248">
              <a:extLst>
                <a:ext uri="{FF2B5EF4-FFF2-40B4-BE49-F238E27FC236}">
                  <a16:creationId xmlns:a16="http://schemas.microsoft.com/office/drawing/2014/main" id="{D9C20A07-4660-42BE-AFC8-DD6824D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1" name="Text Box 249">
              <a:extLst>
                <a:ext uri="{FF2B5EF4-FFF2-40B4-BE49-F238E27FC236}">
                  <a16:creationId xmlns:a16="http://schemas.microsoft.com/office/drawing/2014/main" id="{CAE57840-B4F0-48B9-924E-A3FD8343E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252" name="Text Box 250">
              <a:extLst>
                <a:ext uri="{FF2B5EF4-FFF2-40B4-BE49-F238E27FC236}">
                  <a16:creationId xmlns:a16="http://schemas.microsoft.com/office/drawing/2014/main" id="{9477A44C-91CA-45F3-9810-F8B48C16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</p:grpSp>
      <p:grpSp>
        <p:nvGrpSpPr>
          <p:cNvPr id="253" name="Group 251">
            <a:extLst>
              <a:ext uri="{FF2B5EF4-FFF2-40B4-BE49-F238E27FC236}">
                <a16:creationId xmlns:a16="http://schemas.microsoft.com/office/drawing/2014/main" id="{EFF687B8-863A-4B51-ACBA-7BE292B5450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4267200" cy="1600200"/>
            <a:chOff x="912" y="2832"/>
            <a:chExt cx="2688" cy="1008"/>
          </a:xfrm>
        </p:grpSpPr>
        <p:sp>
          <p:nvSpPr>
            <p:cNvPr id="254" name="Line 252">
              <a:extLst>
                <a:ext uri="{FF2B5EF4-FFF2-40B4-BE49-F238E27FC236}">
                  <a16:creationId xmlns:a16="http://schemas.microsoft.com/office/drawing/2014/main" id="{931DC96C-FEC0-4F30-AC2D-81BDD036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53">
              <a:extLst>
                <a:ext uri="{FF2B5EF4-FFF2-40B4-BE49-F238E27FC236}">
                  <a16:creationId xmlns:a16="http://schemas.microsoft.com/office/drawing/2014/main" id="{46B7B01C-F01D-42B1-A22D-E4E9C92B7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254">
              <a:extLst>
                <a:ext uri="{FF2B5EF4-FFF2-40B4-BE49-F238E27FC236}">
                  <a16:creationId xmlns:a16="http://schemas.microsoft.com/office/drawing/2014/main" id="{0D9B06F4-DBA8-44DC-8159-75AB769BD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6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AutoShape 255">
              <a:extLst>
                <a:ext uri="{FF2B5EF4-FFF2-40B4-BE49-F238E27FC236}">
                  <a16:creationId xmlns:a16="http://schemas.microsoft.com/office/drawing/2014/main" id="{6F6F325F-F707-40F9-948F-CE6FB623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88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AutoShape 256">
              <a:extLst>
                <a:ext uri="{FF2B5EF4-FFF2-40B4-BE49-F238E27FC236}">
                  <a16:creationId xmlns:a16="http://schemas.microsoft.com/office/drawing/2014/main" id="{B35EF0F4-7C93-496D-944A-984A40BA6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02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57">
              <a:extLst>
                <a:ext uri="{FF2B5EF4-FFF2-40B4-BE49-F238E27FC236}">
                  <a16:creationId xmlns:a16="http://schemas.microsoft.com/office/drawing/2014/main" id="{CCFB3754-CD17-47E1-96EE-72F5FF564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32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Text Box 258">
              <a:extLst>
                <a:ext uri="{FF2B5EF4-FFF2-40B4-BE49-F238E27FC236}">
                  <a16:creationId xmlns:a16="http://schemas.microsoft.com/office/drawing/2014/main" id="{52D7EB4B-43C7-4187-8AB0-F59D496D5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261" name="Text Box 259">
              <a:extLst>
                <a:ext uri="{FF2B5EF4-FFF2-40B4-BE49-F238E27FC236}">
                  <a16:creationId xmlns:a16="http://schemas.microsoft.com/office/drawing/2014/main" id="{93937698-E9EB-4284-9322-1B21DC2A3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Y</a:t>
              </a:r>
              <a:endParaRPr lang="en-GB" sz="1600"/>
            </a:p>
          </p:txBody>
        </p:sp>
        <p:sp>
          <p:nvSpPr>
            <p:cNvPr id="262" name="Text Box 260">
              <a:extLst>
                <a:ext uri="{FF2B5EF4-FFF2-40B4-BE49-F238E27FC236}">
                  <a16:creationId xmlns:a16="http://schemas.microsoft.com/office/drawing/2014/main" id="{99F2270D-9445-4DE5-998B-7E27DC589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>
                  <a:latin typeface="Symbol" pitchFamily="18" charset="2"/>
                </a:rPr>
                <a:t>S</a:t>
              </a:r>
              <a:endParaRPr lang="en-GB" sz="1600"/>
            </a:p>
          </p:txBody>
        </p:sp>
        <p:sp>
          <p:nvSpPr>
            <p:cNvPr id="263" name="Text Box 261">
              <a:extLst>
                <a:ext uri="{FF2B5EF4-FFF2-40B4-BE49-F238E27FC236}">
                  <a16:creationId xmlns:a16="http://schemas.microsoft.com/office/drawing/2014/main" id="{02D268DC-92F0-4C23-9099-65E6F9CAB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5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Cout</a:t>
              </a:r>
            </a:p>
          </p:txBody>
        </p:sp>
        <p:sp>
          <p:nvSpPr>
            <p:cNvPr id="264" name="Text Box 262">
              <a:extLst>
                <a:ext uri="{FF2B5EF4-FFF2-40B4-BE49-F238E27FC236}">
                  <a16:creationId xmlns:a16="http://schemas.microsoft.com/office/drawing/2014/main" id="{2C950600-4B9A-4E7A-9CFC-76075796C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</a:t>
              </a:r>
              <a:endParaRPr lang="en-GB" sz="1600"/>
            </a:p>
          </p:txBody>
        </p:sp>
        <p:sp>
          <p:nvSpPr>
            <p:cNvPr id="265" name="Text Box 263">
              <a:extLst>
                <a:ext uri="{FF2B5EF4-FFF2-40B4-BE49-F238E27FC236}">
                  <a16:creationId xmlns:a16="http://schemas.microsoft.com/office/drawing/2014/main" id="{F53A2A2D-C134-4AE4-80CC-57E1AD36C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Cin</a:t>
              </a:r>
              <a:endParaRPr lang="en-GB" sz="1600"/>
            </a:p>
          </p:txBody>
        </p:sp>
        <p:sp>
          <p:nvSpPr>
            <p:cNvPr id="266" name="Line 264">
              <a:extLst>
                <a:ext uri="{FF2B5EF4-FFF2-40B4-BE49-F238E27FC236}">
                  <a16:creationId xmlns:a16="http://schemas.microsoft.com/office/drawing/2014/main" id="{062391B2-81BE-4EB0-A603-4621F767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65">
              <a:extLst>
                <a:ext uri="{FF2B5EF4-FFF2-40B4-BE49-F238E27FC236}">
                  <a16:creationId xmlns:a16="http://schemas.microsoft.com/office/drawing/2014/main" id="{13905C00-477A-4008-9B62-D36B350D7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266">
              <a:extLst>
                <a:ext uri="{FF2B5EF4-FFF2-40B4-BE49-F238E27FC236}">
                  <a16:creationId xmlns:a16="http://schemas.microsoft.com/office/drawing/2014/main" id="{42A3A52E-38F0-424A-9875-13A6C6AE6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267">
              <a:extLst>
                <a:ext uri="{FF2B5EF4-FFF2-40B4-BE49-F238E27FC236}">
                  <a16:creationId xmlns:a16="http://schemas.microsoft.com/office/drawing/2014/main" id="{71193EE6-B3EA-4B23-ABE0-0A8FBBBD2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68">
              <a:extLst>
                <a:ext uri="{FF2B5EF4-FFF2-40B4-BE49-F238E27FC236}">
                  <a16:creationId xmlns:a16="http://schemas.microsoft.com/office/drawing/2014/main" id="{857B6AE9-D445-4A90-A8F4-929AE8483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69">
              <a:extLst>
                <a:ext uri="{FF2B5EF4-FFF2-40B4-BE49-F238E27FC236}">
                  <a16:creationId xmlns:a16="http://schemas.microsoft.com/office/drawing/2014/main" id="{946125C1-2CAF-41CD-B441-BCD70D1B1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6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AutoShape 270">
              <a:extLst>
                <a:ext uri="{FF2B5EF4-FFF2-40B4-BE49-F238E27FC236}">
                  <a16:creationId xmlns:a16="http://schemas.microsoft.com/office/drawing/2014/main" id="{866E1539-2931-4BC1-98E9-B072A162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31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71">
              <a:extLst>
                <a:ext uri="{FF2B5EF4-FFF2-40B4-BE49-F238E27FC236}">
                  <a16:creationId xmlns:a16="http://schemas.microsoft.com/office/drawing/2014/main" id="{4AED0749-2E74-4D23-930A-5275F282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Text Box 272">
              <a:extLst>
                <a:ext uri="{FF2B5EF4-FFF2-40B4-BE49-F238E27FC236}">
                  <a16:creationId xmlns:a16="http://schemas.microsoft.com/office/drawing/2014/main" id="{D1AA09C7-E586-4878-AA22-4156153C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648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Input carry</a:t>
              </a:r>
              <a:endParaRPr lang="en-GB" sz="1600"/>
            </a:p>
          </p:txBody>
        </p:sp>
        <p:sp>
          <p:nvSpPr>
            <p:cNvPr id="275" name="Text Box 273">
              <a:extLst>
                <a:ext uri="{FF2B5EF4-FFF2-40B4-BE49-F238E27FC236}">
                  <a16:creationId xmlns:a16="http://schemas.microsoft.com/office/drawing/2014/main" id="{5E8FE266-8A01-4BBF-8F34-BE246FA1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26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B</a:t>
              </a:r>
              <a:endParaRPr lang="en-GB" sz="1600"/>
            </a:p>
          </p:txBody>
        </p:sp>
        <p:sp>
          <p:nvSpPr>
            <p:cNvPr id="276" name="Text Box 274">
              <a:extLst>
                <a:ext uri="{FF2B5EF4-FFF2-40B4-BE49-F238E27FC236}">
                  <a16:creationId xmlns:a16="http://schemas.microsoft.com/office/drawing/2014/main" id="{53E78AE2-29ED-4AF2-976C-ACB2FFF99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A</a:t>
              </a:r>
              <a:endParaRPr lang="en-GB" sz="1600"/>
            </a:p>
          </p:txBody>
        </p:sp>
        <p:sp>
          <p:nvSpPr>
            <p:cNvPr id="277" name="Text Box 275">
              <a:extLst>
                <a:ext uri="{FF2B5EF4-FFF2-40B4-BE49-F238E27FC236}">
                  <a16:creationId xmlns:a16="http://schemas.microsoft.com/office/drawing/2014/main" id="{DCD47800-558A-4F24-BBE0-CE0621D35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55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Output carry</a:t>
              </a:r>
              <a:endParaRPr lang="en-GB" sz="1600"/>
            </a:p>
          </p:txBody>
        </p:sp>
        <p:sp>
          <p:nvSpPr>
            <p:cNvPr id="278" name="Line 276">
              <a:extLst>
                <a:ext uri="{FF2B5EF4-FFF2-40B4-BE49-F238E27FC236}">
                  <a16:creationId xmlns:a16="http://schemas.microsoft.com/office/drawing/2014/main" id="{8314C8AE-A1E5-4933-8793-C63472595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277">
              <a:extLst>
                <a:ext uri="{FF2B5EF4-FFF2-40B4-BE49-F238E27FC236}">
                  <a16:creationId xmlns:a16="http://schemas.microsoft.com/office/drawing/2014/main" id="{C8FB105D-A826-4D10-8FDF-428680C38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278">
              <a:extLst>
                <a:ext uri="{FF2B5EF4-FFF2-40B4-BE49-F238E27FC236}">
                  <a16:creationId xmlns:a16="http://schemas.microsoft.com/office/drawing/2014/main" id="{ECB97C05-ED55-4703-8548-FA564EB93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279">
              <a:extLst>
                <a:ext uri="{FF2B5EF4-FFF2-40B4-BE49-F238E27FC236}">
                  <a16:creationId xmlns:a16="http://schemas.microsoft.com/office/drawing/2014/main" id="{2732F344-1275-4C6D-90D1-4C2F231E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280">
              <a:extLst>
                <a:ext uri="{FF2B5EF4-FFF2-40B4-BE49-F238E27FC236}">
                  <a16:creationId xmlns:a16="http://schemas.microsoft.com/office/drawing/2014/main" id="{321EF488-9690-438C-927B-B20C04A9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976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4-bit sum</a:t>
              </a:r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Summary of Arithmetic Circuits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4BB5CCB-83DC-4405-9111-F5432D7877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5562"/>
            <a:ext cx="8229600" cy="1939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(FAs) gives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Classical method: 9 input variables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9</a:t>
            </a:r>
            <a:r>
              <a:rPr lang="en-US" dirty="0">
                <a:sym typeface="Wingdings" pitchFamily="2" charset="2"/>
              </a:rPr>
              <a:t> = 512 rows in truth table!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method can be extended to larger adders.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pSp>
        <p:nvGrpSpPr>
          <p:cNvPr id="103" name="Group 100">
            <a:extLst>
              <a:ext uri="{FF2B5EF4-FFF2-40B4-BE49-F238E27FC236}">
                <a16:creationId xmlns:a16="http://schemas.microsoft.com/office/drawing/2014/main" id="{F4138457-6136-4744-935C-510355EEB7A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265486"/>
            <a:ext cx="7034213" cy="2089150"/>
            <a:chOff x="897" y="2448"/>
            <a:chExt cx="4431" cy="1316"/>
          </a:xfrm>
        </p:grpSpPr>
        <p:sp>
          <p:nvSpPr>
            <p:cNvPr id="104" name="Text Box 101">
              <a:extLst>
                <a:ext uri="{FF2B5EF4-FFF2-40B4-BE49-F238E27FC236}">
                  <a16:creationId xmlns:a16="http://schemas.microsoft.com/office/drawing/2014/main" id="{1358BEA0-CC8B-4B08-85FF-34153E58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5DB7F5B2-6A4C-4EE7-A1E5-0A63F230A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103">
              <a:extLst>
                <a:ext uri="{FF2B5EF4-FFF2-40B4-BE49-F238E27FC236}">
                  <a16:creationId xmlns:a16="http://schemas.microsoft.com/office/drawing/2014/main" id="{FB878A48-D630-4DAF-BBFA-EF8FDF5DE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07" name="Text Box 104">
              <a:extLst>
                <a:ext uri="{FF2B5EF4-FFF2-40B4-BE49-F238E27FC236}">
                  <a16:creationId xmlns:a16="http://schemas.microsoft.com/office/drawing/2014/main" id="{7767B39D-E370-4FB8-A079-924CBBA6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08" name="Text Box 105">
              <a:extLst>
                <a:ext uri="{FF2B5EF4-FFF2-40B4-BE49-F238E27FC236}">
                  <a16:creationId xmlns:a16="http://schemas.microsoft.com/office/drawing/2014/main" id="{70FFC6E1-59A6-4C23-A612-17A68DBD3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09" name="Group 106">
              <a:extLst>
                <a:ext uri="{FF2B5EF4-FFF2-40B4-BE49-F238E27FC236}">
                  <a16:creationId xmlns:a16="http://schemas.microsoft.com/office/drawing/2014/main" id="{360CA0D0-C68B-47DD-98AB-C47B416F4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286" name="Line 107">
                <a:extLst>
                  <a:ext uri="{FF2B5EF4-FFF2-40B4-BE49-F238E27FC236}">
                    <a16:creationId xmlns:a16="http://schemas.microsoft.com/office/drawing/2014/main" id="{AEE17D36-C994-49BF-85ED-8F3E61506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108">
                <a:extLst>
                  <a:ext uri="{FF2B5EF4-FFF2-40B4-BE49-F238E27FC236}">
                    <a16:creationId xmlns:a16="http://schemas.microsoft.com/office/drawing/2014/main" id="{0D978AA7-9A40-495B-872B-D6F23BD3F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5BC92B6-1BB9-439C-8E80-E02E11AD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284" name="Line 110">
                <a:extLst>
                  <a:ext uri="{FF2B5EF4-FFF2-40B4-BE49-F238E27FC236}">
                    <a16:creationId xmlns:a16="http://schemas.microsoft.com/office/drawing/2014/main" id="{76B637D5-84F9-4398-83B2-805F327F5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Line 111">
                <a:extLst>
                  <a:ext uri="{FF2B5EF4-FFF2-40B4-BE49-F238E27FC236}">
                    <a16:creationId xmlns:a16="http://schemas.microsoft.com/office/drawing/2014/main" id="{81D74AD4-7009-4F74-A7CB-88FEBA57A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" name="Group 112">
              <a:extLst>
                <a:ext uri="{FF2B5EF4-FFF2-40B4-BE49-F238E27FC236}">
                  <a16:creationId xmlns:a16="http://schemas.microsoft.com/office/drawing/2014/main" id="{F4B574D0-ED20-4BA1-9571-81A21C954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186" name="Line 113">
                <a:extLst>
                  <a:ext uri="{FF2B5EF4-FFF2-40B4-BE49-F238E27FC236}">
                    <a16:creationId xmlns:a16="http://schemas.microsoft.com/office/drawing/2014/main" id="{A3CBBB36-2C47-488F-B575-121D79BA3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Line 114">
                <a:extLst>
                  <a:ext uri="{FF2B5EF4-FFF2-40B4-BE49-F238E27FC236}">
                    <a16:creationId xmlns:a16="http://schemas.microsoft.com/office/drawing/2014/main" id="{D4228098-9C34-40E7-8DA7-BD086DE2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Line 115">
              <a:extLst>
                <a:ext uri="{FF2B5EF4-FFF2-40B4-BE49-F238E27FC236}">
                  <a16:creationId xmlns:a16="http://schemas.microsoft.com/office/drawing/2014/main" id="{CC144ADB-CE97-4FE5-80E1-479691BA3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116">
              <a:extLst>
                <a:ext uri="{FF2B5EF4-FFF2-40B4-BE49-F238E27FC236}">
                  <a16:creationId xmlns:a16="http://schemas.microsoft.com/office/drawing/2014/main" id="{183120F3-2A0A-40C6-8FA6-3927FC298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4" name="Text Box 117">
              <a:extLst>
                <a:ext uri="{FF2B5EF4-FFF2-40B4-BE49-F238E27FC236}">
                  <a16:creationId xmlns:a16="http://schemas.microsoft.com/office/drawing/2014/main" id="{45B8B9CB-0654-4BBC-959D-02F2985EC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5" name="Rectangle 118">
              <a:extLst>
                <a:ext uri="{FF2B5EF4-FFF2-40B4-BE49-F238E27FC236}">
                  <a16:creationId xmlns:a16="http://schemas.microsoft.com/office/drawing/2014/main" id="{6D72D120-1D5F-4D3E-AC07-ABEF7DF69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19">
              <a:extLst>
                <a:ext uri="{FF2B5EF4-FFF2-40B4-BE49-F238E27FC236}">
                  <a16:creationId xmlns:a16="http://schemas.microsoft.com/office/drawing/2014/main" id="{43F9046B-6334-4A49-9F80-5A67B581C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17" name="Text Box 120">
              <a:extLst>
                <a:ext uri="{FF2B5EF4-FFF2-40B4-BE49-F238E27FC236}">
                  <a16:creationId xmlns:a16="http://schemas.microsoft.com/office/drawing/2014/main" id="{F776FEB8-67DA-4A57-A86A-3341DBB6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18" name="Text Box 121">
              <a:extLst>
                <a:ext uri="{FF2B5EF4-FFF2-40B4-BE49-F238E27FC236}">
                  <a16:creationId xmlns:a16="http://schemas.microsoft.com/office/drawing/2014/main" id="{851AD4AC-15B2-4C4B-BBB2-200F5336E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19" name="Group 122">
              <a:extLst>
                <a:ext uri="{FF2B5EF4-FFF2-40B4-BE49-F238E27FC236}">
                  <a16:creationId xmlns:a16="http://schemas.microsoft.com/office/drawing/2014/main" id="{24F361AC-7EAD-482D-B47F-2BE77D277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84" name="Line 123">
                <a:extLst>
                  <a:ext uri="{FF2B5EF4-FFF2-40B4-BE49-F238E27FC236}">
                    <a16:creationId xmlns:a16="http://schemas.microsoft.com/office/drawing/2014/main" id="{BE3612F5-E337-4DD7-A347-62F6F47EF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Line 124">
                <a:extLst>
                  <a:ext uri="{FF2B5EF4-FFF2-40B4-BE49-F238E27FC236}">
                    <a16:creationId xmlns:a16="http://schemas.microsoft.com/office/drawing/2014/main" id="{6AA6977A-7CB8-4D3C-8434-4EAEF2FC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125">
              <a:extLst>
                <a:ext uri="{FF2B5EF4-FFF2-40B4-BE49-F238E27FC236}">
                  <a16:creationId xmlns:a16="http://schemas.microsoft.com/office/drawing/2014/main" id="{CDF277F0-ED0F-4BAF-801A-A5DB6C8D3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182" name="Line 126">
                <a:extLst>
                  <a:ext uri="{FF2B5EF4-FFF2-40B4-BE49-F238E27FC236}">
                    <a16:creationId xmlns:a16="http://schemas.microsoft.com/office/drawing/2014/main" id="{C472D4ED-863B-4D66-A6BA-77209751D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127">
                <a:extLst>
                  <a:ext uri="{FF2B5EF4-FFF2-40B4-BE49-F238E27FC236}">
                    <a16:creationId xmlns:a16="http://schemas.microsoft.com/office/drawing/2014/main" id="{9B2C3E13-E5B4-4C69-B18B-07C4F3878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8">
              <a:extLst>
                <a:ext uri="{FF2B5EF4-FFF2-40B4-BE49-F238E27FC236}">
                  <a16:creationId xmlns:a16="http://schemas.microsoft.com/office/drawing/2014/main" id="{AFAF41BD-6456-458B-AEC1-7A895CD35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180" name="Line 129">
                <a:extLst>
                  <a:ext uri="{FF2B5EF4-FFF2-40B4-BE49-F238E27FC236}">
                    <a16:creationId xmlns:a16="http://schemas.microsoft.com/office/drawing/2014/main" id="{738EC3A4-3CDD-46FC-BA5F-0E8548651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0">
                <a:extLst>
                  <a:ext uri="{FF2B5EF4-FFF2-40B4-BE49-F238E27FC236}">
                    <a16:creationId xmlns:a16="http://schemas.microsoft.com/office/drawing/2014/main" id="{F784D5EF-D2E8-43DD-8520-E7C18610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Line 131">
              <a:extLst>
                <a:ext uri="{FF2B5EF4-FFF2-40B4-BE49-F238E27FC236}">
                  <a16:creationId xmlns:a16="http://schemas.microsoft.com/office/drawing/2014/main" id="{F051CA27-D627-4AB0-91AD-96199F96C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32">
              <a:extLst>
                <a:ext uri="{FF2B5EF4-FFF2-40B4-BE49-F238E27FC236}">
                  <a16:creationId xmlns:a16="http://schemas.microsoft.com/office/drawing/2014/main" id="{B9679D65-7C95-41F3-9BA9-E7B80F052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4" name="Text Box 133">
              <a:extLst>
                <a:ext uri="{FF2B5EF4-FFF2-40B4-BE49-F238E27FC236}">
                  <a16:creationId xmlns:a16="http://schemas.microsoft.com/office/drawing/2014/main" id="{8C4D6F3F-75DE-47B9-B15B-970A27C8F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S</a:t>
              </a:r>
              <a:r>
                <a:rPr lang="en-GB" sz="1600" baseline="-25000" dirty="0"/>
                <a:t>8</a:t>
              </a:r>
              <a:r>
                <a:rPr lang="en-GB" sz="1600" dirty="0"/>
                <a:t>..S</a:t>
              </a:r>
              <a:r>
                <a:rPr lang="en-GB" sz="1600" baseline="-25000" dirty="0"/>
                <a:t>5</a:t>
              </a:r>
              <a:endParaRPr lang="en-GB" sz="1600" dirty="0">
                <a:latin typeface="Times New Roman" pitchFamily="18" charset="0"/>
              </a:endParaRPr>
            </a:p>
          </p:txBody>
        </p:sp>
        <p:grpSp>
          <p:nvGrpSpPr>
            <p:cNvPr id="125" name="Group 134">
              <a:extLst>
                <a:ext uri="{FF2B5EF4-FFF2-40B4-BE49-F238E27FC236}">
                  <a16:creationId xmlns:a16="http://schemas.microsoft.com/office/drawing/2014/main" id="{2CE38052-BE8B-44BE-B02B-C7851B26F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178" name="Line 135">
                <a:extLst>
                  <a:ext uri="{FF2B5EF4-FFF2-40B4-BE49-F238E27FC236}">
                    <a16:creationId xmlns:a16="http://schemas.microsoft.com/office/drawing/2014/main" id="{CD0A72E2-3876-40F5-B661-45ED0BF66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36">
                <a:extLst>
                  <a:ext uri="{FF2B5EF4-FFF2-40B4-BE49-F238E27FC236}">
                    <a16:creationId xmlns:a16="http://schemas.microsoft.com/office/drawing/2014/main" id="{513D6E67-D607-451F-9634-8B1C82ED1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Rectangle 137">
              <a:extLst>
                <a:ext uri="{FF2B5EF4-FFF2-40B4-BE49-F238E27FC236}">
                  <a16:creationId xmlns:a16="http://schemas.microsoft.com/office/drawing/2014/main" id="{CCCA0A1A-8310-43FF-9EA4-5E73AF92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38">
              <a:extLst>
                <a:ext uri="{FF2B5EF4-FFF2-40B4-BE49-F238E27FC236}">
                  <a16:creationId xmlns:a16="http://schemas.microsoft.com/office/drawing/2014/main" id="{A0A8AE60-1CA5-424F-A67C-370D3CAF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28" name="Text Box 139">
              <a:extLst>
                <a:ext uri="{FF2B5EF4-FFF2-40B4-BE49-F238E27FC236}">
                  <a16:creationId xmlns:a16="http://schemas.microsoft.com/office/drawing/2014/main" id="{75E0C4A7-7CD1-4846-8ED4-CA54E2B9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29" name="Text Box 140">
              <a:extLst>
                <a:ext uri="{FF2B5EF4-FFF2-40B4-BE49-F238E27FC236}">
                  <a16:creationId xmlns:a16="http://schemas.microsoft.com/office/drawing/2014/main" id="{24CDA4F9-3781-4D67-9637-537630B96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0" name="Group 141">
              <a:extLst>
                <a:ext uri="{FF2B5EF4-FFF2-40B4-BE49-F238E27FC236}">
                  <a16:creationId xmlns:a16="http://schemas.microsoft.com/office/drawing/2014/main" id="{B1EFCEC5-0010-4888-805B-27A7A4987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6" name="Line 142">
                <a:extLst>
                  <a:ext uri="{FF2B5EF4-FFF2-40B4-BE49-F238E27FC236}">
                    <a16:creationId xmlns:a16="http://schemas.microsoft.com/office/drawing/2014/main" id="{F42EAD69-EC61-4BD1-AD32-CB23C62EE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143">
                <a:extLst>
                  <a:ext uri="{FF2B5EF4-FFF2-40B4-BE49-F238E27FC236}">
                    <a16:creationId xmlns:a16="http://schemas.microsoft.com/office/drawing/2014/main" id="{20CAF2CE-9888-4AA5-A848-55D945705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44">
              <a:extLst>
                <a:ext uri="{FF2B5EF4-FFF2-40B4-BE49-F238E27FC236}">
                  <a16:creationId xmlns:a16="http://schemas.microsoft.com/office/drawing/2014/main" id="{8B1A754F-A0BC-4FF3-A9A6-612151FBF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174" name="Line 145">
                <a:extLst>
                  <a:ext uri="{FF2B5EF4-FFF2-40B4-BE49-F238E27FC236}">
                    <a16:creationId xmlns:a16="http://schemas.microsoft.com/office/drawing/2014/main" id="{838F4570-9E8E-44F8-AF0C-479D245C0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146">
                <a:extLst>
                  <a:ext uri="{FF2B5EF4-FFF2-40B4-BE49-F238E27FC236}">
                    <a16:creationId xmlns:a16="http://schemas.microsoft.com/office/drawing/2014/main" id="{E515F181-7F06-40DA-814C-73ED1B366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47">
              <a:extLst>
                <a:ext uri="{FF2B5EF4-FFF2-40B4-BE49-F238E27FC236}">
                  <a16:creationId xmlns:a16="http://schemas.microsoft.com/office/drawing/2014/main" id="{5C34D143-22CE-4986-991D-D1FD2EFBB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172" name="Line 148">
                <a:extLst>
                  <a:ext uri="{FF2B5EF4-FFF2-40B4-BE49-F238E27FC236}">
                    <a16:creationId xmlns:a16="http://schemas.microsoft.com/office/drawing/2014/main" id="{D4D21153-8082-42E3-AA2E-32E751C5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149">
                <a:extLst>
                  <a:ext uri="{FF2B5EF4-FFF2-40B4-BE49-F238E27FC236}">
                    <a16:creationId xmlns:a16="http://schemas.microsoft.com/office/drawing/2014/main" id="{84143B4D-89AC-45D5-9703-1049D5DC6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150">
              <a:extLst>
                <a:ext uri="{FF2B5EF4-FFF2-40B4-BE49-F238E27FC236}">
                  <a16:creationId xmlns:a16="http://schemas.microsoft.com/office/drawing/2014/main" id="{5463DF18-5667-45C2-B04B-3C89F29E4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51">
              <a:extLst>
                <a:ext uri="{FF2B5EF4-FFF2-40B4-BE49-F238E27FC236}">
                  <a16:creationId xmlns:a16="http://schemas.microsoft.com/office/drawing/2014/main" id="{3F4962E7-80C1-43E1-B225-E13818249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5" name="Text Box 152">
              <a:extLst>
                <a:ext uri="{FF2B5EF4-FFF2-40B4-BE49-F238E27FC236}">
                  <a16:creationId xmlns:a16="http://schemas.microsoft.com/office/drawing/2014/main" id="{39ADA453-F5E5-4C4C-BE3D-CC35F8C74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36" name="Group 153">
              <a:extLst>
                <a:ext uri="{FF2B5EF4-FFF2-40B4-BE49-F238E27FC236}">
                  <a16:creationId xmlns:a16="http://schemas.microsoft.com/office/drawing/2014/main" id="{FFB932EA-BE1D-46CE-A301-523EB3BA4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70" name="Line 154">
                <a:extLst>
                  <a:ext uri="{FF2B5EF4-FFF2-40B4-BE49-F238E27FC236}">
                    <a16:creationId xmlns:a16="http://schemas.microsoft.com/office/drawing/2014/main" id="{6A3BBE89-DBD4-4E85-9CBE-395EA47C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55">
                <a:extLst>
                  <a:ext uri="{FF2B5EF4-FFF2-40B4-BE49-F238E27FC236}">
                    <a16:creationId xmlns:a16="http://schemas.microsoft.com/office/drawing/2014/main" id="{A4423007-BC32-4CB7-952F-B33CE842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156">
              <a:extLst>
                <a:ext uri="{FF2B5EF4-FFF2-40B4-BE49-F238E27FC236}">
                  <a16:creationId xmlns:a16="http://schemas.microsoft.com/office/drawing/2014/main" id="{24CE8962-E9AA-4031-AF43-4E4A041AA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168" name="Line 157">
                <a:extLst>
                  <a:ext uri="{FF2B5EF4-FFF2-40B4-BE49-F238E27FC236}">
                    <a16:creationId xmlns:a16="http://schemas.microsoft.com/office/drawing/2014/main" id="{89515396-324C-4893-842B-90F21DB8F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58">
                <a:extLst>
                  <a:ext uri="{FF2B5EF4-FFF2-40B4-BE49-F238E27FC236}">
                    <a16:creationId xmlns:a16="http://schemas.microsoft.com/office/drawing/2014/main" id="{F090927A-D158-4A9D-B563-FD9D4C5E5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Rectangle 159">
              <a:extLst>
                <a:ext uri="{FF2B5EF4-FFF2-40B4-BE49-F238E27FC236}">
                  <a16:creationId xmlns:a16="http://schemas.microsoft.com/office/drawing/2014/main" id="{E2817A6F-2D6C-4CA9-B69A-B870AD10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160">
              <a:extLst>
                <a:ext uri="{FF2B5EF4-FFF2-40B4-BE49-F238E27FC236}">
                  <a16:creationId xmlns:a16="http://schemas.microsoft.com/office/drawing/2014/main" id="{A6B4A769-55CB-4363-A6C3-253F7F312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140" name="Text Box 161">
              <a:extLst>
                <a:ext uri="{FF2B5EF4-FFF2-40B4-BE49-F238E27FC236}">
                  <a16:creationId xmlns:a16="http://schemas.microsoft.com/office/drawing/2014/main" id="{484DAD6B-ED7A-4F0D-BE88-FBEC38C53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1" name="Text Box 162">
              <a:extLst>
                <a:ext uri="{FF2B5EF4-FFF2-40B4-BE49-F238E27FC236}">
                  <a16:creationId xmlns:a16="http://schemas.microsoft.com/office/drawing/2014/main" id="{EB66663E-BD51-4DCE-88BB-E7B07199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142" name="Group 163">
              <a:extLst>
                <a:ext uri="{FF2B5EF4-FFF2-40B4-BE49-F238E27FC236}">
                  <a16:creationId xmlns:a16="http://schemas.microsoft.com/office/drawing/2014/main" id="{446B2AB6-BA29-4329-9B7F-2C822228F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166" name="Line 164">
                <a:extLst>
                  <a:ext uri="{FF2B5EF4-FFF2-40B4-BE49-F238E27FC236}">
                    <a16:creationId xmlns:a16="http://schemas.microsoft.com/office/drawing/2014/main" id="{2DE56DDE-3C6F-4FDE-AE94-E2B7FED6D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165">
                <a:extLst>
                  <a:ext uri="{FF2B5EF4-FFF2-40B4-BE49-F238E27FC236}">
                    <a16:creationId xmlns:a16="http://schemas.microsoft.com/office/drawing/2014/main" id="{176EDA74-1853-4F80-9713-EAC89C69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166">
              <a:extLst>
                <a:ext uri="{FF2B5EF4-FFF2-40B4-BE49-F238E27FC236}">
                  <a16:creationId xmlns:a16="http://schemas.microsoft.com/office/drawing/2014/main" id="{64996B03-B618-4C9D-92A8-F6EFA29C7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164" name="Line 167">
                <a:extLst>
                  <a:ext uri="{FF2B5EF4-FFF2-40B4-BE49-F238E27FC236}">
                    <a16:creationId xmlns:a16="http://schemas.microsoft.com/office/drawing/2014/main" id="{C82FFE74-5259-41C8-9186-B1B28F65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68">
                <a:extLst>
                  <a:ext uri="{FF2B5EF4-FFF2-40B4-BE49-F238E27FC236}">
                    <a16:creationId xmlns:a16="http://schemas.microsoft.com/office/drawing/2014/main" id="{F195C0F8-C944-476C-89D1-3154EEE48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" name="Group 169">
              <a:extLst>
                <a:ext uri="{FF2B5EF4-FFF2-40B4-BE49-F238E27FC236}">
                  <a16:creationId xmlns:a16="http://schemas.microsoft.com/office/drawing/2014/main" id="{86AD5A6D-1B54-4DC8-B855-DD2C09B966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162" name="Line 170">
                <a:extLst>
                  <a:ext uri="{FF2B5EF4-FFF2-40B4-BE49-F238E27FC236}">
                    <a16:creationId xmlns:a16="http://schemas.microsoft.com/office/drawing/2014/main" id="{80DC02A0-BD3B-425F-B79B-F216970C6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171">
                <a:extLst>
                  <a:ext uri="{FF2B5EF4-FFF2-40B4-BE49-F238E27FC236}">
                    <a16:creationId xmlns:a16="http://schemas.microsoft.com/office/drawing/2014/main" id="{3AC27472-2191-4F4B-B71A-6E1324ECF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4EF3F6D6-A504-4C6D-AA8F-352149C1C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Text Box 173">
              <a:extLst>
                <a:ext uri="{FF2B5EF4-FFF2-40B4-BE49-F238E27FC236}">
                  <a16:creationId xmlns:a16="http://schemas.microsoft.com/office/drawing/2014/main" id="{A8215C72-0F56-41CD-BB9E-4FF8D0DF7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7" name="Text Box 174">
              <a:extLst>
                <a:ext uri="{FF2B5EF4-FFF2-40B4-BE49-F238E27FC236}">
                  <a16:creationId xmlns:a16="http://schemas.microsoft.com/office/drawing/2014/main" id="{7BC93EBD-AD19-4F34-AAB0-6C0A3288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48" name="Line 175">
              <a:extLst>
                <a:ext uri="{FF2B5EF4-FFF2-40B4-BE49-F238E27FC236}">
                  <a16:creationId xmlns:a16="http://schemas.microsoft.com/office/drawing/2014/main" id="{05B9E9D5-4C2D-4E41-8611-876887CE3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Text Box 176">
              <a:extLst>
                <a:ext uri="{FF2B5EF4-FFF2-40B4-BE49-F238E27FC236}">
                  <a16:creationId xmlns:a16="http://schemas.microsoft.com/office/drawing/2014/main" id="{E540D495-1497-4F7C-B090-8AC96B47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0" name="Text Box 177">
              <a:extLst>
                <a:ext uri="{FF2B5EF4-FFF2-40B4-BE49-F238E27FC236}">
                  <a16:creationId xmlns:a16="http://schemas.microsoft.com/office/drawing/2014/main" id="{9B4A422B-DF37-4B52-B40B-CBA42FF5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1" name="Text Box 178">
              <a:extLst>
                <a:ext uri="{FF2B5EF4-FFF2-40B4-BE49-F238E27FC236}">
                  <a16:creationId xmlns:a16="http://schemas.microsoft.com/office/drawing/2014/main" id="{559533BA-6EE7-4806-8FA7-BFD640978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2" name="Text Box 179">
              <a:extLst>
                <a:ext uri="{FF2B5EF4-FFF2-40B4-BE49-F238E27FC236}">
                  <a16:creationId xmlns:a16="http://schemas.microsoft.com/office/drawing/2014/main" id="{216405E0-E70F-42CC-846D-ED2986C4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3" name="Text Box 180">
              <a:extLst>
                <a:ext uri="{FF2B5EF4-FFF2-40B4-BE49-F238E27FC236}">
                  <a16:creationId xmlns:a16="http://schemas.microsoft.com/office/drawing/2014/main" id="{7935B86C-37E5-4E32-893C-2661CB8DD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4" name="Text Box 181">
              <a:extLst>
                <a:ext uri="{FF2B5EF4-FFF2-40B4-BE49-F238E27FC236}">
                  <a16:creationId xmlns:a16="http://schemas.microsoft.com/office/drawing/2014/main" id="{216B10AF-88AD-40B7-8B24-8A79F9A83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5" name="Text Box 182">
              <a:extLst>
                <a:ext uri="{FF2B5EF4-FFF2-40B4-BE49-F238E27FC236}">
                  <a16:creationId xmlns:a16="http://schemas.microsoft.com/office/drawing/2014/main" id="{2BE80F17-01FD-4543-B42F-AD673474A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6" name="Text Box 183">
              <a:extLst>
                <a:ext uri="{FF2B5EF4-FFF2-40B4-BE49-F238E27FC236}">
                  <a16:creationId xmlns:a16="http://schemas.microsoft.com/office/drawing/2014/main" id="{1F4C56B9-83BB-42A6-A357-6F44F291F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7" name="Text Box 184">
              <a:extLst>
                <a:ext uri="{FF2B5EF4-FFF2-40B4-BE49-F238E27FC236}">
                  <a16:creationId xmlns:a16="http://schemas.microsoft.com/office/drawing/2014/main" id="{6B27BE66-78C3-4B58-9941-19A88F27D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8" name="Text Box 185">
              <a:extLst>
                <a:ext uri="{FF2B5EF4-FFF2-40B4-BE49-F238E27FC236}">
                  <a16:creationId xmlns:a16="http://schemas.microsoft.com/office/drawing/2014/main" id="{606D1AB3-4B96-4134-ABB0-B7656B97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59" name="Text Box 186">
              <a:extLst>
                <a:ext uri="{FF2B5EF4-FFF2-40B4-BE49-F238E27FC236}">
                  <a16:creationId xmlns:a16="http://schemas.microsoft.com/office/drawing/2014/main" id="{1511DF8F-81C0-491F-B51E-4AA60637C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0" name="Text Box 187">
              <a:extLst>
                <a:ext uri="{FF2B5EF4-FFF2-40B4-BE49-F238E27FC236}">
                  <a16:creationId xmlns:a16="http://schemas.microsoft.com/office/drawing/2014/main" id="{F29D2E6D-8301-466E-A7A5-6C89302EC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61" name="Text Box 188">
              <a:extLst>
                <a:ext uri="{FF2B5EF4-FFF2-40B4-BE49-F238E27FC236}">
                  <a16:creationId xmlns:a16="http://schemas.microsoft.com/office/drawing/2014/main" id="{6B317F46-AD58-479E-AF6F-D3FF5442D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#17: Combinational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Analysis Procedure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Design Methods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Gate-Level (SSI)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Block-Level Design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 of Arithmetic Circuits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Example: 6-Person Voting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Magnitude Comparator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Circuit Delays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Example: 6-Person Voting System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9CFCD4E5-4501-4B8F-8864-0A7E97D5A7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</a:t>
            </a:r>
            <a:r>
              <a:rPr lang="en-US" dirty="0">
                <a:solidFill>
                  <a:srgbClr val="800000"/>
                </a:solidFill>
              </a:rPr>
              <a:t>6-person voting system</a:t>
            </a:r>
            <a:r>
              <a:rPr lang="en-US" dirty="0"/>
              <a:t>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FAs and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FA can sum up to 3 votes.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grpSp>
        <p:nvGrpSpPr>
          <p:cNvPr id="97" name="Group 4">
            <a:extLst>
              <a:ext uri="{FF2B5EF4-FFF2-40B4-BE49-F238E27FC236}">
                <a16:creationId xmlns:a16="http://schemas.microsoft.com/office/drawing/2014/main" id="{C6AA90E2-8485-441D-9298-2D5B09930EE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743200"/>
            <a:ext cx="5770563" cy="3265488"/>
            <a:chOff x="1392" y="1776"/>
            <a:chExt cx="3635" cy="2057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065177EF-E201-4B2E-8AA4-2494D4D1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">
              <a:extLst>
                <a:ext uri="{FF2B5EF4-FFF2-40B4-BE49-F238E27FC236}">
                  <a16:creationId xmlns:a16="http://schemas.microsoft.com/office/drawing/2014/main" id="{F6CD9F55-FB46-4169-A016-697D0F4E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>
              <a:extLst>
                <a:ext uri="{FF2B5EF4-FFF2-40B4-BE49-F238E27FC236}">
                  <a16:creationId xmlns:a16="http://schemas.microsoft.com/office/drawing/2014/main" id="{CE1B4624-004E-4CA8-A8CE-D69BF7B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D17C005-194D-4B9B-82E6-E5CD605E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9">
              <a:extLst>
                <a:ext uri="{FF2B5EF4-FFF2-40B4-BE49-F238E27FC236}">
                  <a16:creationId xmlns:a16="http://schemas.microsoft.com/office/drawing/2014/main" id="{C197C094-76D1-4617-A145-C17D3A89A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188" name="AutoShape 10">
              <a:extLst>
                <a:ext uri="{FF2B5EF4-FFF2-40B4-BE49-F238E27FC236}">
                  <a16:creationId xmlns:a16="http://schemas.microsoft.com/office/drawing/2014/main" id="{90BE7CA3-DC73-4EC4-8325-14588C41C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11">
              <a:extLst>
                <a:ext uri="{FF2B5EF4-FFF2-40B4-BE49-F238E27FC236}">
                  <a16:creationId xmlns:a16="http://schemas.microsoft.com/office/drawing/2014/main" id="{81437580-18B9-495D-AF5E-FBDEFF5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190" name="Group 12">
              <a:extLst>
                <a:ext uri="{FF2B5EF4-FFF2-40B4-BE49-F238E27FC236}">
                  <a16:creationId xmlns:a16="http://schemas.microsoft.com/office/drawing/2014/main" id="{54B024B2-BDCA-43EC-A245-EDF0E379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252" name="Rectangle 13">
                <a:extLst>
                  <a:ext uri="{FF2B5EF4-FFF2-40B4-BE49-F238E27FC236}">
                    <a16:creationId xmlns:a16="http://schemas.microsoft.com/office/drawing/2014/main" id="{D5A421F2-1468-4287-BB07-92EAE7616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Text Box 14">
                <a:extLst>
                  <a:ext uri="{FF2B5EF4-FFF2-40B4-BE49-F238E27FC236}">
                    <a16:creationId xmlns:a16="http://schemas.microsoft.com/office/drawing/2014/main" id="{DA5C4AD6-4759-4B86-9394-708B49ED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54" name="Text Box 15">
                <a:extLst>
                  <a:ext uri="{FF2B5EF4-FFF2-40B4-BE49-F238E27FC236}">
                    <a16:creationId xmlns:a16="http://schemas.microsoft.com/office/drawing/2014/main" id="{2746F894-2BD0-42C7-BA24-D79835BE5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55" name="Text Box 16">
                <a:extLst>
                  <a:ext uri="{FF2B5EF4-FFF2-40B4-BE49-F238E27FC236}">
                    <a16:creationId xmlns:a16="http://schemas.microsoft.com/office/drawing/2014/main" id="{A94308F5-C880-4A28-9333-2D542F2D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56" name="Text Box 17">
                <a:extLst>
                  <a:ext uri="{FF2B5EF4-FFF2-40B4-BE49-F238E27FC236}">
                    <a16:creationId xmlns:a16="http://schemas.microsoft.com/office/drawing/2014/main" id="{61078976-246F-40CA-B45C-BEF7870E2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7" name="Text Box 18">
                <a:extLst>
                  <a:ext uri="{FF2B5EF4-FFF2-40B4-BE49-F238E27FC236}">
                    <a16:creationId xmlns:a16="http://schemas.microsoft.com/office/drawing/2014/main" id="{926C8652-6502-4FFF-BC52-3EE6907E5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 Box 19">
                <a:extLst>
                  <a:ext uri="{FF2B5EF4-FFF2-40B4-BE49-F238E27FC236}">
                    <a16:creationId xmlns:a16="http://schemas.microsoft.com/office/drawing/2014/main" id="{1B8765C4-0DF7-48D9-8B01-4BFCDCFA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91" name="Line 20">
              <a:extLst>
                <a:ext uri="{FF2B5EF4-FFF2-40B4-BE49-F238E27FC236}">
                  <a16:creationId xmlns:a16="http://schemas.microsoft.com/office/drawing/2014/main" id="{A8B6F3A0-8ECA-42CD-9CAC-48CD10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21">
              <a:extLst>
                <a:ext uri="{FF2B5EF4-FFF2-40B4-BE49-F238E27FC236}">
                  <a16:creationId xmlns:a16="http://schemas.microsoft.com/office/drawing/2014/main" id="{45591228-60D3-4D36-A632-FFDB04C7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DD83E4B6-797F-4C0E-95C2-8091E665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194" name="Line 23">
              <a:extLst>
                <a:ext uri="{FF2B5EF4-FFF2-40B4-BE49-F238E27FC236}">
                  <a16:creationId xmlns:a16="http://schemas.microsoft.com/office/drawing/2014/main" id="{D26E2711-B6CA-4528-8925-01BAABB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4">
              <a:extLst>
                <a:ext uri="{FF2B5EF4-FFF2-40B4-BE49-F238E27FC236}">
                  <a16:creationId xmlns:a16="http://schemas.microsoft.com/office/drawing/2014/main" id="{65A63F47-5CFD-42E3-92FC-299AB4BA1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5">
              <a:extLst>
                <a:ext uri="{FF2B5EF4-FFF2-40B4-BE49-F238E27FC236}">
                  <a16:creationId xmlns:a16="http://schemas.microsoft.com/office/drawing/2014/main" id="{97F7B817-8539-4042-ADBE-4EA71D2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6">
              <a:extLst>
                <a:ext uri="{FF2B5EF4-FFF2-40B4-BE49-F238E27FC236}">
                  <a16:creationId xmlns:a16="http://schemas.microsoft.com/office/drawing/2014/main" id="{C1CC9AE1-AABC-46DC-BB5D-2C8FE33D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Text Box 27">
              <a:extLst>
                <a:ext uri="{FF2B5EF4-FFF2-40B4-BE49-F238E27FC236}">
                  <a16:creationId xmlns:a16="http://schemas.microsoft.com/office/drawing/2014/main" id="{6D73A9C7-5B42-46E9-A817-4AB1976BC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199" name="Group 28">
              <a:extLst>
                <a:ext uri="{FF2B5EF4-FFF2-40B4-BE49-F238E27FC236}">
                  <a16:creationId xmlns:a16="http://schemas.microsoft.com/office/drawing/2014/main" id="{C274D0D9-9768-4208-920D-A8C90DAB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245" name="Rectangle 29">
                <a:extLst>
                  <a:ext uri="{FF2B5EF4-FFF2-40B4-BE49-F238E27FC236}">
                    <a16:creationId xmlns:a16="http://schemas.microsoft.com/office/drawing/2014/main" id="{ABFC757E-AF80-4B85-94A1-F197D6AE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Text Box 30">
                <a:extLst>
                  <a:ext uri="{FF2B5EF4-FFF2-40B4-BE49-F238E27FC236}">
                    <a16:creationId xmlns:a16="http://schemas.microsoft.com/office/drawing/2014/main" id="{3A8D26FC-8B9B-4733-8AA8-80433A385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47" name="Text Box 31">
                <a:extLst>
                  <a:ext uri="{FF2B5EF4-FFF2-40B4-BE49-F238E27FC236}">
                    <a16:creationId xmlns:a16="http://schemas.microsoft.com/office/drawing/2014/main" id="{A6E8F12C-F8D8-43A1-A692-60B2378DC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48" name="Text Box 32">
                <a:extLst>
                  <a:ext uri="{FF2B5EF4-FFF2-40B4-BE49-F238E27FC236}">
                    <a16:creationId xmlns:a16="http://schemas.microsoft.com/office/drawing/2014/main" id="{5DDAB91A-1C25-43B4-A566-A9E7D480B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49" name="Text Box 33">
                <a:extLst>
                  <a:ext uri="{FF2B5EF4-FFF2-40B4-BE49-F238E27FC236}">
                    <a16:creationId xmlns:a16="http://schemas.microsoft.com/office/drawing/2014/main" id="{DECF8F59-8FA7-4D92-AA95-584D9624D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0" name="Text Box 34">
                <a:extLst>
                  <a:ext uri="{FF2B5EF4-FFF2-40B4-BE49-F238E27FC236}">
                    <a16:creationId xmlns:a16="http://schemas.microsoft.com/office/drawing/2014/main" id="{0EFCB420-3BEE-4E03-B934-B81546044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 Box 35">
                <a:extLst>
                  <a:ext uri="{FF2B5EF4-FFF2-40B4-BE49-F238E27FC236}">
                    <a16:creationId xmlns:a16="http://schemas.microsoft.com/office/drawing/2014/main" id="{C7B6C033-A9D7-4AC3-957C-29E5D580F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00" name="Line 36">
              <a:extLst>
                <a:ext uri="{FF2B5EF4-FFF2-40B4-BE49-F238E27FC236}">
                  <a16:creationId xmlns:a16="http://schemas.microsoft.com/office/drawing/2014/main" id="{962760DB-80E3-48E3-BA51-D150AC9B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D4464A27-3EC0-435B-913D-9DE05A1E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BB205193-9B80-478F-9843-74974DD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C8477591-7BCF-4399-B84D-0C4ADE9E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1C953995-91C7-4B69-8285-6F120AC3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205" name="Line 41">
              <a:extLst>
                <a:ext uri="{FF2B5EF4-FFF2-40B4-BE49-F238E27FC236}">
                  <a16:creationId xmlns:a16="http://schemas.microsoft.com/office/drawing/2014/main" id="{92A2EB35-6148-434D-9E8A-2C67F627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42">
              <a:extLst>
                <a:ext uri="{FF2B5EF4-FFF2-40B4-BE49-F238E27FC236}">
                  <a16:creationId xmlns:a16="http://schemas.microsoft.com/office/drawing/2014/main" id="{DB49C2FD-C658-4208-B2B4-79B70335B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3">
              <a:extLst>
                <a:ext uri="{FF2B5EF4-FFF2-40B4-BE49-F238E27FC236}">
                  <a16:creationId xmlns:a16="http://schemas.microsoft.com/office/drawing/2014/main" id="{038B0956-964B-4CCC-9471-967AE7DC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4">
              <a:extLst>
                <a:ext uri="{FF2B5EF4-FFF2-40B4-BE49-F238E27FC236}">
                  <a16:creationId xmlns:a16="http://schemas.microsoft.com/office/drawing/2014/main" id="{50D932CB-D1BC-46C5-B467-A9098FDA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5">
              <a:extLst>
                <a:ext uri="{FF2B5EF4-FFF2-40B4-BE49-F238E27FC236}">
                  <a16:creationId xmlns:a16="http://schemas.microsoft.com/office/drawing/2014/main" id="{F55E5841-38C0-445C-9CBC-B48E95DC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46">
              <a:extLst>
                <a:ext uri="{FF2B5EF4-FFF2-40B4-BE49-F238E27FC236}">
                  <a16:creationId xmlns:a16="http://schemas.microsoft.com/office/drawing/2014/main" id="{E03AD587-020A-4D08-991F-C8F218C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7">
              <a:extLst>
                <a:ext uri="{FF2B5EF4-FFF2-40B4-BE49-F238E27FC236}">
                  <a16:creationId xmlns:a16="http://schemas.microsoft.com/office/drawing/2014/main" id="{921751EF-503F-4B04-8D0E-A7F43D0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48">
              <a:extLst>
                <a:ext uri="{FF2B5EF4-FFF2-40B4-BE49-F238E27FC236}">
                  <a16:creationId xmlns:a16="http://schemas.microsoft.com/office/drawing/2014/main" id="{AE4CA37B-4E78-4B44-8EC5-0F1586F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49">
              <a:extLst>
                <a:ext uri="{FF2B5EF4-FFF2-40B4-BE49-F238E27FC236}">
                  <a16:creationId xmlns:a16="http://schemas.microsoft.com/office/drawing/2014/main" id="{FB0CBA5C-15D9-4613-ADCE-9035A93C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0">
              <a:extLst>
                <a:ext uri="{FF2B5EF4-FFF2-40B4-BE49-F238E27FC236}">
                  <a16:creationId xmlns:a16="http://schemas.microsoft.com/office/drawing/2014/main" id="{4C6F1785-5ED9-4126-AEFF-6868895B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1">
              <a:extLst>
                <a:ext uri="{FF2B5EF4-FFF2-40B4-BE49-F238E27FC236}">
                  <a16:creationId xmlns:a16="http://schemas.microsoft.com/office/drawing/2014/main" id="{9F0D9EED-786D-4DE9-A9C0-08FA343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52">
              <a:extLst>
                <a:ext uri="{FF2B5EF4-FFF2-40B4-BE49-F238E27FC236}">
                  <a16:creationId xmlns:a16="http://schemas.microsoft.com/office/drawing/2014/main" id="{71BDB7B4-AEC4-4EA2-9A99-FA2AFF8C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229" name="Rectangle 53">
                <a:extLst>
                  <a:ext uri="{FF2B5EF4-FFF2-40B4-BE49-F238E27FC236}">
                    <a16:creationId xmlns:a16="http://schemas.microsoft.com/office/drawing/2014/main" id="{D2336D40-DEF0-4459-A348-5E04FBAC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Text Box 54">
                <a:extLst>
                  <a:ext uri="{FF2B5EF4-FFF2-40B4-BE49-F238E27FC236}">
                    <a16:creationId xmlns:a16="http://schemas.microsoft.com/office/drawing/2014/main" id="{754AFA44-0C50-4846-A6A2-7AC4EFF58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31" name="Text Box 55">
                <a:extLst>
                  <a:ext uri="{FF2B5EF4-FFF2-40B4-BE49-F238E27FC236}">
                    <a16:creationId xmlns:a16="http://schemas.microsoft.com/office/drawing/2014/main" id="{7532F097-99A1-4A49-B127-86285EC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32" name="Text Box 56">
                <a:extLst>
                  <a:ext uri="{FF2B5EF4-FFF2-40B4-BE49-F238E27FC236}">
                    <a16:creationId xmlns:a16="http://schemas.microsoft.com/office/drawing/2014/main" id="{E265EDEA-8991-4865-A9AB-FE9B4DDF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233" name="Group 57">
                <a:extLst>
                  <a:ext uri="{FF2B5EF4-FFF2-40B4-BE49-F238E27FC236}">
                    <a16:creationId xmlns:a16="http://schemas.microsoft.com/office/drawing/2014/main" id="{EE9D28D3-4F89-456E-92ED-12A127E9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242" name="AutoShape 58">
                  <a:extLst>
                    <a:ext uri="{FF2B5EF4-FFF2-40B4-BE49-F238E27FC236}">
                      <a16:creationId xmlns:a16="http://schemas.microsoft.com/office/drawing/2014/main" id="{0F10DD1C-13E5-4ECF-8DC7-DEF3CC154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Text Box 59">
                  <a:extLst>
                    <a:ext uri="{FF2B5EF4-FFF2-40B4-BE49-F238E27FC236}">
                      <a16:creationId xmlns:a16="http://schemas.microsoft.com/office/drawing/2014/main" id="{DBD82509-A427-431F-93D9-1B7921092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244" name="Text Box 60">
                  <a:extLst>
                    <a:ext uri="{FF2B5EF4-FFF2-40B4-BE49-F238E27FC236}">
                      <a16:creationId xmlns:a16="http://schemas.microsoft.com/office/drawing/2014/main" id="{B448721D-6BA6-4D11-839E-B0AC9EA54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4" name="Group 61">
                <a:extLst>
                  <a:ext uri="{FF2B5EF4-FFF2-40B4-BE49-F238E27FC236}">
                    <a16:creationId xmlns:a16="http://schemas.microsoft.com/office/drawing/2014/main" id="{C840A7B4-0D30-4173-B332-44AD9B6B0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239" name="AutoShape 62">
                  <a:extLst>
                    <a:ext uri="{FF2B5EF4-FFF2-40B4-BE49-F238E27FC236}">
                      <a16:creationId xmlns:a16="http://schemas.microsoft.com/office/drawing/2014/main" id="{2289043B-94DF-4852-97C3-223EFF9BB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Text Box 63">
                  <a:extLst>
                    <a:ext uri="{FF2B5EF4-FFF2-40B4-BE49-F238E27FC236}">
                      <a16:creationId xmlns:a16="http://schemas.microsoft.com/office/drawing/2014/main" id="{0D4CFDD3-7AE9-46FF-B2E5-81BF5B5CF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241" name="Text Box 64">
                  <a:extLst>
                    <a:ext uri="{FF2B5EF4-FFF2-40B4-BE49-F238E27FC236}">
                      <a16:creationId xmlns:a16="http://schemas.microsoft.com/office/drawing/2014/main" id="{06AEFF98-9D51-4242-B952-FD69CAB44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5" name="Group 65">
                <a:extLst>
                  <a:ext uri="{FF2B5EF4-FFF2-40B4-BE49-F238E27FC236}">
                    <a16:creationId xmlns:a16="http://schemas.microsoft.com/office/drawing/2014/main" id="{658FD528-55C2-428A-A2D6-1C7C28EA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236" name="AutoShape 66">
                  <a:extLst>
                    <a:ext uri="{FF2B5EF4-FFF2-40B4-BE49-F238E27FC236}">
                      <a16:creationId xmlns:a16="http://schemas.microsoft.com/office/drawing/2014/main" id="{8D07446C-BE6F-4049-946B-8B9731F57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67">
                  <a:extLst>
                    <a:ext uri="{FF2B5EF4-FFF2-40B4-BE49-F238E27FC236}">
                      <a16:creationId xmlns:a16="http://schemas.microsoft.com/office/drawing/2014/main" id="{4CE2827D-5C5F-4AC8-94B4-753FFCF82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238" name="Text Box 68">
                  <a:extLst>
                    <a:ext uri="{FF2B5EF4-FFF2-40B4-BE49-F238E27FC236}">
                      <a16:creationId xmlns:a16="http://schemas.microsoft.com/office/drawing/2014/main" id="{0E1A1F77-A719-4531-BF69-EE42B558D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217" name="Line 69">
              <a:extLst>
                <a:ext uri="{FF2B5EF4-FFF2-40B4-BE49-F238E27FC236}">
                  <a16:creationId xmlns:a16="http://schemas.microsoft.com/office/drawing/2014/main" id="{BF02D045-0F73-4DC2-BACB-14DBE549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1D7BDC0F-0F46-4BA3-8E8A-036A3225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1">
              <a:extLst>
                <a:ext uri="{FF2B5EF4-FFF2-40B4-BE49-F238E27FC236}">
                  <a16:creationId xmlns:a16="http://schemas.microsoft.com/office/drawing/2014/main" id="{C2BB0471-271D-412C-AF7E-BF074EC4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2">
              <a:extLst>
                <a:ext uri="{FF2B5EF4-FFF2-40B4-BE49-F238E27FC236}">
                  <a16:creationId xmlns:a16="http://schemas.microsoft.com/office/drawing/2014/main" id="{D4091FE1-676D-4410-9596-F23FFE0F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3">
              <a:extLst>
                <a:ext uri="{FF2B5EF4-FFF2-40B4-BE49-F238E27FC236}">
                  <a16:creationId xmlns:a16="http://schemas.microsoft.com/office/drawing/2014/main" id="{193702BD-794D-4B89-B8EB-377D5347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74">
              <a:extLst>
                <a:ext uri="{FF2B5EF4-FFF2-40B4-BE49-F238E27FC236}">
                  <a16:creationId xmlns:a16="http://schemas.microsoft.com/office/drawing/2014/main" id="{3321B17D-0DA6-425D-9569-307BE26B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5">
              <a:extLst>
                <a:ext uri="{FF2B5EF4-FFF2-40B4-BE49-F238E27FC236}">
                  <a16:creationId xmlns:a16="http://schemas.microsoft.com/office/drawing/2014/main" id="{08254FC9-17EA-43BD-ACD2-E7F17015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6">
              <a:extLst>
                <a:ext uri="{FF2B5EF4-FFF2-40B4-BE49-F238E27FC236}">
                  <a16:creationId xmlns:a16="http://schemas.microsoft.com/office/drawing/2014/main" id="{F2B9C726-B0DD-4B10-AE3B-17F40EF7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D187EFF0-F90A-4773-BE2E-DF8D7013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78">
              <a:extLst>
                <a:ext uri="{FF2B5EF4-FFF2-40B4-BE49-F238E27FC236}">
                  <a16:creationId xmlns:a16="http://schemas.microsoft.com/office/drawing/2014/main" id="{235020A3-841F-4A1B-B918-8AC99BA7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79">
              <a:extLst>
                <a:ext uri="{FF2B5EF4-FFF2-40B4-BE49-F238E27FC236}">
                  <a16:creationId xmlns:a16="http://schemas.microsoft.com/office/drawing/2014/main" id="{2778CC6E-E59B-42AF-9E9E-FD907236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80">
              <a:extLst>
                <a:ext uri="{FF2B5EF4-FFF2-40B4-BE49-F238E27FC236}">
                  <a16:creationId xmlns:a16="http://schemas.microsoft.com/office/drawing/2014/main" id="{814F05EB-DF8D-4E8B-A5FE-4403439D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  <p:grpSp>
        <p:nvGrpSpPr>
          <p:cNvPr id="259" name="Group 93">
            <a:extLst>
              <a:ext uri="{FF2B5EF4-FFF2-40B4-BE49-F238E27FC236}">
                <a16:creationId xmlns:a16="http://schemas.microsoft.com/office/drawing/2014/main" id="{6AF42494-DC64-43FC-A016-C6591847F2B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71800"/>
            <a:ext cx="228600" cy="2527300"/>
            <a:chOff x="1680" y="1872"/>
            <a:chExt cx="144" cy="1592"/>
          </a:xfrm>
        </p:grpSpPr>
        <p:sp>
          <p:nvSpPr>
            <p:cNvPr id="260" name="Text Box 82">
              <a:extLst>
                <a:ext uri="{FF2B5EF4-FFF2-40B4-BE49-F238E27FC236}">
                  <a16:creationId xmlns:a16="http://schemas.microsoft.com/office/drawing/2014/main" id="{35EC9FED-2EBC-45F0-A464-5141A9EB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1" name="Text Box 84">
              <a:extLst>
                <a:ext uri="{FF2B5EF4-FFF2-40B4-BE49-F238E27FC236}">
                  <a16:creationId xmlns:a16="http://schemas.microsoft.com/office/drawing/2014/main" id="{7A945CD8-9D48-4234-99BF-66300FD4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262" name="Group 94">
            <a:extLst>
              <a:ext uri="{FF2B5EF4-FFF2-40B4-BE49-F238E27FC236}">
                <a16:creationId xmlns:a16="http://schemas.microsoft.com/office/drawing/2014/main" id="{AC3D213C-2BE3-43A1-AFD8-481529FDCAC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228600" cy="2355850"/>
            <a:chOff x="2640" y="1872"/>
            <a:chExt cx="144" cy="1484"/>
          </a:xfrm>
        </p:grpSpPr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B95A0A3D-501F-46BE-878D-C6BB59ED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4" name="Text Box 86">
              <a:extLst>
                <a:ext uri="{FF2B5EF4-FFF2-40B4-BE49-F238E27FC236}">
                  <a16:creationId xmlns:a16="http://schemas.microsoft.com/office/drawing/2014/main" id="{60DB34E9-FA8B-4440-A972-62E0F275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sp>
        <p:nvSpPr>
          <p:cNvPr id="265" name="Text Box 87">
            <a:extLst>
              <a:ext uri="{FF2B5EF4-FFF2-40B4-BE49-F238E27FC236}">
                <a16:creationId xmlns:a16="http://schemas.microsoft.com/office/drawing/2014/main" id="{304B1906-C2DC-4847-BA1C-25990613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0</a:t>
            </a:r>
          </a:p>
        </p:txBody>
      </p:sp>
      <p:grpSp>
        <p:nvGrpSpPr>
          <p:cNvPr id="266" name="Group 95">
            <a:extLst>
              <a:ext uri="{FF2B5EF4-FFF2-40B4-BE49-F238E27FC236}">
                <a16:creationId xmlns:a16="http://schemas.microsoft.com/office/drawing/2014/main" id="{2D29ED63-9A3F-4423-B9A0-A61EBBB11A3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1800"/>
            <a:ext cx="228600" cy="2527300"/>
            <a:chOff x="1824" y="1872"/>
            <a:chExt cx="144" cy="1592"/>
          </a:xfrm>
        </p:grpSpPr>
        <p:sp>
          <p:nvSpPr>
            <p:cNvPr id="267" name="Text Box 88">
              <a:extLst>
                <a:ext uri="{FF2B5EF4-FFF2-40B4-BE49-F238E27FC236}">
                  <a16:creationId xmlns:a16="http://schemas.microsoft.com/office/drawing/2014/main" id="{78968E9D-9604-4466-B430-1397377E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68" name="Text Box 89">
              <a:extLst>
                <a:ext uri="{FF2B5EF4-FFF2-40B4-BE49-F238E27FC236}">
                  <a16:creationId xmlns:a16="http://schemas.microsoft.com/office/drawing/2014/main" id="{494CFBE9-6C7B-4E40-8D25-7C4C1ADA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69" name="Group 96">
            <a:extLst>
              <a:ext uri="{FF2B5EF4-FFF2-40B4-BE49-F238E27FC236}">
                <a16:creationId xmlns:a16="http://schemas.microsoft.com/office/drawing/2014/main" id="{80DBFBB0-E978-46F0-8D44-416FC0DE8CF2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2957513"/>
            <a:ext cx="228600" cy="2355850"/>
            <a:chOff x="2784" y="1872"/>
            <a:chExt cx="144" cy="1484"/>
          </a:xfrm>
        </p:grpSpPr>
        <p:sp>
          <p:nvSpPr>
            <p:cNvPr id="270" name="Text Box 90">
              <a:extLst>
                <a:ext uri="{FF2B5EF4-FFF2-40B4-BE49-F238E27FC236}">
                  <a16:creationId xmlns:a16="http://schemas.microsoft.com/office/drawing/2014/main" id="{61DF579F-30EA-4C9B-AF0F-F667C92B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1" name="Text Box 91">
              <a:extLst>
                <a:ext uri="{FF2B5EF4-FFF2-40B4-BE49-F238E27FC236}">
                  <a16:creationId xmlns:a16="http://schemas.microsoft.com/office/drawing/2014/main" id="{5E3008D7-7404-43D2-81A3-3F8C19CD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272" name="Text Box 92">
            <a:extLst>
              <a:ext uri="{FF2B5EF4-FFF2-40B4-BE49-F238E27FC236}">
                <a16:creationId xmlns:a16="http://schemas.microsoft.com/office/drawing/2014/main" id="{207F95B0-5842-4916-A04E-11C98FC4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0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73" name="Text Box 81">
            <a:extLst>
              <a:ext uri="{FF2B5EF4-FFF2-40B4-BE49-F238E27FC236}">
                <a16:creationId xmlns:a16="http://schemas.microsoft.com/office/drawing/2014/main" id="{E3AE0BA9-FB92-4627-AB60-0632351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FE24910-A2D2-4CC3-A80E-CDA9F19837D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Magnitude comparator</a:t>
            </a:r>
            <a:r>
              <a:rPr lang="en-US" dirty="0"/>
              <a:t>: compares 2 unsigned values A and B, to check if A&gt;B, A=B, or A&lt;B.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design an </a:t>
            </a:r>
            <a:r>
              <a:rPr lang="en-US" i="1" dirty="0"/>
              <a:t>n</a:t>
            </a:r>
            <a:r>
              <a:rPr lang="en-US" dirty="0"/>
              <a:t>-bit magnitude comparator using classical method, it would require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dirty="0"/>
              <a:t> rows in truth table!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shall exploit regularity in our design.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How do we compare two 4-bit unsigned values A 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) and B (b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)?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&gt;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&lt;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&lt;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=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if (a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) … </a:t>
            </a:r>
          </a:p>
        </p:txBody>
      </p: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251" name="Text Box 245">
            <a:extLst>
              <a:ext uri="{FF2B5EF4-FFF2-40B4-BE49-F238E27FC236}">
                <a16:creationId xmlns:a16="http://schemas.microsoft.com/office/drawing/2014/main" id="{9728CE85-93ED-4037-A9C9-802C8FC8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590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sz="1400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 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2" name="Text Box 246">
            <a:extLst>
              <a:ext uri="{FF2B5EF4-FFF2-40B4-BE49-F238E27FC236}">
                <a16:creationId xmlns:a16="http://schemas.microsoft.com/office/drawing/2014/main" id="{B670DC12-7A24-442B-9306-AEEC2731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114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</a:rPr>
              <a:t>' 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</a:p>
        </p:txBody>
      </p:sp>
      <p:sp>
        <p:nvSpPr>
          <p:cNvPr id="253" name="Text Box 247">
            <a:extLst>
              <a:ext uri="{FF2B5EF4-FFF2-40B4-BE49-F238E27FC236}">
                <a16:creationId xmlns:a16="http://schemas.microsoft.com/office/drawing/2014/main" id="{83EFC12B-B927-44C5-A790-67152ABC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19800"/>
            <a:ext cx="1143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3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2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1</a:t>
            </a:r>
            <a:r>
              <a:rPr lang="en-GB" sz="1400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>
            <a:extLst>
              <a:ext uri="{FF2B5EF4-FFF2-40B4-BE49-F238E27FC236}">
                <a16:creationId xmlns:a16="http://schemas.microsoft.com/office/drawing/2014/main" id="{AC4B68A0-597F-4BAC-AE09-7748FF664BF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 diagram of a 4-bit magnitude comparator</a:t>
            </a:r>
            <a:endParaRPr lang="en-US" dirty="0">
              <a:solidFill>
                <a:srgbClr val="0000CC"/>
              </a:solidFill>
            </a:endParaRPr>
          </a:p>
        </p:txBody>
      </p:sp>
      <p:grpSp>
        <p:nvGrpSpPr>
          <p:cNvPr id="256" name="Group 27">
            <a:extLst>
              <a:ext uri="{FF2B5EF4-FFF2-40B4-BE49-F238E27FC236}">
                <a16:creationId xmlns:a16="http://schemas.microsoft.com/office/drawing/2014/main" id="{9B1F6C55-DB8A-4B4C-B9EB-116CFF6FED4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318084"/>
            <a:ext cx="2057400" cy="2438400"/>
            <a:chOff x="2112" y="1536"/>
            <a:chExt cx="1296" cy="1536"/>
          </a:xfrm>
        </p:grpSpPr>
        <p:sp>
          <p:nvSpPr>
            <p:cNvPr id="257" name="Text Box 6">
              <a:extLst>
                <a:ext uri="{FF2B5EF4-FFF2-40B4-BE49-F238E27FC236}">
                  <a16:creationId xmlns:a16="http://schemas.microsoft.com/office/drawing/2014/main" id="{DDF3BD99-705B-4155-B8B7-542903067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58" name="Text Box 7">
              <a:extLst>
                <a:ext uri="{FF2B5EF4-FFF2-40B4-BE49-F238E27FC236}">
                  <a16:creationId xmlns:a16="http://schemas.microsoft.com/office/drawing/2014/main" id="{B494021F-ED2E-43F0-8232-DE38F627B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59" name="Line 8">
              <a:extLst>
                <a:ext uri="{FF2B5EF4-FFF2-40B4-BE49-F238E27FC236}">
                  <a16:creationId xmlns:a16="http://schemas.microsoft.com/office/drawing/2014/main" id="{8D4AE87F-BB2E-40E1-8605-F17004C0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9">
              <a:extLst>
                <a:ext uri="{FF2B5EF4-FFF2-40B4-BE49-F238E27FC236}">
                  <a16:creationId xmlns:a16="http://schemas.microsoft.com/office/drawing/2014/main" id="{735EF78C-56E1-4F6B-9603-C6258820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Text Box 10">
              <a:extLst>
                <a:ext uri="{FF2B5EF4-FFF2-40B4-BE49-F238E27FC236}">
                  <a16:creationId xmlns:a16="http://schemas.microsoft.com/office/drawing/2014/main" id="{4077E7AF-E6D3-45E9-96F7-81DE51F45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62" name="Text Box 11">
              <a:extLst>
                <a:ext uri="{FF2B5EF4-FFF2-40B4-BE49-F238E27FC236}">
                  <a16:creationId xmlns:a16="http://schemas.microsoft.com/office/drawing/2014/main" id="{51C7C62D-8E6E-4B02-86AD-D66E945E4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63" name="Text Box 12">
              <a:extLst>
                <a:ext uri="{FF2B5EF4-FFF2-40B4-BE49-F238E27FC236}">
                  <a16:creationId xmlns:a16="http://schemas.microsoft.com/office/drawing/2014/main" id="{448C9E06-05AE-4709-BD04-F3C948863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64" name="Text Box 13">
              <a:extLst>
                <a:ext uri="{FF2B5EF4-FFF2-40B4-BE49-F238E27FC236}">
                  <a16:creationId xmlns:a16="http://schemas.microsoft.com/office/drawing/2014/main" id="{E2E6EA89-1A29-44A2-A76B-8841498A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65" name="Rectangle 14">
              <a:extLst>
                <a:ext uri="{FF2B5EF4-FFF2-40B4-BE49-F238E27FC236}">
                  <a16:creationId xmlns:a16="http://schemas.microsoft.com/office/drawing/2014/main" id="{E6C10A24-9F65-40C0-899D-2C436E8C5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15">
              <a:extLst>
                <a:ext uri="{FF2B5EF4-FFF2-40B4-BE49-F238E27FC236}">
                  <a16:creationId xmlns:a16="http://schemas.microsoft.com/office/drawing/2014/main" id="{EFE86B8E-1756-4EAE-A1B3-C4509BF6B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16">
              <a:extLst>
                <a:ext uri="{FF2B5EF4-FFF2-40B4-BE49-F238E27FC236}">
                  <a16:creationId xmlns:a16="http://schemas.microsoft.com/office/drawing/2014/main" id="{84BE4E94-95CB-43D2-9316-BA594E9E8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17">
              <a:extLst>
                <a:ext uri="{FF2B5EF4-FFF2-40B4-BE49-F238E27FC236}">
                  <a16:creationId xmlns:a16="http://schemas.microsoft.com/office/drawing/2014/main" id="{CE6630E0-1B0A-4CBF-B7F3-BE530CC729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18">
              <a:extLst>
                <a:ext uri="{FF2B5EF4-FFF2-40B4-BE49-F238E27FC236}">
                  <a16:creationId xmlns:a16="http://schemas.microsoft.com/office/drawing/2014/main" id="{81EB5705-51D1-4213-A274-5DF8665B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A52D0991-984A-487B-8F4B-6EF069B6C3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0">
              <a:extLst>
                <a:ext uri="{FF2B5EF4-FFF2-40B4-BE49-F238E27FC236}">
                  <a16:creationId xmlns:a16="http://schemas.microsoft.com/office/drawing/2014/main" id="{FDF97C31-8880-4F9C-8ADC-CA4D5C98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21">
              <a:extLst>
                <a:ext uri="{FF2B5EF4-FFF2-40B4-BE49-F238E27FC236}">
                  <a16:creationId xmlns:a16="http://schemas.microsoft.com/office/drawing/2014/main" id="{38061CE3-1D22-4122-90E0-468E1F059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22">
              <a:extLst>
                <a:ext uri="{FF2B5EF4-FFF2-40B4-BE49-F238E27FC236}">
                  <a16:creationId xmlns:a16="http://schemas.microsoft.com/office/drawing/2014/main" id="{9305B076-A2BE-41B8-AC61-34C67E87C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23">
              <a:extLst>
                <a:ext uri="{FF2B5EF4-FFF2-40B4-BE49-F238E27FC236}">
                  <a16:creationId xmlns:a16="http://schemas.microsoft.com/office/drawing/2014/main" id="{A1109E90-147F-4023-8CF6-32E90ACA7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" name="Group 28">
            <a:extLst>
              <a:ext uri="{FF2B5EF4-FFF2-40B4-BE49-F238E27FC236}">
                <a16:creationId xmlns:a16="http://schemas.microsoft.com/office/drawing/2014/main" id="{18F2833E-2041-45E0-B46A-268D9198D70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46684"/>
            <a:ext cx="434975" cy="2009775"/>
            <a:chOff x="1920" y="1680"/>
            <a:chExt cx="274" cy="1266"/>
          </a:xfrm>
        </p:grpSpPr>
        <p:sp>
          <p:nvSpPr>
            <p:cNvPr id="276" name="Text Box 24">
              <a:extLst>
                <a:ext uri="{FF2B5EF4-FFF2-40B4-BE49-F238E27FC236}">
                  <a16:creationId xmlns:a16="http://schemas.microsoft.com/office/drawing/2014/main" id="{E1367848-6A9C-4467-802D-E1E29FC63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277" name="Text Box 25">
              <a:extLst>
                <a:ext uri="{FF2B5EF4-FFF2-40B4-BE49-F238E27FC236}">
                  <a16:creationId xmlns:a16="http://schemas.microsoft.com/office/drawing/2014/main" id="{2156F710-9000-44B4-B37F-43B9D9D8E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</p:grpSp>
      <p:sp>
        <p:nvSpPr>
          <p:cNvPr id="278" name="Text Box 26">
            <a:extLst>
              <a:ext uri="{FF2B5EF4-FFF2-40B4-BE49-F238E27FC236}">
                <a16:creationId xmlns:a16="http://schemas.microsoft.com/office/drawing/2014/main" id="{7D4C55D2-14ED-460F-85B1-B5A014A70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13484"/>
            <a:ext cx="434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/>
              <a:t>1</a:t>
            </a:r>
          </a:p>
          <a:p>
            <a:pPr eaLnBrk="0" hangingPunct="0"/>
            <a:r>
              <a:rPr lang="en-GB" sz="1400" b="1"/>
              <a:t>0</a:t>
            </a:r>
          </a:p>
          <a:p>
            <a:pPr eaLnBrk="0" hangingPunct="0"/>
            <a:r>
              <a:rPr lang="en-GB" sz="1400" b="1"/>
              <a:t>0</a:t>
            </a:r>
            <a:endParaRPr lang="en-GB" sz="1400" b="1" baseline="-25000"/>
          </a:p>
        </p:txBody>
      </p:sp>
      <p:grpSp>
        <p:nvGrpSpPr>
          <p:cNvPr id="279" name="Group 27">
            <a:extLst>
              <a:ext uri="{FF2B5EF4-FFF2-40B4-BE49-F238E27FC236}">
                <a16:creationId xmlns:a16="http://schemas.microsoft.com/office/drawing/2014/main" id="{89B5A079-685A-4575-ADE5-FA0742A3A16E}"/>
              </a:ext>
            </a:extLst>
          </p:cNvPr>
          <p:cNvGrpSpPr>
            <a:grpSpLocks/>
          </p:cNvGrpSpPr>
          <p:nvPr/>
        </p:nvGrpSpPr>
        <p:grpSpPr bwMode="auto">
          <a:xfrm>
            <a:off x="4914902" y="2318084"/>
            <a:ext cx="2057400" cy="2438400"/>
            <a:chOff x="2112" y="1536"/>
            <a:chExt cx="1296" cy="1536"/>
          </a:xfrm>
        </p:grpSpPr>
        <p:sp>
          <p:nvSpPr>
            <p:cNvPr id="280" name="Text Box 6">
              <a:extLst>
                <a:ext uri="{FF2B5EF4-FFF2-40B4-BE49-F238E27FC236}">
                  <a16:creationId xmlns:a16="http://schemas.microsoft.com/office/drawing/2014/main" id="{9D39E11D-7443-43DB-85A8-AAA13975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1" name="Text Box 7">
              <a:extLst>
                <a:ext uri="{FF2B5EF4-FFF2-40B4-BE49-F238E27FC236}">
                  <a16:creationId xmlns:a16="http://schemas.microsoft.com/office/drawing/2014/main" id="{B800258C-8382-4810-8454-68F274281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63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282" name="Line 8">
              <a:extLst>
                <a:ext uri="{FF2B5EF4-FFF2-40B4-BE49-F238E27FC236}">
                  <a16:creationId xmlns:a16="http://schemas.microsoft.com/office/drawing/2014/main" id="{6F866935-BBED-49FC-A52A-E8EAC9C0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9">
              <a:extLst>
                <a:ext uri="{FF2B5EF4-FFF2-40B4-BE49-F238E27FC236}">
                  <a16:creationId xmlns:a16="http://schemas.microsoft.com/office/drawing/2014/main" id="{0B2391BF-8A33-47E2-B2D3-D8D205F32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Text Box 10">
              <a:extLst>
                <a:ext uri="{FF2B5EF4-FFF2-40B4-BE49-F238E27FC236}">
                  <a16:creationId xmlns:a16="http://schemas.microsoft.com/office/drawing/2014/main" id="{8B0FC225-CB44-499B-AFAE-B2B39D08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285" name="Text Box 11">
              <a:extLst>
                <a:ext uri="{FF2B5EF4-FFF2-40B4-BE49-F238E27FC236}">
                  <a16:creationId xmlns:a16="http://schemas.microsoft.com/office/drawing/2014/main" id="{9F3541D1-B108-4AAA-A8C0-28BFF226C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286" name="Text Box 12">
              <a:extLst>
                <a:ext uri="{FF2B5EF4-FFF2-40B4-BE49-F238E27FC236}">
                  <a16:creationId xmlns:a16="http://schemas.microsoft.com/office/drawing/2014/main" id="{DD56A5AE-3491-400F-8538-5F223E1A5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287" name="Text Box 13">
              <a:extLst>
                <a:ext uri="{FF2B5EF4-FFF2-40B4-BE49-F238E27FC236}">
                  <a16:creationId xmlns:a16="http://schemas.microsoft.com/office/drawing/2014/main" id="{6BB9629B-76A3-4E9D-8BDD-CAE4212C8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288" name="Rectangle 14">
              <a:extLst>
                <a:ext uri="{FF2B5EF4-FFF2-40B4-BE49-F238E27FC236}">
                  <a16:creationId xmlns:a16="http://schemas.microsoft.com/office/drawing/2014/main" id="{AA4A602A-5055-41B1-9B4C-308F0ECB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53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15">
              <a:extLst>
                <a:ext uri="{FF2B5EF4-FFF2-40B4-BE49-F238E27FC236}">
                  <a16:creationId xmlns:a16="http://schemas.microsoft.com/office/drawing/2014/main" id="{83583BF5-2BAD-4A4B-8BC2-E90A6B8C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16">
              <a:extLst>
                <a:ext uri="{FF2B5EF4-FFF2-40B4-BE49-F238E27FC236}">
                  <a16:creationId xmlns:a16="http://schemas.microsoft.com/office/drawing/2014/main" id="{5A857C59-BEC8-49B6-BC91-5F604A578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17">
              <a:extLst>
                <a:ext uri="{FF2B5EF4-FFF2-40B4-BE49-F238E27FC236}">
                  <a16:creationId xmlns:a16="http://schemas.microsoft.com/office/drawing/2014/main" id="{A8BEA6A9-5D2F-4475-A29E-81C0BE8BC8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Line 18">
              <a:extLst>
                <a:ext uri="{FF2B5EF4-FFF2-40B4-BE49-F238E27FC236}">
                  <a16:creationId xmlns:a16="http://schemas.microsoft.com/office/drawing/2014/main" id="{C717413F-9B11-4822-BD4F-E9665405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Line 19">
              <a:extLst>
                <a:ext uri="{FF2B5EF4-FFF2-40B4-BE49-F238E27FC236}">
                  <a16:creationId xmlns:a16="http://schemas.microsoft.com/office/drawing/2014/main" id="{B6D47607-D93F-453A-94DF-B8565221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4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20">
              <a:extLst>
                <a:ext uri="{FF2B5EF4-FFF2-40B4-BE49-F238E27FC236}">
                  <a16:creationId xmlns:a16="http://schemas.microsoft.com/office/drawing/2014/main" id="{39B51DAF-6AED-4FFC-AFEA-1E71303D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59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Line 21">
              <a:extLst>
                <a:ext uri="{FF2B5EF4-FFF2-40B4-BE49-F238E27FC236}">
                  <a16:creationId xmlns:a16="http://schemas.microsoft.com/office/drawing/2014/main" id="{D3551458-5A02-401E-BE05-78EDC1531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22">
              <a:extLst>
                <a:ext uri="{FF2B5EF4-FFF2-40B4-BE49-F238E27FC236}">
                  <a16:creationId xmlns:a16="http://schemas.microsoft.com/office/drawing/2014/main" id="{18D5E079-7678-4860-8760-0104C5B5F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23">
              <a:extLst>
                <a:ext uri="{FF2B5EF4-FFF2-40B4-BE49-F238E27FC236}">
                  <a16:creationId xmlns:a16="http://schemas.microsoft.com/office/drawing/2014/main" id="{DE42C72C-D205-4F20-BAF1-C28FE0D0F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8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" name="Group 28">
            <a:extLst>
              <a:ext uri="{FF2B5EF4-FFF2-40B4-BE49-F238E27FC236}">
                <a16:creationId xmlns:a16="http://schemas.microsoft.com/office/drawing/2014/main" id="{58EDD27C-F6F6-4898-BCB2-F9B2E599D201}"/>
              </a:ext>
            </a:extLst>
          </p:cNvPr>
          <p:cNvGrpSpPr>
            <a:grpSpLocks/>
          </p:cNvGrpSpPr>
          <p:nvPr/>
        </p:nvGrpSpPr>
        <p:grpSpPr bwMode="auto">
          <a:xfrm>
            <a:off x="4610102" y="2546685"/>
            <a:ext cx="434975" cy="2020888"/>
            <a:chOff x="1920" y="1680"/>
            <a:chExt cx="274" cy="1273"/>
          </a:xfrm>
        </p:grpSpPr>
        <p:sp>
          <p:nvSpPr>
            <p:cNvPr id="299" name="Text Box 24">
              <a:extLst>
                <a:ext uri="{FF2B5EF4-FFF2-40B4-BE49-F238E27FC236}">
                  <a16:creationId xmlns:a16="http://schemas.microsoft.com/office/drawing/2014/main" id="{CA20FF99-12BF-41C0-B19C-8319CC88A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8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300" name="Text Box 25">
              <a:extLst>
                <a:ext uri="{FF2B5EF4-FFF2-40B4-BE49-F238E27FC236}">
                  <a16:creationId xmlns:a16="http://schemas.microsoft.com/office/drawing/2014/main" id="{0317242B-83B6-4772-BAE2-1BDBCD96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5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</p:txBody>
        </p:sp>
      </p:grpSp>
      <p:sp>
        <p:nvSpPr>
          <p:cNvPr id="301" name="Text Box 26">
            <a:extLst>
              <a:ext uri="{FF2B5EF4-FFF2-40B4-BE49-F238E27FC236}">
                <a16:creationId xmlns:a16="http://schemas.microsoft.com/office/drawing/2014/main" id="{277D84D6-35B1-4A3C-B8A8-302ECE5A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2" y="3613484"/>
            <a:ext cx="4349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1400" b="1" dirty="0"/>
              <a:t>0</a:t>
            </a:r>
          </a:p>
          <a:p>
            <a:pPr eaLnBrk="0" hangingPunct="0"/>
            <a:r>
              <a:rPr lang="en-GB" sz="1400" b="1" dirty="0"/>
              <a:t>1</a:t>
            </a:r>
          </a:p>
          <a:p>
            <a:pPr eaLnBrk="0" hangingPunct="0"/>
            <a:r>
              <a:rPr lang="en-GB" sz="1400" b="1" dirty="0"/>
              <a:t>0</a:t>
            </a:r>
            <a:endParaRPr lang="en-GB" sz="1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3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5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  <p:grpSp>
        <p:nvGrpSpPr>
          <p:cNvPr id="88" name="Group 194">
            <a:extLst>
              <a:ext uri="{FF2B5EF4-FFF2-40B4-BE49-F238E27FC236}">
                <a16:creationId xmlns:a16="http://schemas.microsoft.com/office/drawing/2014/main" id="{26C5EA41-E9AF-4DFD-A568-DED22479F59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5159375" cy="4219575"/>
            <a:chOff x="768" y="1392"/>
            <a:chExt cx="3250" cy="2658"/>
          </a:xfrm>
        </p:grpSpPr>
        <p:sp>
          <p:nvSpPr>
            <p:cNvPr id="89" name="Line 143">
              <a:extLst>
                <a:ext uri="{FF2B5EF4-FFF2-40B4-BE49-F238E27FC236}">
                  <a16:creationId xmlns:a16="http://schemas.microsoft.com/office/drawing/2014/main" id="{EDA956D1-895D-4652-815B-2DCE147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04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48">
              <a:extLst>
                <a:ext uri="{FF2B5EF4-FFF2-40B4-BE49-F238E27FC236}">
                  <a16:creationId xmlns:a16="http://schemas.microsoft.com/office/drawing/2014/main" id="{B9A349F1-26F4-4791-BD88-57DA65B86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576" cy="1104"/>
              <a:chOff x="1728" y="1680"/>
              <a:chExt cx="192" cy="1104"/>
            </a:xfrm>
          </p:grpSpPr>
          <p:sp>
            <p:nvSpPr>
              <p:cNvPr id="115" name="Line 149">
                <a:extLst>
                  <a:ext uri="{FF2B5EF4-FFF2-40B4-BE49-F238E27FC236}">
                    <a16:creationId xmlns:a16="http://schemas.microsoft.com/office/drawing/2014/main" id="{A8211A44-F960-45C7-AFC5-8ED3BFA2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50">
                <a:extLst>
                  <a:ext uri="{FF2B5EF4-FFF2-40B4-BE49-F238E27FC236}">
                    <a16:creationId xmlns:a16="http://schemas.microsoft.com/office/drawing/2014/main" id="{C16E4038-2C95-47F9-A7AC-0890B3735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51">
                <a:extLst>
                  <a:ext uri="{FF2B5EF4-FFF2-40B4-BE49-F238E27FC236}">
                    <a16:creationId xmlns:a16="http://schemas.microsoft.com/office/drawing/2014/main" id="{8B741013-0B4E-4303-BDB5-7BBE4EFB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52">
                <a:extLst>
                  <a:ext uri="{FF2B5EF4-FFF2-40B4-BE49-F238E27FC236}">
                    <a16:creationId xmlns:a16="http://schemas.microsoft.com/office/drawing/2014/main" id="{FAB3066C-2FD4-4BB9-9580-C7786D4A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>
                <a:extLst>
                  <a:ext uri="{FF2B5EF4-FFF2-40B4-BE49-F238E27FC236}">
                    <a16:creationId xmlns:a16="http://schemas.microsoft.com/office/drawing/2014/main" id="{B25E3C67-572D-457D-92C0-EBC4A349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>
                <a:extLst>
                  <a:ext uri="{FF2B5EF4-FFF2-40B4-BE49-F238E27FC236}">
                    <a16:creationId xmlns:a16="http://schemas.microsoft.com/office/drawing/2014/main" id="{33B95EB0-557E-42BB-8846-B758D2DD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A95A9F63-EBA5-44AA-BC52-7A2DDB26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6A91EF5E-0A8A-4A76-9D25-8DF70E8E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568D042-4CAA-4970-8E78-D13D6659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</a:p>
            <a:p>
              <a:pPr eaLnBrk="0" hangingPunct="0"/>
              <a:r>
                <a:rPr lang="en-GB" sz="1400" b="1"/>
                <a:t>B</a:t>
              </a:r>
            </a:p>
            <a:p>
              <a:pPr eaLnBrk="0" hangingPunct="0"/>
              <a:r>
                <a:rPr lang="en-GB" sz="1400" b="1"/>
                <a:t>C</a:t>
              </a:r>
            </a:p>
            <a:p>
              <a:pPr eaLnBrk="0" hangingPunct="0"/>
              <a:r>
                <a:rPr lang="en-GB" sz="1400" b="1"/>
                <a:t>D</a:t>
              </a:r>
              <a:endParaRPr lang="en-GB" sz="1400" b="1" baseline="-25000"/>
            </a:p>
          </p:txBody>
        </p:sp>
        <p:sp>
          <p:nvSpPr>
            <p:cNvPr id="92" name="Text Box 159">
              <a:extLst>
                <a:ext uri="{FF2B5EF4-FFF2-40B4-BE49-F238E27FC236}">
                  <a16:creationId xmlns:a16="http://schemas.microsoft.com/office/drawing/2014/main" id="{C3311F5C-9A80-4C56-9C5A-6ADC054C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93" name="Line 160">
              <a:extLst>
                <a:ext uri="{FF2B5EF4-FFF2-40B4-BE49-F238E27FC236}">
                  <a16:creationId xmlns:a16="http://schemas.microsoft.com/office/drawing/2014/main" id="{BDB69C0C-C401-48F6-9EE1-21EB0D26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5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9">
              <a:extLst>
                <a:ext uri="{FF2B5EF4-FFF2-40B4-BE49-F238E27FC236}">
                  <a16:creationId xmlns:a16="http://schemas.microsoft.com/office/drawing/2014/main" id="{324ACBAD-0B64-4CA2-BB61-C137CB3D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0">
              <a:extLst>
                <a:ext uri="{FF2B5EF4-FFF2-40B4-BE49-F238E27FC236}">
                  <a16:creationId xmlns:a16="http://schemas.microsoft.com/office/drawing/2014/main" id="{1098ECB3-4151-4847-8924-EE59C4C4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1">
              <a:extLst>
                <a:ext uri="{FF2B5EF4-FFF2-40B4-BE49-F238E27FC236}">
                  <a16:creationId xmlns:a16="http://schemas.microsoft.com/office/drawing/2014/main" id="{786EE3F8-2BDE-469B-B43B-19C8762A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>
              <a:extLst>
                <a:ext uri="{FF2B5EF4-FFF2-40B4-BE49-F238E27FC236}">
                  <a16:creationId xmlns:a16="http://schemas.microsoft.com/office/drawing/2014/main" id="{DB34DB0C-5FCE-42F8-A184-00DC6AF7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31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>
              <a:extLst>
                <a:ext uri="{FF2B5EF4-FFF2-40B4-BE49-F238E27FC236}">
                  <a16:creationId xmlns:a16="http://schemas.microsoft.com/office/drawing/2014/main" id="{5E68A12F-F1E3-4ACF-A4F8-CE9DD00CE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528" cy="432"/>
              <a:chOff x="1248" y="3552"/>
              <a:chExt cx="192" cy="432"/>
            </a:xfrm>
          </p:grpSpPr>
          <p:sp>
            <p:nvSpPr>
              <p:cNvPr id="111" name="Line 174">
                <a:extLst>
                  <a:ext uri="{FF2B5EF4-FFF2-40B4-BE49-F238E27FC236}">
                    <a16:creationId xmlns:a16="http://schemas.microsoft.com/office/drawing/2014/main" id="{B418F379-2F3F-4C2E-A001-7D59585A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75">
                <a:extLst>
                  <a:ext uri="{FF2B5EF4-FFF2-40B4-BE49-F238E27FC236}">
                    <a16:creationId xmlns:a16="http://schemas.microsoft.com/office/drawing/2014/main" id="{D92FA97E-FEEF-4699-AE3D-DD2731C77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6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76">
                <a:extLst>
                  <a:ext uri="{FF2B5EF4-FFF2-40B4-BE49-F238E27FC236}">
                    <a16:creationId xmlns:a16="http://schemas.microsoft.com/office/drawing/2014/main" id="{7F2BC4A1-D6CE-46E3-B66E-65D3FEE5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8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77">
                <a:extLst>
                  <a:ext uri="{FF2B5EF4-FFF2-40B4-BE49-F238E27FC236}">
                    <a16:creationId xmlns:a16="http://schemas.microsoft.com/office/drawing/2014/main" id="{A854E3F1-9608-4B40-A5F4-3F074859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9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" name="Line 178">
              <a:extLst>
                <a:ext uri="{FF2B5EF4-FFF2-40B4-BE49-F238E27FC236}">
                  <a16:creationId xmlns:a16="http://schemas.microsoft.com/office/drawing/2014/main" id="{6B660D3C-6D6E-4A49-9BFE-571944995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9">
              <a:extLst>
                <a:ext uri="{FF2B5EF4-FFF2-40B4-BE49-F238E27FC236}">
                  <a16:creationId xmlns:a16="http://schemas.microsoft.com/office/drawing/2014/main" id="{9EB0CE95-E0EF-4109-B12A-B93D2AC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0">
              <a:extLst>
                <a:ext uri="{FF2B5EF4-FFF2-40B4-BE49-F238E27FC236}">
                  <a16:creationId xmlns:a16="http://schemas.microsoft.com/office/drawing/2014/main" id="{2053E674-60A3-47DA-8EC9-502F3061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1">
              <a:extLst>
                <a:ext uri="{FF2B5EF4-FFF2-40B4-BE49-F238E27FC236}">
                  <a16:creationId xmlns:a16="http://schemas.microsoft.com/office/drawing/2014/main" id="{94CB76D0-17E0-4574-9B38-875C34D5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A347B896-B0F1-4E04-A1FE-DF69F6ED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  <a:endParaRPr lang="en-GB" sz="1400" b="1" baseline="-25000"/>
            </a:p>
          </p:txBody>
        </p:sp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75B34339-7D3E-4AA0-BDFB-782AD691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DA4ADDE1-D52F-4408-8E68-5CA67AD1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85">
              <a:extLst>
                <a:ext uri="{FF2B5EF4-FFF2-40B4-BE49-F238E27FC236}">
                  <a16:creationId xmlns:a16="http://schemas.microsoft.com/office/drawing/2014/main" id="{DD572957-25B5-45BB-97A6-3C53F9CB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00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86">
              <a:extLst>
                <a:ext uri="{FF2B5EF4-FFF2-40B4-BE49-F238E27FC236}">
                  <a16:creationId xmlns:a16="http://schemas.microsoft.com/office/drawing/2014/main" id="{6D3CD6C4-3977-4E92-838D-55EE3DAF0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906"/>
              <a:ext cx="24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F</a:t>
              </a:r>
              <a:endParaRPr lang="en-GB" sz="1600" dirty="0"/>
            </a:p>
          </p:txBody>
        </p:sp>
        <p:sp>
          <p:nvSpPr>
            <p:cNvPr id="108" name="Line 187">
              <a:extLst>
                <a:ext uri="{FF2B5EF4-FFF2-40B4-BE49-F238E27FC236}">
                  <a16:creationId xmlns:a16="http://schemas.microsoft.com/office/drawing/2014/main" id="{60F9D314-DD18-4652-B51C-F273EE3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8">
              <a:extLst>
                <a:ext uri="{FF2B5EF4-FFF2-40B4-BE49-F238E27FC236}">
                  <a16:creationId xmlns:a16="http://schemas.microsoft.com/office/drawing/2014/main" id="{B7141EAC-F4F4-4B55-8D70-8DDE3D77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189">
              <a:extLst>
                <a:ext uri="{FF2B5EF4-FFF2-40B4-BE49-F238E27FC236}">
                  <a16:creationId xmlns:a16="http://schemas.microsoft.com/office/drawing/2014/main" id="{009F49C8-0A49-4D2E-A159-7CC74EC6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88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667000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133600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4922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Quick Review Questions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70A89A7-0145-4776-B261-8E75A58EA92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1"/>
            <a:ext cx="8229600" cy="115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6600"/>
                </a:solidFill>
              </a:rPr>
              <a:t>DLD pages 128 – 129 </a:t>
            </a:r>
            <a:br>
              <a:rPr lang="en-US" sz="2800" dirty="0">
                <a:solidFill>
                  <a:srgbClr val="006600"/>
                </a:solidFill>
              </a:rPr>
            </a:br>
            <a:r>
              <a:rPr lang="en-US" sz="2800" dirty="0">
                <a:solidFill>
                  <a:srgbClr val="006600"/>
                </a:solidFill>
              </a:rPr>
              <a:t>Questions 6-1 to 6-4.</a:t>
            </a:r>
          </a:p>
        </p:txBody>
      </p:sp>
      <p:pic>
        <p:nvPicPr>
          <p:cNvPr id="24" name="Picture 4" descr="MCj04348590000[1]">
            <a:extLst>
              <a:ext uri="{FF2B5EF4-FFF2-40B4-BE49-F238E27FC236}">
                <a16:creationId xmlns:a16="http://schemas.microsoft.com/office/drawing/2014/main" id="{A1CBEBB0-50C3-4CEC-B4BD-BCC381AC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300" y="4412582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Analysis Procedure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47CF38AD-675F-4C62-AC98-9553A67FEB8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Given a combinational circuit, how do you analyze its function?</a:t>
            </a:r>
          </a:p>
        </p:txBody>
      </p:sp>
      <p:grpSp>
        <p:nvGrpSpPr>
          <p:cNvPr id="66" name="Group 33">
            <a:extLst>
              <a:ext uri="{FF2B5EF4-FFF2-40B4-BE49-F238E27FC236}">
                <a16:creationId xmlns:a16="http://schemas.microsoft.com/office/drawing/2014/main" id="{4195030E-5B20-463F-AFFD-BEEA1A01877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3703638" cy="1417638"/>
            <a:chOff x="2736" y="8280"/>
            <a:chExt cx="5832" cy="2232"/>
          </a:xfrm>
        </p:grpSpPr>
        <p:grpSp>
          <p:nvGrpSpPr>
            <p:cNvPr id="67" name="Group 34">
              <a:extLst>
                <a:ext uri="{FF2B5EF4-FFF2-40B4-BE49-F238E27FC236}">
                  <a16:creationId xmlns:a16="http://schemas.microsoft.com/office/drawing/2014/main" id="{EF5E05D4-4BEC-416F-A99A-70ECDA7ED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8" y="8280"/>
              <a:ext cx="1008" cy="792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75B9F2B1-E7C3-44D3-8BA4-235702DD6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72AC73BE-CDAB-4254-B4DC-0546059B7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D64A9D24-9F0E-4067-83ED-032D8B6A0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F2536549-B57D-4779-BB1E-B96D01938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63898B5D-8F35-4587-887C-B447B4DD909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8" name="Group 40">
              <a:extLst>
                <a:ext uri="{FF2B5EF4-FFF2-40B4-BE49-F238E27FC236}">
                  <a16:creationId xmlns:a16="http://schemas.microsoft.com/office/drawing/2014/main" id="{E8C92D6A-26D8-4403-86C5-3CF7E81BD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9720"/>
              <a:ext cx="1008" cy="792"/>
              <a:chOff x="6768" y="11808"/>
              <a:chExt cx="1008" cy="792"/>
            </a:xfrm>
          </p:grpSpPr>
          <p:sp>
            <p:nvSpPr>
              <p:cNvPr id="96" name="Freeform 41">
                <a:extLst>
                  <a:ext uri="{FF2B5EF4-FFF2-40B4-BE49-F238E27FC236}">
                    <a16:creationId xmlns:a16="http://schemas.microsoft.com/office/drawing/2014/main" id="{BA2C6873-F41F-4427-8EEC-54592882D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42">
                <a:extLst>
                  <a:ext uri="{FF2B5EF4-FFF2-40B4-BE49-F238E27FC236}">
                    <a16:creationId xmlns:a16="http://schemas.microsoft.com/office/drawing/2014/main" id="{7E16558C-2624-4B57-B209-CFC6C4DAD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43">
                <a:extLst>
                  <a:ext uri="{FF2B5EF4-FFF2-40B4-BE49-F238E27FC236}">
                    <a16:creationId xmlns:a16="http://schemas.microsoft.com/office/drawing/2014/main" id="{19694F96-7C68-48D8-83BB-2D3F08DC7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44">
                <a:extLst>
                  <a:ext uri="{FF2B5EF4-FFF2-40B4-BE49-F238E27FC236}">
                    <a16:creationId xmlns:a16="http://schemas.microsoft.com/office/drawing/2014/main" id="{091E7FD2-8520-4759-A39B-1C16727FB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45">
                <a:extLst>
                  <a:ext uri="{FF2B5EF4-FFF2-40B4-BE49-F238E27FC236}">
                    <a16:creationId xmlns:a16="http://schemas.microsoft.com/office/drawing/2014/main" id="{649CCD4A-0CF6-4534-A301-1B6B6681A32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9" name="AutoShape 46">
              <a:extLst>
                <a:ext uri="{FF2B5EF4-FFF2-40B4-BE49-F238E27FC236}">
                  <a16:creationId xmlns:a16="http://schemas.microsoft.com/office/drawing/2014/main" id="{706D48E8-9581-47F7-92C7-1829E8BF4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8424"/>
              <a:ext cx="1008" cy="7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8A5D67B9-BB71-460C-99A6-5EC090418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9144"/>
              <a:ext cx="504" cy="534"/>
              <a:chOff x="3096" y="3240"/>
              <a:chExt cx="792" cy="792"/>
            </a:xfrm>
          </p:grpSpPr>
          <p:sp>
            <p:nvSpPr>
              <p:cNvPr id="94" name="AutoShape 48">
                <a:extLst>
                  <a:ext uri="{FF2B5EF4-FFF2-40B4-BE49-F238E27FC236}">
                    <a16:creationId xmlns:a16="http://schemas.microsoft.com/office/drawing/2014/main" id="{EA2F040A-C1D7-463E-AC8A-4646434C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Oval 49">
                <a:extLst>
                  <a:ext uri="{FF2B5EF4-FFF2-40B4-BE49-F238E27FC236}">
                    <a16:creationId xmlns:a16="http://schemas.microsoft.com/office/drawing/2014/main" id="{70DA0B00-09F5-485D-8756-3E39DDBF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" name="Group 50">
              <a:extLst>
                <a:ext uri="{FF2B5EF4-FFF2-40B4-BE49-F238E27FC236}">
                  <a16:creationId xmlns:a16="http://schemas.microsoft.com/office/drawing/2014/main" id="{77084385-9C40-4DD8-B227-ACD25A5AC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144"/>
              <a:ext cx="504" cy="534"/>
              <a:chOff x="3096" y="3240"/>
              <a:chExt cx="792" cy="792"/>
            </a:xfrm>
          </p:grpSpPr>
          <p:sp>
            <p:nvSpPr>
              <p:cNvPr id="92" name="AutoShape 51">
                <a:extLst>
                  <a:ext uri="{FF2B5EF4-FFF2-40B4-BE49-F238E27FC236}">
                    <a16:creationId xmlns:a16="http://schemas.microsoft.com/office/drawing/2014/main" id="{6A7EE463-73A9-479D-89EE-2B885BF4C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52">
                <a:extLst>
                  <a:ext uri="{FF2B5EF4-FFF2-40B4-BE49-F238E27FC236}">
                    <a16:creationId xmlns:a16="http://schemas.microsoft.com/office/drawing/2014/main" id="{30C7CA67-B0BA-41AB-9054-6A354E3C4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53">
              <a:extLst>
                <a:ext uri="{FF2B5EF4-FFF2-40B4-BE49-F238E27FC236}">
                  <a16:creationId xmlns:a16="http://schemas.microsoft.com/office/drawing/2014/main" id="{63595650-97CE-4415-B84C-540F9D5B2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4" y="9838"/>
              <a:ext cx="513" cy="534"/>
              <a:chOff x="2952" y="12888"/>
              <a:chExt cx="801" cy="792"/>
            </a:xfrm>
          </p:grpSpPr>
          <p:sp>
            <p:nvSpPr>
              <p:cNvPr id="90" name="AutoShape 54">
                <a:extLst>
                  <a:ext uri="{FF2B5EF4-FFF2-40B4-BE49-F238E27FC236}">
                    <a16:creationId xmlns:a16="http://schemas.microsoft.com/office/drawing/2014/main" id="{88FAB871-9148-42C2-8262-149BCED0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Oval 55">
                <a:extLst>
                  <a:ext uri="{FF2B5EF4-FFF2-40B4-BE49-F238E27FC236}">
                    <a16:creationId xmlns:a16="http://schemas.microsoft.com/office/drawing/2014/main" id="{C775698C-72F9-43FC-8CA9-1C3E6171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56">
              <a:extLst>
                <a:ext uri="{FF2B5EF4-FFF2-40B4-BE49-F238E27FC236}">
                  <a16:creationId xmlns:a16="http://schemas.microsoft.com/office/drawing/2014/main" id="{B4F75CF7-9255-4C82-B851-4E454F0DA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49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57">
              <a:extLst>
                <a:ext uri="{FF2B5EF4-FFF2-40B4-BE49-F238E27FC236}">
                  <a16:creationId xmlns:a16="http://schemas.microsoft.com/office/drawing/2014/main" id="{C3F3E8ED-158D-4D5F-B0D4-235D5AEC9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885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8">
              <a:extLst>
                <a:ext uri="{FF2B5EF4-FFF2-40B4-BE49-F238E27FC236}">
                  <a16:creationId xmlns:a16="http://schemas.microsoft.com/office/drawing/2014/main" id="{2281A395-E4D4-4FAC-8E79-37F478FDA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2" y="8655"/>
              <a:ext cx="888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9">
              <a:extLst>
                <a:ext uri="{FF2B5EF4-FFF2-40B4-BE49-F238E27FC236}">
                  <a16:creationId xmlns:a16="http://schemas.microsoft.com/office/drawing/2014/main" id="{D4C1A8CB-75D1-4672-88E3-407E8C3E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8" y="885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0">
              <a:extLst>
                <a:ext uri="{FF2B5EF4-FFF2-40B4-BE49-F238E27FC236}">
                  <a16:creationId xmlns:a16="http://schemas.microsoft.com/office/drawing/2014/main" id="{A06B608B-72D3-4BC5-8C3E-BE176B1A3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2" y="10096"/>
              <a:ext cx="109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61">
              <a:extLst>
                <a:ext uri="{FF2B5EF4-FFF2-40B4-BE49-F238E27FC236}">
                  <a16:creationId xmlns:a16="http://schemas.microsoft.com/office/drawing/2014/main" id="{BC9BEDA1-0051-4E9C-8768-8DD10DE1D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9930"/>
              <a:ext cx="6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62">
              <a:extLst>
                <a:ext uri="{FF2B5EF4-FFF2-40B4-BE49-F238E27FC236}">
                  <a16:creationId xmlns:a16="http://schemas.microsoft.com/office/drawing/2014/main" id="{4E4EE556-B4A5-4261-95A8-379F8DB90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0" y="8506"/>
              <a:ext cx="0" cy="6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63">
              <a:extLst>
                <a:ext uri="{FF2B5EF4-FFF2-40B4-BE49-F238E27FC236}">
                  <a16:creationId xmlns:a16="http://schemas.microsoft.com/office/drawing/2014/main" id="{EC3C50FE-EFF6-4DA5-995A-5022132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969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64">
              <a:extLst>
                <a:ext uri="{FF2B5EF4-FFF2-40B4-BE49-F238E27FC236}">
                  <a16:creationId xmlns:a16="http://schemas.microsoft.com/office/drawing/2014/main" id="{30B5FE11-6683-4BBF-A74B-B35ABFE60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9688"/>
              <a:ext cx="2" cy="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5">
              <a:extLst>
                <a:ext uri="{FF2B5EF4-FFF2-40B4-BE49-F238E27FC236}">
                  <a16:creationId xmlns:a16="http://schemas.microsoft.com/office/drawing/2014/main" id="{DEB55D7B-6200-4A80-80B4-9BDE24029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888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6">
              <a:extLst>
                <a:ext uri="{FF2B5EF4-FFF2-40B4-BE49-F238E27FC236}">
                  <a16:creationId xmlns:a16="http://schemas.microsoft.com/office/drawing/2014/main" id="{699FDA6F-5DC3-44C3-9801-4D0AEFBE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296"/>
              <a:ext cx="15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7">
              <a:extLst>
                <a:ext uri="{FF2B5EF4-FFF2-40B4-BE49-F238E27FC236}">
                  <a16:creationId xmlns:a16="http://schemas.microsoft.com/office/drawing/2014/main" id="{D9E24BAC-EA4B-4DEB-8DEA-7F7604FA4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4" y="10112"/>
              <a:ext cx="936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8">
              <a:extLst>
                <a:ext uri="{FF2B5EF4-FFF2-40B4-BE49-F238E27FC236}">
                  <a16:creationId xmlns:a16="http://schemas.microsoft.com/office/drawing/2014/main" id="{3A84AC82-D3B0-49DF-AA98-39851A551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" y="9000"/>
              <a:ext cx="576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69">
              <a:extLst>
                <a:ext uri="{FF2B5EF4-FFF2-40B4-BE49-F238E27FC236}">
                  <a16:creationId xmlns:a16="http://schemas.microsoft.com/office/drawing/2014/main" id="{7E2FEDF7-240B-4306-BF3C-EA032EB5C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4" y="9000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Oval 70">
              <a:extLst>
                <a:ext uri="{FF2B5EF4-FFF2-40B4-BE49-F238E27FC236}">
                  <a16:creationId xmlns:a16="http://schemas.microsoft.com/office/drawing/2014/main" id="{CDFCBBCB-1288-4CD0-A80F-AFF899E79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4" y="10052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6B2D59D5-A939-4CD3-9A1C-DCB83614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8790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72">
              <a:extLst>
                <a:ext uri="{FF2B5EF4-FFF2-40B4-BE49-F238E27FC236}">
                  <a16:creationId xmlns:a16="http://schemas.microsoft.com/office/drawing/2014/main" id="{F0E31F62-6613-478C-A67D-C3DF2C6F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8424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Rectangle 73">
            <a:extLst>
              <a:ext uri="{FF2B5EF4-FFF2-40B4-BE49-F238E27FC236}">
                <a16:creationId xmlns:a16="http://schemas.microsoft.com/office/drawing/2014/main" id="{7CF41BA7-F967-41C5-BBB4-55865EEF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Steps: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1. Label the inputs and outputs.</a:t>
            </a:r>
          </a:p>
        </p:txBody>
      </p:sp>
      <p:grpSp>
        <p:nvGrpSpPr>
          <p:cNvPr id="107" name="Group 74">
            <a:extLst>
              <a:ext uri="{FF2B5EF4-FFF2-40B4-BE49-F238E27FC236}">
                <a16:creationId xmlns:a16="http://schemas.microsoft.com/office/drawing/2014/main" id="{A94989E0-9925-4DAA-8F4C-BFB3AAADDAB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33600"/>
            <a:ext cx="4419600" cy="1374775"/>
            <a:chOff x="1248" y="1392"/>
            <a:chExt cx="2784" cy="866"/>
          </a:xfrm>
        </p:grpSpPr>
        <p:sp>
          <p:nvSpPr>
            <p:cNvPr id="108" name="Text Box 75">
              <a:extLst>
                <a:ext uri="{FF2B5EF4-FFF2-40B4-BE49-F238E27FC236}">
                  <a16:creationId xmlns:a16="http://schemas.microsoft.com/office/drawing/2014/main" id="{3986EFB7-DA38-4DC1-B22C-91EF4264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92"/>
              <a:ext cx="2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AB</a:t>
              </a:r>
            </a:p>
          </p:txBody>
        </p:sp>
        <p:sp>
          <p:nvSpPr>
            <p:cNvPr id="109" name="Text Box 76">
              <a:extLst>
                <a:ext uri="{FF2B5EF4-FFF2-40B4-BE49-F238E27FC236}">
                  <a16:creationId xmlns:a16="http://schemas.microsoft.com/office/drawing/2014/main" id="{7739A4E9-83E1-4588-8450-22EEDE720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F1</a:t>
              </a:r>
            </a:p>
            <a:p>
              <a:pPr eaLnBrk="0" hangingPunct="0">
                <a:spcBef>
                  <a:spcPct val="50000"/>
                </a:spcBef>
              </a:pPr>
              <a:endParaRPr lang="en-GB" sz="1600" dirty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7030A0"/>
                  </a:solidFill>
                </a:rPr>
                <a:t>F2</a:t>
              </a:r>
            </a:p>
          </p:txBody>
        </p:sp>
      </p:grpSp>
      <p:grpSp>
        <p:nvGrpSpPr>
          <p:cNvPr id="110" name="Group 77">
            <a:extLst>
              <a:ext uri="{FF2B5EF4-FFF2-40B4-BE49-F238E27FC236}">
                <a16:creationId xmlns:a16="http://schemas.microsoft.com/office/drawing/2014/main" id="{201057E1-666E-4D92-8491-97F222E7683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3810000" cy="1708150"/>
            <a:chOff x="2592" y="1344"/>
            <a:chExt cx="2400" cy="1076"/>
          </a:xfrm>
        </p:grpSpPr>
        <p:sp>
          <p:nvSpPr>
            <p:cNvPr id="111" name="Text Box 78">
              <a:extLst>
                <a:ext uri="{FF2B5EF4-FFF2-40B4-BE49-F238E27FC236}">
                  <a16:creationId xmlns:a16="http://schemas.microsoft.com/office/drawing/2014/main" id="{616593B8-9BA9-4B82-82CC-81689F664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A+B</a:t>
              </a:r>
              <a:endParaRPr lang="en-GB" sz="1600"/>
            </a:p>
          </p:txBody>
        </p:sp>
        <p:sp>
          <p:nvSpPr>
            <p:cNvPr id="112" name="Text Box 79">
              <a:extLst>
                <a:ext uri="{FF2B5EF4-FFF2-40B4-BE49-F238E27FC236}">
                  <a16:creationId xmlns:a16="http://schemas.microsoft.com/office/drawing/2014/main" id="{3BDCA44E-3BD6-4D1E-957A-06B4798F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A'+B'</a:t>
              </a:r>
              <a:endParaRPr lang="en-GB" sz="1600"/>
            </a:p>
          </p:txBody>
        </p:sp>
        <p:sp>
          <p:nvSpPr>
            <p:cNvPr id="113" name="Text Box 80">
              <a:extLst>
                <a:ext uri="{FF2B5EF4-FFF2-40B4-BE49-F238E27FC236}">
                  <a16:creationId xmlns:a16="http://schemas.microsoft.com/office/drawing/2014/main" id="{40BC0990-FAF5-426D-B402-B3E1620B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58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(A+B).(A'+B')</a:t>
              </a:r>
              <a:endParaRPr lang="en-GB" sz="1600"/>
            </a:p>
          </p:txBody>
        </p:sp>
        <p:sp>
          <p:nvSpPr>
            <p:cNvPr id="114" name="Text Box 81">
              <a:extLst>
                <a:ext uri="{FF2B5EF4-FFF2-40B4-BE49-F238E27FC236}">
                  <a16:creationId xmlns:a16="http://schemas.microsoft.com/office/drawing/2014/main" id="{1841559C-CF74-45CD-8ED4-507D48152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0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= </a:t>
              </a:r>
              <a:r>
                <a:rPr lang="en-GB" sz="1600" dirty="0">
                  <a:solidFill>
                    <a:srgbClr val="0000FF"/>
                  </a:solidFill>
                </a:rPr>
                <a:t>(A'+B')' </a:t>
              </a:r>
              <a:r>
                <a:rPr lang="en-GB" sz="1600" dirty="0"/>
                <a:t>=</a:t>
              </a:r>
              <a:r>
                <a:rPr lang="en-GB" sz="1600" dirty="0">
                  <a:solidFill>
                    <a:srgbClr val="0000FF"/>
                  </a:solidFill>
                </a:rPr>
                <a:t> A</a:t>
              </a:r>
              <a:r>
                <a:rPr lang="en-GB" sz="1600" dirty="0">
                  <a:solidFill>
                    <a:srgbClr val="0000FF"/>
                  </a:solidFill>
                  <a:sym typeface="Symbol" pitchFamily="18" charset="2"/>
                </a:rPr>
                <a:t></a:t>
              </a:r>
              <a:r>
                <a:rPr lang="en-GB" sz="1600" dirty="0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115" name="Rectangle 82">
            <a:extLst>
              <a:ext uri="{FF2B5EF4-FFF2-40B4-BE49-F238E27FC236}">
                <a16:creationId xmlns:a16="http://schemas.microsoft.com/office/drawing/2014/main" id="{D15F8677-75FB-40D3-B0A9-F7335C1D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2. Obtain the functions of    	  	  intermediate points and the outputs.</a:t>
            </a:r>
          </a:p>
        </p:txBody>
      </p:sp>
      <p:sp>
        <p:nvSpPr>
          <p:cNvPr id="116" name="Rectangle 83">
            <a:extLst>
              <a:ext uri="{FF2B5EF4-FFF2-40B4-BE49-F238E27FC236}">
                <a16:creationId xmlns:a16="http://schemas.microsoft.com/office/drawing/2014/main" id="{3A219F81-25E7-4AA9-A63B-94260256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/>
              <a:t>3. Draw the truth table.</a:t>
            </a:r>
          </a:p>
        </p:txBody>
      </p:sp>
      <p:sp>
        <p:nvSpPr>
          <p:cNvPr id="117" name="Rectangle 85">
            <a:extLst>
              <a:ext uri="{FF2B5EF4-FFF2-40B4-BE49-F238E27FC236}">
                <a16:creationId xmlns:a16="http://schemas.microsoft.com/office/drawing/2014/main" id="{8A32E053-EACF-41FD-AD18-313E95FB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000" dirty="0"/>
              <a:t>4. Deduce the functionality of the circuit </a:t>
            </a:r>
            <a:r>
              <a:rPr lang="en-US" sz="2000" dirty="0">
                <a:sym typeface="ZapfDingbats" pitchFamily="82" charset="2"/>
              </a:rPr>
              <a:t></a:t>
            </a:r>
            <a:r>
              <a:rPr lang="en-US" sz="2000" dirty="0"/>
              <a:t>  </a:t>
            </a:r>
          </a:p>
        </p:txBody>
      </p:sp>
      <p:graphicFrame>
        <p:nvGraphicFramePr>
          <p:cNvPr id="118" name="Group 147">
            <a:extLst>
              <a:ext uri="{FF2B5EF4-FFF2-40B4-BE49-F238E27FC236}">
                <a16:creationId xmlns:a16="http://schemas.microsoft.com/office/drawing/2014/main" id="{36B12D90-B7B4-4907-915F-4E8CADD8E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66347"/>
              </p:ext>
            </p:extLst>
          </p:nvPr>
        </p:nvGraphicFramePr>
        <p:xfrm>
          <a:off x="5486400" y="3717066"/>
          <a:ext cx="3276600" cy="1676400"/>
        </p:xfrm>
        <a:graphic>
          <a:graphicData uri="http://schemas.openxmlformats.org/drawingml/2006/table">
            <a:tbl>
              <a:tblPr/>
              <a:tblGrid>
                <a:gridCol w="31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(A+B)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(A'+B')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Rectangle 85">
            <a:extLst>
              <a:ext uri="{FF2B5EF4-FFF2-40B4-BE49-F238E27FC236}">
                <a16:creationId xmlns:a16="http://schemas.microsoft.com/office/drawing/2014/main" id="{2A0620C8-91BF-4193-9D05-9402579AE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070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Half adder</a:t>
            </a:r>
            <a:r>
              <a:rPr lang="en-US" sz="24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A5F93-A93F-49A6-B61E-40BEE63B91A1}"/>
              </a:ext>
            </a:extLst>
          </p:cNvPr>
          <p:cNvSpPr txBox="1"/>
          <p:nvPr/>
        </p:nvSpPr>
        <p:spPr>
          <a:xfrm>
            <a:off x="5139159" y="1759352"/>
            <a:ext cx="2951545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What is this circuit?</a:t>
            </a: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467E5D24-7891-4794-A798-EB3CCB9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utoUpdateAnimBg="0"/>
      <p:bldP spid="115" grpId="0" autoUpdateAnimBg="0"/>
      <p:bldP spid="116" grpId="0" autoUpdateAnimBg="0"/>
      <p:bldP spid="117" grpId="0" autoUpdateAnimBg="0"/>
      <p:bldP spid="1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Design Methods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7" name="Rectangle 3">
            <a:extLst>
              <a:ext uri="{FF2B5EF4-FFF2-40B4-BE49-F238E27FC236}">
                <a16:creationId xmlns:a16="http://schemas.microsoft.com/office/drawing/2014/main" id="{AF1FBA72-3AEA-42FD-9E0E-634C164107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Different combinational circuit design methods: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Gate-level design method (with logic gates)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design method (with functional blocks)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methods make use of logic gates and useful function blocks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are available as Integrated Circuit (IC) chips.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Types of IC chips (based on packing density): SSI, MSI, LSI, VLSI, ULSI.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Main objectives of circuit design: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Reduce cost (number of gates for small circuits; number of IC packages for complex circuits)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Increase speed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simplicity (re-use blocks where possible)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C53FBF94-F845-4130-9B12-027DBA2572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Design procedure:</a:t>
            </a:r>
          </a:p>
          <a:p>
            <a:pPr marL="890588" lvl="1" indent="-4397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State problem</a:t>
            </a:r>
            <a:br>
              <a:rPr lang="en-US" sz="2400" dirty="0"/>
            </a:br>
            <a:r>
              <a:rPr lang="en-US" dirty="0"/>
              <a:t>Example:  Build a </a:t>
            </a:r>
            <a:r>
              <a:rPr lang="en-US" dirty="0">
                <a:solidFill>
                  <a:srgbClr val="800000"/>
                </a:solidFill>
              </a:rPr>
              <a:t>Half Adder</a:t>
            </a:r>
            <a:r>
              <a:rPr lang="en-US" dirty="0"/>
              <a:t>.</a:t>
            </a:r>
          </a:p>
          <a:p>
            <a:pPr marL="890588" lvl="1" indent="-439738" fontAlgn="auto">
              <a:spcBef>
                <a:spcPct val="3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Determine and label the inputs and outputs of circuit.</a:t>
            </a:r>
            <a:br>
              <a:rPr lang="en-US" sz="2400" dirty="0"/>
            </a:br>
            <a:r>
              <a:rPr lang="en-US" dirty="0"/>
              <a:t>Example: Two inputs and two outputs labelled, as shown below.</a:t>
            </a: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FB566CF-AFAB-429B-8B23-67A23889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410200"/>
            <a:ext cx="797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35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/>
              <a:t>3.	Draw the truth table.</a:t>
            </a:r>
          </a:p>
        </p:txBody>
      </p:sp>
      <p:graphicFrame>
        <p:nvGraphicFramePr>
          <p:cNvPr id="85" name="Group 57">
            <a:extLst>
              <a:ext uri="{FF2B5EF4-FFF2-40B4-BE49-F238E27FC236}">
                <a16:creationId xmlns:a16="http://schemas.microsoft.com/office/drawing/2014/main" id="{EE67EB3E-559D-43CE-AC79-677E09978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51633"/>
              </p:ext>
            </p:extLst>
          </p:nvPr>
        </p:nvGraphicFramePr>
        <p:xfrm>
          <a:off x="5791200" y="3886200"/>
          <a:ext cx="2209800" cy="18288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917E308-D6F5-4592-862F-B26A0FA492A3}"/>
              </a:ext>
            </a:extLst>
          </p:cNvPr>
          <p:cNvGrpSpPr/>
          <p:nvPr/>
        </p:nvGrpSpPr>
        <p:grpSpPr>
          <a:xfrm>
            <a:off x="1676400" y="3960783"/>
            <a:ext cx="2574925" cy="1358930"/>
            <a:chOff x="1676400" y="3960783"/>
            <a:chExt cx="2574925" cy="1358930"/>
          </a:xfrm>
        </p:grpSpPr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987565F2-70E4-4DC5-8C18-F66D99897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1360" y="4267200"/>
              <a:ext cx="41211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43725AFB-E5CC-4590-8FD6-4059430BB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039" y="4724400"/>
              <a:ext cx="43243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C7D651CD-5BA7-463E-820F-95FAE7C27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2672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79796CE0-647B-48E7-BFA9-2D02AEB98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925" y="47244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1">
              <a:extLst>
                <a:ext uri="{FF2B5EF4-FFF2-40B4-BE49-F238E27FC236}">
                  <a16:creationId xmlns:a16="http://schemas.microsoft.com/office/drawing/2014/main" id="{AB514A67-5045-4192-A7AE-37F9B484C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Y</a:t>
              </a:r>
            </a:p>
          </p:txBody>
        </p:sp>
        <p:sp>
          <p:nvSpPr>
            <p:cNvPr id="82" name="Text Box 12">
              <a:extLst>
                <a:ext uri="{FF2B5EF4-FFF2-40B4-BE49-F238E27FC236}">
                  <a16:creationId xmlns:a16="http://schemas.microsoft.com/office/drawing/2014/main" id="{35D2BD48-D40A-44A5-B596-9EA85719C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325" y="4083050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sp>
          <p:nvSpPr>
            <p:cNvPr id="83" name="Text Box 13">
              <a:extLst>
                <a:ext uri="{FF2B5EF4-FFF2-40B4-BE49-F238E27FC236}">
                  <a16:creationId xmlns:a16="http://schemas.microsoft.com/office/drawing/2014/main" id="{A7D77FCC-4CE7-4715-87DB-511F5F930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4953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DC12391-B071-4154-83C7-D78FFCFB5D08}"/>
                </a:ext>
              </a:extLst>
            </p:cNvPr>
            <p:cNvGrpSpPr/>
            <p:nvPr/>
          </p:nvGrpSpPr>
          <p:grpSpPr>
            <a:xfrm>
              <a:off x="2400300" y="3960783"/>
              <a:ext cx="1104900" cy="992217"/>
              <a:chOff x="2400300" y="3960783"/>
              <a:chExt cx="1104900" cy="992217"/>
            </a:xfrm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D855268B-962D-406A-840F-B5403C26A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300" y="3962400"/>
                <a:ext cx="1104900" cy="990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6">
                <a:extLst>
                  <a:ext uri="{FF2B5EF4-FFF2-40B4-BE49-F238E27FC236}">
                    <a16:creationId xmlns:a16="http://schemas.microsoft.com/office/drawing/2014/main" id="{DB3AA408-6F32-43AC-8AB8-8FC17AF97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8875" y="4213225"/>
                <a:ext cx="1047750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Half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86" name="Text Box 6">
                <a:extLst>
                  <a:ext uri="{FF2B5EF4-FFF2-40B4-BE49-F238E27FC236}">
                    <a16:creationId xmlns:a16="http://schemas.microsoft.com/office/drawing/2014/main" id="{3CE06278-62F6-49B7-988D-5223020930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3960783"/>
                <a:ext cx="5715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  <a:sym typeface="Symbol" panose="05050102010706020507" pitchFamily="18" charset="2"/>
                  </a:rPr>
                  <a:t>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Gate-Level (SSI) Design: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25EA959-2263-4785-A70F-E4284B2760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lvl="1" indent="-358775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4.	Obtain simplified Boolean functions.</a:t>
            </a:r>
            <a:br>
              <a:rPr lang="en-US" sz="2400" dirty="0"/>
            </a:br>
            <a:r>
              <a:rPr lang="en-US" dirty="0"/>
              <a:t>Example: C = </a:t>
            </a:r>
            <a:r>
              <a:rPr lang="en-US" dirty="0">
                <a:solidFill>
                  <a:srgbClr val="800000"/>
                </a:solidFill>
              </a:rPr>
              <a:t>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S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X'Y + XY'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XY</a:t>
            </a:r>
            <a:endParaRPr lang="en-US" dirty="0"/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AB38E201-B6E8-482F-86B1-B2678147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17550" lvl="1" indent="-373063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400" dirty="0"/>
              <a:t>5. Draw the logic diagram.</a:t>
            </a:r>
            <a:endParaRPr lang="en-US" sz="2000" dirty="0"/>
          </a:p>
        </p:txBody>
      </p:sp>
      <p:graphicFrame>
        <p:nvGraphicFramePr>
          <p:cNvPr id="21" name="Group 123">
            <a:extLst>
              <a:ext uri="{FF2B5EF4-FFF2-40B4-BE49-F238E27FC236}">
                <a16:creationId xmlns:a16="http://schemas.microsoft.com/office/drawing/2014/main" id="{C2A55630-2F16-4BFF-8514-8EA3963CD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841910"/>
              </p:ext>
            </p:extLst>
          </p:nvPr>
        </p:nvGraphicFramePr>
        <p:xfrm>
          <a:off x="6477000" y="1600200"/>
          <a:ext cx="1752600" cy="16764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83">
            <a:extLst>
              <a:ext uri="{FF2B5EF4-FFF2-40B4-BE49-F238E27FC236}">
                <a16:creationId xmlns:a16="http://schemas.microsoft.com/office/drawing/2014/main" id="{D543805B-D7FF-46C0-8BC7-72E5C5BED451}"/>
              </a:ext>
            </a:extLst>
          </p:cNvPr>
          <p:cNvGrpSpPr>
            <a:grpSpLocks/>
          </p:cNvGrpSpPr>
          <p:nvPr/>
        </p:nvGrpSpPr>
        <p:grpSpPr bwMode="auto">
          <a:xfrm>
            <a:off x="2104231" y="4182269"/>
            <a:ext cx="3067050" cy="1692275"/>
            <a:chOff x="1473" y="2332"/>
            <a:chExt cx="1932" cy="1066"/>
          </a:xfrm>
        </p:grpSpPr>
        <p:sp>
          <p:nvSpPr>
            <p:cNvPr id="23" name="AutoShape 84">
              <a:extLst>
                <a:ext uri="{FF2B5EF4-FFF2-40B4-BE49-F238E27FC236}">
                  <a16:creationId xmlns:a16="http://schemas.microsoft.com/office/drawing/2014/main" id="{2EEE03A9-82AB-4EA6-B947-542FE0A59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85">
              <a:extLst>
                <a:ext uri="{FF2B5EF4-FFF2-40B4-BE49-F238E27FC236}">
                  <a16:creationId xmlns:a16="http://schemas.microsoft.com/office/drawing/2014/main" id="{6C261006-F0BC-4064-82A8-37C15D2B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86">
              <a:extLst>
                <a:ext uri="{FF2B5EF4-FFF2-40B4-BE49-F238E27FC236}">
                  <a16:creationId xmlns:a16="http://schemas.microsoft.com/office/drawing/2014/main" id="{FE3371ED-ABBB-4C8B-8FB0-70090A1F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7">
              <a:extLst>
                <a:ext uri="{FF2B5EF4-FFF2-40B4-BE49-F238E27FC236}">
                  <a16:creationId xmlns:a16="http://schemas.microsoft.com/office/drawing/2014/main" id="{5C6D04E2-1C5C-4212-8FF1-C5151267C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8">
              <a:extLst>
                <a:ext uri="{FF2B5EF4-FFF2-40B4-BE49-F238E27FC236}">
                  <a16:creationId xmlns:a16="http://schemas.microsoft.com/office/drawing/2014/main" id="{87D56A09-221E-4154-8803-64C20D4E0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9">
              <a:extLst>
                <a:ext uri="{FF2B5EF4-FFF2-40B4-BE49-F238E27FC236}">
                  <a16:creationId xmlns:a16="http://schemas.microsoft.com/office/drawing/2014/main" id="{44DD3B62-35B0-41BF-A398-010568F49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0">
              <a:extLst>
                <a:ext uri="{FF2B5EF4-FFF2-40B4-BE49-F238E27FC236}">
                  <a16:creationId xmlns:a16="http://schemas.microsoft.com/office/drawing/2014/main" id="{D1EDD81D-63E5-4D35-8B1F-965566F58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1">
              <a:extLst>
                <a:ext uri="{FF2B5EF4-FFF2-40B4-BE49-F238E27FC236}">
                  <a16:creationId xmlns:a16="http://schemas.microsoft.com/office/drawing/2014/main" id="{E7A3501D-DA18-4F92-A1CC-C7E91ACEE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2">
              <a:extLst>
                <a:ext uri="{FF2B5EF4-FFF2-40B4-BE49-F238E27FC236}">
                  <a16:creationId xmlns:a16="http://schemas.microsoft.com/office/drawing/2014/main" id="{8F49E964-4B0E-4379-BB96-E6E3B32BB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3">
              <a:extLst>
                <a:ext uri="{FF2B5EF4-FFF2-40B4-BE49-F238E27FC236}">
                  <a16:creationId xmlns:a16="http://schemas.microsoft.com/office/drawing/2014/main" id="{29675042-F98B-49B6-A145-49E7B09CC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94">
              <a:extLst>
                <a:ext uri="{FF2B5EF4-FFF2-40B4-BE49-F238E27FC236}">
                  <a16:creationId xmlns:a16="http://schemas.microsoft.com/office/drawing/2014/main" id="{001EFBC3-63DF-4358-B8C6-6665E648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" name="Group 95">
              <a:extLst>
                <a:ext uri="{FF2B5EF4-FFF2-40B4-BE49-F238E27FC236}">
                  <a16:creationId xmlns:a16="http://schemas.microsoft.com/office/drawing/2014/main" id="{6FE55EAC-0793-4D8C-B84E-4F0E1D94C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8" name="Freeform 96">
                <a:extLst>
                  <a:ext uri="{FF2B5EF4-FFF2-40B4-BE49-F238E27FC236}">
                    <a16:creationId xmlns:a16="http://schemas.microsoft.com/office/drawing/2014/main" id="{AF38B739-2655-4AA5-86FF-C981359BA7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97">
                <a:extLst>
                  <a:ext uri="{FF2B5EF4-FFF2-40B4-BE49-F238E27FC236}">
                    <a16:creationId xmlns:a16="http://schemas.microsoft.com/office/drawing/2014/main" id="{3E64914E-6065-4316-885C-E95C8E07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8">
                <a:extLst>
                  <a:ext uri="{FF2B5EF4-FFF2-40B4-BE49-F238E27FC236}">
                    <a16:creationId xmlns:a16="http://schemas.microsoft.com/office/drawing/2014/main" id="{82637C07-99BA-443F-946C-0CCFCCBD6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9">
                <a:extLst>
                  <a:ext uri="{FF2B5EF4-FFF2-40B4-BE49-F238E27FC236}">
                    <a16:creationId xmlns:a16="http://schemas.microsoft.com/office/drawing/2014/main" id="{2D04854C-A588-4B3D-9601-B9A10F279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A503038B-4509-4087-B9FA-4BFBD6EFEE8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19 w 576"/>
                  <a:gd name="T3" fmla="*/ 3 h 432"/>
                  <a:gd name="T4" fmla="*/ 24 w 576"/>
                  <a:gd name="T5" fmla="*/ 1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B84CE943-CDC9-4C09-8220-20B21EEC5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6 h 864"/>
                  <a:gd name="T4" fmla="*/ 0 w 288"/>
                  <a:gd name="T5" fmla="*/ 12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102">
              <a:extLst>
                <a:ext uri="{FF2B5EF4-FFF2-40B4-BE49-F238E27FC236}">
                  <a16:creationId xmlns:a16="http://schemas.microsoft.com/office/drawing/2014/main" id="{9B6D3C52-599F-4A9F-838C-5B9D8D83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6" name="Text Box 103">
              <a:extLst>
                <a:ext uri="{FF2B5EF4-FFF2-40B4-BE49-F238E27FC236}">
                  <a16:creationId xmlns:a16="http://schemas.microsoft.com/office/drawing/2014/main" id="{6A1A0F12-872E-4CCC-B6FA-387BEC69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7" name="Text Box 104">
              <a:extLst>
                <a:ext uri="{FF2B5EF4-FFF2-40B4-BE49-F238E27FC236}">
                  <a16:creationId xmlns:a16="http://schemas.microsoft.com/office/drawing/2014/main" id="{3A56FCA5-A894-4129-8F38-E2A0F9BA4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44" name="Text Box 105">
            <a:extLst>
              <a:ext uri="{FF2B5EF4-FFF2-40B4-BE49-F238E27FC236}">
                <a16:creationId xmlns:a16="http://schemas.microsoft.com/office/drawing/2014/main" id="{2799061B-DC26-45D2-A711-BDE6FF01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269" y="3582987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400" dirty="0">
                <a:solidFill>
                  <a:srgbClr val="800000"/>
                </a:solidFill>
              </a:rPr>
              <a:t>Half Adder</a:t>
            </a:r>
            <a:endParaRPr lang="en-GB" sz="2400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0AFD32-7129-4073-BD69-1613A6108E0E}"/>
              </a:ext>
            </a:extLst>
          </p:cNvPr>
          <p:cNvGrpSpPr/>
          <p:nvPr/>
        </p:nvGrpSpPr>
        <p:grpSpPr>
          <a:xfrm>
            <a:off x="6264275" y="4040187"/>
            <a:ext cx="2574925" cy="2064748"/>
            <a:chOff x="6264275" y="4453301"/>
            <a:chExt cx="2574925" cy="20647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51317-73B3-4227-BF42-874B2592E9D2}"/>
                </a:ext>
              </a:extLst>
            </p:cNvPr>
            <p:cNvGrpSpPr/>
            <p:nvPr/>
          </p:nvGrpSpPr>
          <p:grpSpPr>
            <a:xfrm>
              <a:off x="6264275" y="5159119"/>
              <a:ext cx="2574925" cy="1358930"/>
              <a:chOff x="1676400" y="3960783"/>
              <a:chExt cx="2574925" cy="1358930"/>
            </a:xfrm>
          </p:grpSpPr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id="{8A01A91A-7073-4C60-A45B-3EB97EBB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1360" y="4267200"/>
                <a:ext cx="4121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C245EB14-9AB0-42A5-ABA5-74A2D760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1039" y="4724400"/>
                <a:ext cx="4324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9">
                <a:extLst>
                  <a:ext uri="{FF2B5EF4-FFF2-40B4-BE49-F238E27FC236}">
                    <a16:creationId xmlns:a16="http://schemas.microsoft.com/office/drawing/2014/main" id="{FEABC921-3C94-43E4-967E-4EE9F0A08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2672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0">
                <a:extLst>
                  <a:ext uri="{FF2B5EF4-FFF2-40B4-BE49-F238E27FC236}">
                    <a16:creationId xmlns:a16="http://schemas.microsoft.com/office/drawing/2014/main" id="{34E8B971-78AC-4739-A400-6980BAAAA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5925" y="4724400"/>
                <a:ext cx="914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A4717BB0-01D7-4DCE-9976-22B079790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6400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X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Y</a:t>
                </a:r>
              </a:p>
            </p:txBody>
          </p:sp>
          <p:sp>
            <p:nvSpPr>
              <p:cNvPr id="51" name="Text Box 12">
                <a:extLst>
                  <a:ext uri="{FF2B5EF4-FFF2-40B4-BE49-F238E27FC236}">
                    <a16:creationId xmlns:a16="http://schemas.microsoft.com/office/drawing/2014/main" id="{BE642B25-E772-4930-B99F-5B467EE57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325" y="4083050"/>
                <a:ext cx="381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S</a:t>
                </a:r>
              </a:p>
              <a:p>
                <a:pPr eaLnBrk="0" hangingPunct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GB" dirty="0"/>
                  <a:t>C</a:t>
                </a:r>
              </a:p>
            </p:txBody>
          </p:sp>
          <p:sp>
            <p:nvSpPr>
              <p:cNvPr id="52" name="Text Box 13">
                <a:extLst>
                  <a:ext uri="{FF2B5EF4-FFF2-40B4-BE49-F238E27FC236}">
                    <a16:creationId xmlns:a16="http://schemas.microsoft.com/office/drawing/2014/main" id="{5747EE8D-89B2-48D3-9411-A235E1D1C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550" y="4953000"/>
                <a:ext cx="9144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Y)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E2F0184-B7F1-456E-8A47-EDC7EA689795}"/>
                  </a:ext>
                </a:extLst>
              </p:cNvPr>
              <p:cNvGrpSpPr/>
              <p:nvPr/>
            </p:nvGrpSpPr>
            <p:grpSpPr>
              <a:xfrm>
                <a:off x="2400300" y="3960783"/>
                <a:ext cx="1104900" cy="992217"/>
                <a:chOff x="2400300" y="3960783"/>
                <a:chExt cx="1104900" cy="992217"/>
              </a:xfrm>
            </p:grpSpPr>
            <p:sp>
              <p:nvSpPr>
                <p:cNvPr id="54" name="Rectangle 5">
                  <a:extLst>
                    <a:ext uri="{FF2B5EF4-FFF2-40B4-BE49-F238E27FC236}">
                      <a16:creationId xmlns:a16="http://schemas.microsoft.com/office/drawing/2014/main" id="{86448187-FCBB-4550-BA65-311164AC0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300" y="3962400"/>
                  <a:ext cx="1104900" cy="9906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Text Box 6">
                  <a:extLst>
                    <a:ext uri="{FF2B5EF4-FFF2-40B4-BE49-F238E27FC236}">
                      <a16:creationId xmlns:a16="http://schemas.microsoft.com/office/drawing/2014/main" id="{7FA63B8A-7BB0-44E7-AC60-1C268E065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8875" y="4213225"/>
                  <a:ext cx="104775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Half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56" name="Text Box 6">
                  <a:extLst>
                    <a:ext uri="{FF2B5EF4-FFF2-40B4-BE49-F238E27FC236}">
                      <a16:creationId xmlns:a16="http://schemas.microsoft.com/office/drawing/2014/main" id="{8465B758-AFE1-4C51-BA17-14BC4A259C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000" y="3960783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7" name="Text Box 105">
              <a:extLst>
                <a:ext uri="{FF2B5EF4-FFF2-40B4-BE49-F238E27FC236}">
                  <a16:creationId xmlns:a16="http://schemas.microsoft.com/office/drawing/2014/main" id="{1B8A96A8-1CAD-4D54-80A5-01F89AB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3381" y="4453301"/>
              <a:ext cx="17526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Block diagram of Half Adder</a:t>
              </a:r>
              <a:endParaRPr lang="en-GB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bldLvl="2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Gate-Level (SSI) Design: Full Adder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#17: Combinational Circuits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>
            <a:extLst>
              <a:ext uri="{FF2B5EF4-FFF2-40B4-BE49-F238E27FC236}">
                <a16:creationId xmlns:a16="http://schemas.microsoft.com/office/drawing/2014/main" id="{7567F083-84B3-41DB-9C4A-E0BC75106F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153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Half adder adds up only two bits.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add two binary numbers, we need to add 3 bits (including the </a:t>
            </a:r>
            <a:r>
              <a:rPr lang="en-US" i="1" dirty="0"/>
              <a:t>carry</a:t>
            </a:r>
            <a:r>
              <a:rPr lang="en-US" dirty="0"/>
              <a:t>).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</p:txBody>
      </p:sp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EEBB0CF2-E31E-478E-9EC7-A709E221F0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264069"/>
              </p:ext>
            </p:extLst>
          </p:nvPr>
        </p:nvGraphicFramePr>
        <p:xfrm>
          <a:off x="3881377" y="2728884"/>
          <a:ext cx="26797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680200" imgH="1276200" progId="Word.Document.8">
                  <p:embed/>
                </p:oleObj>
              </mc:Choice>
              <mc:Fallback>
                <p:oleObj name="Document" r:id="rId3" imgW="2680200" imgH="1276200" progId="Word.Document.8">
                  <p:embed/>
                  <p:pic>
                    <p:nvPicPr>
                      <p:cNvPr id="66" name="Object 4">
                        <a:extLst>
                          <a:ext uri="{FF2B5EF4-FFF2-40B4-BE49-F238E27FC236}">
                            <a16:creationId xmlns:a16="http://schemas.microsoft.com/office/drawing/2014/main" id="{EEBB0CF2-E31E-478E-9EC7-A709E221F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377" y="2728884"/>
                        <a:ext cx="2679700" cy="127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">
            <a:extLst>
              <a:ext uri="{FF2B5EF4-FFF2-40B4-BE49-F238E27FC236}">
                <a16:creationId xmlns:a16="http://schemas.microsoft.com/office/drawing/2014/main" id="{2BB35ACA-635E-4413-BCDB-A571DC51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38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dirty="0">
                <a:solidFill>
                  <a:srgbClr val="800000"/>
                </a:solidFill>
              </a:rPr>
              <a:t>Full Adder</a:t>
            </a:r>
            <a:r>
              <a:rPr lang="en-US" sz="2400" dirty="0"/>
              <a:t> (so called as it can be made from two half adders).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DBA9F1-C593-4186-8A54-9F30503BB9AD}"/>
              </a:ext>
            </a:extLst>
          </p:cNvPr>
          <p:cNvGrpSpPr/>
          <p:nvPr/>
        </p:nvGrpSpPr>
        <p:grpSpPr>
          <a:xfrm>
            <a:off x="4150006" y="4737634"/>
            <a:ext cx="2720011" cy="1595710"/>
            <a:chOff x="4150006" y="4737634"/>
            <a:chExt cx="2720011" cy="1595710"/>
          </a:xfrm>
        </p:grpSpPr>
        <p:sp>
          <p:nvSpPr>
            <p:cNvPr id="132" name="Line 12">
              <a:extLst>
                <a:ext uri="{FF2B5EF4-FFF2-40B4-BE49-F238E27FC236}">
                  <a16:creationId xmlns:a16="http://schemas.microsoft.com/office/drawing/2014/main" id="{BB0BA283-8651-4563-BE8C-398B98315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1252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">
              <a:extLst>
                <a:ext uri="{FF2B5EF4-FFF2-40B4-BE49-F238E27FC236}">
                  <a16:creationId xmlns:a16="http://schemas.microsoft.com/office/drawing/2014/main" id="{01131092-02EF-4A2F-BE19-BED88400B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1534" y="5582455"/>
              <a:ext cx="914400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Text Box 14">
              <a:extLst>
                <a:ext uri="{FF2B5EF4-FFF2-40B4-BE49-F238E27FC236}">
                  <a16:creationId xmlns:a16="http://schemas.microsoft.com/office/drawing/2014/main" id="{D99EBBCA-0068-472C-A977-2E725A69D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006" y="4849018"/>
              <a:ext cx="381000" cy="96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dirty="0"/>
                <a:t>Z</a:t>
              </a:r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DEEA54EF-9FC8-4AF1-BE8D-809B295E9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017" y="4972855"/>
              <a:ext cx="38100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S</a:t>
              </a:r>
            </a:p>
            <a:p>
              <a:pPr eaLnBrk="0" hangingPunct="0">
                <a:spcBef>
                  <a:spcPts val="0"/>
                </a:spcBef>
                <a:spcAft>
                  <a:spcPts val="1200"/>
                </a:spcAft>
              </a:pPr>
              <a:r>
                <a:rPr lang="en-GB" dirty="0"/>
                <a:t>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60F274C-7104-42D3-91A0-858B8776DE98}"/>
                </a:ext>
              </a:extLst>
            </p:cNvPr>
            <p:cNvGrpSpPr/>
            <p:nvPr/>
          </p:nvGrpSpPr>
          <p:grpSpPr>
            <a:xfrm>
              <a:off x="4454806" y="5029200"/>
              <a:ext cx="441044" cy="611188"/>
              <a:chOff x="3981450" y="5029200"/>
              <a:chExt cx="914400" cy="611188"/>
            </a:xfrm>
          </p:grpSpPr>
          <p:sp>
            <p:nvSpPr>
              <p:cNvPr id="71" name="Line 10">
                <a:extLst>
                  <a:ext uri="{FF2B5EF4-FFF2-40B4-BE49-F238E27FC236}">
                    <a16:creationId xmlns:a16="http://schemas.microsoft.com/office/drawing/2014/main" id="{6E8E2099-B08F-4F49-8D31-C8156529B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0292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">
                <a:extLst>
                  <a:ext uri="{FF2B5EF4-FFF2-40B4-BE49-F238E27FC236}">
                    <a16:creationId xmlns:a16="http://schemas.microsoft.com/office/drawing/2014/main" id="{722BF79B-1802-4ECC-A041-76CA59D04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3340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7">
                <a:extLst>
                  <a:ext uri="{FF2B5EF4-FFF2-40B4-BE49-F238E27FC236}">
                    <a16:creationId xmlns:a16="http://schemas.microsoft.com/office/drawing/2014/main" id="{34834C5A-B4E3-4D02-88F9-8449DED93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1450" y="5638800"/>
                <a:ext cx="914400" cy="15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C513CE2-4C75-40FD-944A-ED8118DAD783}"/>
                </a:ext>
              </a:extLst>
            </p:cNvPr>
            <p:cNvGrpSpPr/>
            <p:nvPr/>
          </p:nvGrpSpPr>
          <p:grpSpPr>
            <a:xfrm>
              <a:off x="4800600" y="4737634"/>
              <a:ext cx="1371600" cy="1595710"/>
              <a:chOff x="4800600" y="4737634"/>
              <a:chExt cx="1371600" cy="1595710"/>
            </a:xfrm>
          </p:grpSpPr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3BEC91C3-6B91-4194-8A03-E1204E5B0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5966631"/>
                <a:ext cx="1371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(X + Y + Z)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76A3BCD-DCF0-4320-B76F-F259E597EC5D}"/>
                  </a:ext>
                </a:extLst>
              </p:cNvPr>
              <p:cNvGrpSpPr/>
              <p:nvPr/>
            </p:nvGrpSpPr>
            <p:grpSpPr>
              <a:xfrm>
                <a:off x="4914900" y="4737634"/>
                <a:ext cx="1143000" cy="1211260"/>
                <a:chOff x="4914900" y="4737634"/>
                <a:chExt cx="1143000" cy="1211260"/>
              </a:xfrm>
            </p:grpSpPr>
            <p:sp>
              <p:nvSpPr>
                <p:cNvPr id="69" name="Rectangle 8">
                  <a:extLst>
                    <a:ext uri="{FF2B5EF4-FFF2-40B4-BE49-F238E27FC236}">
                      <a16:creationId xmlns:a16="http://schemas.microsoft.com/office/drawing/2014/main" id="{D57134E8-0226-48C3-B1AC-436D4D33C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4900" y="4737634"/>
                  <a:ext cx="1143000" cy="121126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0" name="Text Box 9">
                  <a:extLst>
                    <a:ext uri="{FF2B5EF4-FFF2-40B4-BE49-F238E27FC236}">
                      <a16:creationId xmlns:a16="http://schemas.microsoft.com/office/drawing/2014/main" id="{00C60639-6FAD-4F80-ABD6-D2FA7BD80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29200" y="5108658"/>
                  <a:ext cx="914400" cy="7016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Full</a:t>
                  </a:r>
                </a:p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</a:rPr>
                    <a:t>Adder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8" name="Text Box 6">
                  <a:extLst>
                    <a:ext uri="{FF2B5EF4-FFF2-40B4-BE49-F238E27FC236}">
                      <a16:creationId xmlns:a16="http://schemas.microsoft.com/office/drawing/2014/main" id="{65579F4D-44B2-46F8-BEBD-820AD72F3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00650" y="4752945"/>
                  <a:ext cx="5715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GB" sz="2000" b="1" dirty="0">
                      <a:latin typeface="Times New Roman" pitchFamily="18" charset="0"/>
                      <a:sym typeface="Symbol" panose="05050102010706020507" pitchFamily="18" charset="2"/>
                    </a:rPr>
                    <a:t></a:t>
                  </a:r>
                  <a:endParaRPr lang="en-GB" sz="2000" dirty="0">
                    <a:latin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18358</TotalTime>
  <Words>4626</Words>
  <Application>Microsoft Office PowerPoint</Application>
  <PresentationFormat>On-screen Show (4:3)</PresentationFormat>
  <Paragraphs>1706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ZapfDingbats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Lecture #17: Combinational Circuits</vt:lpstr>
      <vt:lpstr>1. Introduction</vt:lpstr>
      <vt:lpstr>2. Analysis Procedure</vt:lpstr>
      <vt:lpstr>3. Design Methods</vt:lpstr>
      <vt:lpstr>4. Gate-Level (SSI) Design: Half Adder (1/2)</vt:lpstr>
      <vt:lpstr>4. Gate-Level (SSI) Design: Half Adder (2/2)</vt:lpstr>
      <vt:lpstr>4. Gate-Level (SSI) Design: Full Adder (1/5)</vt:lpstr>
      <vt:lpstr>4. Gate-Level (SSI) Design: Full Adder (2/5)</vt:lpstr>
      <vt:lpstr>4. Gate-Level (SSI) Design: Full Adder (3/5)</vt:lpstr>
      <vt:lpstr>4. Gate-Level (SSI) Design: Full Adder (4/5)</vt:lpstr>
      <vt:lpstr>4. Gate-Level (SSI) Design: Full Adder (5/5)</vt:lpstr>
      <vt:lpstr>4. Gate-Level (SSI) Design: Code Converters</vt:lpstr>
      <vt:lpstr>4. BCD to Excess-3 Code Converter (1/3) </vt:lpstr>
      <vt:lpstr>4. BCD to Excess-3 Code Converter (2/3) </vt:lpstr>
      <vt:lpstr>4. BCD to Excess-3 Code Converter (3/3) 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BCD to Excess-3 Converter: Revisit (1/2)</vt:lpstr>
      <vt:lpstr>5. BCD to Excess-3 Converter: Revisit (2/2)</vt:lpstr>
      <vt:lpstr>5. 16-bit Parallel Adder</vt:lpstr>
      <vt:lpstr>6. Summary of Arithmetic Circuits (1/4)</vt:lpstr>
      <vt:lpstr>6. Summary of Arithmetic Circuits (2/4)</vt:lpstr>
      <vt:lpstr>6. Summary of Arithmetic Circuits (3/4)</vt:lpstr>
      <vt:lpstr>6. Summary of Arithmetic Circuits (4/4)</vt:lpstr>
      <vt:lpstr>7. Example: 6-Person Voting System</vt:lpstr>
      <vt:lpstr>8. Magnitude Comparator (1/4)</vt:lpstr>
      <vt:lpstr>8. Magnitude Comparator (2/4)</vt:lpstr>
      <vt:lpstr>8. Magnitude Comparator (3/4)</vt:lpstr>
      <vt:lpstr>8. Magnitude Comparator (4/4)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Quick Review Questions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1720</cp:revision>
  <cp:lastPrinted>2017-06-30T03:15:07Z</cp:lastPrinted>
  <dcterms:created xsi:type="dcterms:W3CDTF">1998-09-05T15:03:32Z</dcterms:created>
  <dcterms:modified xsi:type="dcterms:W3CDTF">2025-01-08T08:59:22Z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