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652" r:id="rId9"/>
    <p:sldId id="258" r:id="rId10"/>
    <p:sldId id="267" r:id="rId11"/>
    <p:sldId id="268" r:id="rId12"/>
    <p:sldId id="259" r:id="rId13"/>
    <p:sldId id="650" r:id="rId14"/>
    <p:sldId id="651" r:id="rId15"/>
    <p:sldId id="649" r:id="rId16"/>
    <p:sldId id="269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60" d="100"/>
          <a:sy n="60" d="100"/>
        </p:scale>
        <p:origin x="51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6/3/2025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6/3/2025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6/3/2025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6/3/2025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t2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39F1A-3E5C-4A57-A0D1-2655815B3D31}"/>
              </a:ext>
            </a:extLst>
          </p:cNvPr>
          <p:cNvSpPr txBox="1"/>
          <p:nvPr/>
        </p:nvSpPr>
        <p:spPr>
          <a:xfrm>
            <a:off x="1643225" y="5358979"/>
            <a:ext cx="2349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</a:t>
            </a:r>
            <a:r>
              <a:rPr lang="en-US" dirty="0" err="1"/>
              <a:t>rd</a:t>
            </a:r>
            <a:r>
              <a:rPr lang="en-US" dirty="0"/>
              <a:t>] = R[</a:t>
            </a:r>
            <a:r>
              <a:rPr lang="en-US" dirty="0" err="1"/>
              <a:t>rs</a:t>
            </a:r>
            <a:r>
              <a:rPr lang="en-US" dirty="0"/>
              <a:t>] + R[rt]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836C8-7DDF-4683-A230-98F8B16534A2}"/>
              </a:ext>
            </a:extLst>
          </p:cNvPr>
          <p:cNvGrpSpPr/>
          <p:nvPr/>
        </p:nvGrpSpPr>
        <p:grpSpPr>
          <a:xfrm>
            <a:off x="526506" y="5829571"/>
            <a:ext cx="4943332" cy="369332"/>
            <a:chOff x="526506" y="5829571"/>
            <a:chExt cx="49433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5FA6EE-94D9-4A1E-B916-495A584466D5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86A088-2C8D-4E3A-8336-36DCFE4A4582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0251F-4EAA-44B8-A428-42DED0CCE606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867A-6F2E-447D-BAA3-CF82C17ED3E5}"/>
                </a:ext>
              </a:extLst>
            </p:cNvPr>
            <p:cNvSpPr txBox="1"/>
            <p:nvPr/>
          </p:nvSpPr>
          <p:spPr>
            <a:xfrm>
              <a:off x="2998172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rd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8E17E7-F78F-46D3-A461-976DC9BDA9D6}"/>
                </a:ext>
              </a:extLst>
            </p:cNvPr>
            <p:cNvSpPr txBox="1"/>
            <p:nvPr/>
          </p:nvSpPr>
          <p:spPr>
            <a:xfrm>
              <a:off x="3769671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shamt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F0DE9B-E4D1-4F68-8C44-5A195B9E18FD}"/>
                </a:ext>
              </a:extLst>
            </p:cNvPr>
            <p:cNvSpPr txBox="1"/>
            <p:nvPr/>
          </p:nvSpPr>
          <p:spPr>
            <a:xfrm>
              <a:off x="4541170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funct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first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</a:t>
            </a:r>
            <a:r>
              <a:rPr lang="en-US" sz="2400" dirty="0" err="1">
                <a:solidFill>
                  <a:srgbClr val="C00000"/>
                </a:solidFill>
              </a:rPr>
              <a:t>a0</a:t>
            </a:r>
            <a:r>
              <a:rPr lang="en-US" sz="2400" dirty="0">
                <a:solidFill>
                  <a:srgbClr val="C00000"/>
                </a:solidFill>
              </a:rPr>
              <a:t>, 8192($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  <a:r>
                <a:rPr lang="en-US" dirty="0" err="1"/>
                <a:t>a0</a:t>
              </a:r>
              <a:r>
                <a:rPr lang="en-US" dirty="0"/>
                <a:t> = 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503A7-DAC2-4D96-BCD3-50BA3ED8E9DA}"/>
              </a:ext>
            </a:extLst>
          </p:cNvPr>
          <p:cNvSpPr txBox="1"/>
          <p:nvPr/>
        </p:nvSpPr>
        <p:spPr>
          <a:xfrm>
            <a:off x="1059777" y="5358979"/>
            <a:ext cx="31128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R[rt] = M[R[</a:t>
            </a:r>
            <a:r>
              <a:rPr lang="en-US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SignExtImm</a:t>
            </a:r>
            <a:r>
              <a:rPr lang="en-US" dirty="0"/>
              <a:t>]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AF170-6B67-4D41-9EB9-113600D6F522}"/>
              </a:ext>
            </a:extLst>
          </p:cNvPr>
          <p:cNvGrpSpPr/>
          <p:nvPr/>
        </p:nvGrpSpPr>
        <p:grpSpPr>
          <a:xfrm>
            <a:off x="526506" y="5829571"/>
            <a:ext cx="4920582" cy="369332"/>
            <a:chOff x="526506" y="5829571"/>
            <a:chExt cx="492058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F3045-9C49-47E5-BA2A-7C4E48B94A0C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90FAA2-00AA-427B-8AC7-D4B92CCA623C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FDC48D-C63E-4F39-A4B8-E23189B77FDD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DEE55-90CE-4B82-AC1A-5DD16E7F7CF9}"/>
                </a:ext>
              </a:extLst>
            </p:cNvPr>
            <p:cNvSpPr txBox="1"/>
            <p:nvPr/>
          </p:nvSpPr>
          <p:spPr>
            <a:xfrm>
              <a:off x="2998172" y="5829571"/>
              <a:ext cx="24489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immed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(c)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186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random value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5885578" y="1549704"/>
            <a:ext cx="5409031" cy="2667262"/>
            <a:chOff x="5885578" y="1549704"/>
            <a:chExt cx="5409031" cy="2667262"/>
          </a:xfrm>
        </p:grpSpPr>
        <p:grpSp>
          <p:nvGrpSpPr>
            <p:cNvPr id="119" name="Group 118"/>
            <p:cNvGrpSpPr/>
            <p:nvPr/>
          </p:nvGrpSpPr>
          <p:grpSpPr>
            <a:xfrm>
              <a:off x="5885578" y="1549704"/>
              <a:ext cx="5409031" cy="2667262"/>
              <a:chOff x="6078582" y="2131731"/>
              <a:chExt cx="5409031" cy="266726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078582" y="3386206"/>
                <a:ext cx="886968" cy="468351"/>
                <a:chOff x="969264" y="1483112"/>
                <a:chExt cx="886968" cy="468351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165666" y="2182368"/>
                <a:ext cx="886968" cy="468351"/>
                <a:chOff x="969264" y="1483112"/>
                <a:chExt cx="886968" cy="468351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4</a:t>
                  </a: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572621" y="2131731"/>
                <a:ext cx="886968" cy="468351"/>
                <a:chOff x="969264" y="1483112"/>
                <a:chExt cx="886968" cy="468351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905192" y="2665099"/>
                <a:ext cx="475358" cy="684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9" idx="1"/>
              </p:cNvCxnSpPr>
              <p:nvPr/>
            </p:nvCxnSpPr>
            <p:spPr>
              <a:xfrm flipV="1">
                <a:off x="8030790" y="2365907"/>
                <a:ext cx="1541831" cy="253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76" idx="1"/>
              </p:cNvCxnSpPr>
              <p:nvPr/>
            </p:nvCxnSpPr>
            <p:spPr>
              <a:xfrm flipV="1">
                <a:off x="6947879" y="3281662"/>
                <a:ext cx="830216" cy="28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82" idx="1"/>
              </p:cNvCxnSpPr>
              <p:nvPr/>
            </p:nvCxnSpPr>
            <p:spPr>
              <a:xfrm>
                <a:off x="6947879" y="3753813"/>
                <a:ext cx="1409043" cy="8110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778095" y="3047486"/>
                <a:ext cx="886968" cy="468351"/>
                <a:chOff x="969264" y="1483112"/>
                <a:chExt cx="886968" cy="468351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2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9424812" y="3024713"/>
                <a:ext cx="886968" cy="468351"/>
                <a:chOff x="969264" y="1483112"/>
                <a:chExt cx="886968" cy="468351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8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8356922" y="4330642"/>
                <a:ext cx="886968" cy="468351"/>
                <a:chOff x="969264" y="1483112"/>
                <a:chExt cx="886968" cy="468351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082999" y="1486453"/>
                  <a:ext cx="6720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5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0600645" y="3647716"/>
                <a:ext cx="886968" cy="468351"/>
                <a:chOff x="969264" y="1483112"/>
                <a:chExt cx="886968" cy="468351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6</a:t>
                  </a:r>
                </a:p>
              </p:txBody>
            </p:sp>
          </p:grpSp>
          <p:cxnSp>
            <p:nvCxnSpPr>
              <p:cNvPr id="91" name="Straight Arrow Connector 90"/>
              <p:cNvCxnSpPr/>
              <p:nvPr/>
            </p:nvCxnSpPr>
            <p:spPr>
              <a:xfrm>
                <a:off x="8038569" y="2522690"/>
                <a:ext cx="1367580" cy="556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</p:cNvCxnSpPr>
              <p:nvPr/>
            </p:nvCxnSpPr>
            <p:spPr>
              <a:xfrm>
                <a:off x="8665063" y="3281662"/>
                <a:ext cx="7420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2" idx="3"/>
              </p:cNvCxnSpPr>
              <p:nvPr/>
            </p:nvCxnSpPr>
            <p:spPr>
              <a:xfrm flipV="1">
                <a:off x="9243890" y="3998436"/>
                <a:ext cx="1293481" cy="566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86" idx="0"/>
              </p:cNvCxnSpPr>
              <p:nvPr/>
            </p:nvCxnSpPr>
            <p:spPr>
              <a:xfrm>
                <a:off x="10459589" y="2522690"/>
                <a:ext cx="584540" cy="11283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0311780" y="3332864"/>
                <a:ext cx="440079" cy="283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110" name="Group 109"/>
              <p:cNvGrpSpPr/>
              <p:nvPr/>
            </p:nvGrpSpPr>
            <p:grpSpPr>
              <a:xfrm>
                <a:off x="8868663" y="3700223"/>
                <a:ext cx="886968" cy="468351"/>
                <a:chOff x="969264" y="1483112"/>
                <a:chExt cx="886968" cy="468351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3</a:t>
                  </a:r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>
                <a:off x="8693002" y="3422607"/>
                <a:ext cx="232535" cy="2809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11" idx="3"/>
                <a:endCxn id="85" idx="1"/>
              </p:cNvCxnSpPr>
              <p:nvPr/>
            </p:nvCxnSpPr>
            <p:spPr>
              <a:xfrm flipV="1">
                <a:off x="9755631" y="3881892"/>
                <a:ext cx="845014" cy="525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/>
            <p:cNvCxnSpPr>
              <a:stCxn id="73" idx="3"/>
              <a:endCxn id="111" idx="1"/>
            </p:cNvCxnSpPr>
            <p:nvPr/>
          </p:nvCxnSpPr>
          <p:spPr>
            <a:xfrm>
              <a:off x="6772546" y="3038355"/>
              <a:ext cx="1903113" cy="314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8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56616" y="164592"/>
            <a:ext cx="337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Critical Path Analysis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7252" y="1134108"/>
            <a:ext cx="4561530" cy="1312010"/>
            <a:chOff x="577252" y="1481441"/>
            <a:chExt cx="4561530" cy="1312010"/>
          </a:xfrm>
        </p:grpSpPr>
        <p:sp>
          <p:nvSpPr>
            <p:cNvPr id="4" name="TextBox 3"/>
            <p:cNvSpPr txBox="1"/>
            <p:nvPr/>
          </p:nvSpPr>
          <p:spPr>
            <a:xfrm>
              <a:off x="1615449" y="2331786"/>
              <a:ext cx="2485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Sequence/Series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77252" y="1481441"/>
              <a:ext cx="4561530" cy="468351"/>
              <a:chOff x="577252" y="1481441"/>
              <a:chExt cx="4561530" cy="46835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69264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2457377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45490" y="1481441"/>
                <a:ext cx="886968" cy="468351"/>
                <a:chOff x="969264" y="1483112"/>
                <a:chExt cx="886968" cy="468351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77252" y="1713944"/>
                <a:ext cx="4561530" cy="3344"/>
                <a:chOff x="577252" y="1710463"/>
                <a:chExt cx="4561530" cy="3344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77252" y="1710463"/>
                  <a:ext cx="392012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817370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332842" y="1710463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4832458" y="1710463"/>
                  <a:ext cx="306324" cy="0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1428813" y="1931676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Duration = a + b + c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84148" y="2888569"/>
            <a:ext cx="2858409" cy="2929974"/>
            <a:chOff x="5645213" y="1247265"/>
            <a:chExt cx="2858409" cy="2929974"/>
          </a:xfrm>
        </p:grpSpPr>
        <p:grpSp>
          <p:nvGrpSpPr>
            <p:cNvPr id="54" name="Group 53"/>
            <p:cNvGrpSpPr/>
            <p:nvPr/>
          </p:nvGrpSpPr>
          <p:grpSpPr>
            <a:xfrm>
              <a:off x="6097016" y="1247265"/>
              <a:ext cx="2112264" cy="1954200"/>
              <a:chOff x="6097016" y="1247265"/>
              <a:chExt cx="2112264" cy="19542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709664" y="1247265"/>
                <a:ext cx="886968" cy="468351"/>
                <a:chOff x="969264" y="1483112"/>
                <a:chExt cx="886968" cy="468351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709664" y="1944776"/>
                <a:ext cx="886968" cy="468351"/>
                <a:chOff x="969264" y="1483112"/>
                <a:chExt cx="886968" cy="468351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709664" y="2733114"/>
                <a:ext cx="886968" cy="468351"/>
                <a:chOff x="969264" y="1483112"/>
                <a:chExt cx="886968" cy="468351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969264" y="1483112"/>
                  <a:ext cx="886968" cy="4683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84148" y="1486455"/>
                  <a:ext cx="457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</a:t>
                  </a: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6097016" y="1479768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6108519" y="1479768"/>
                  <a:ext cx="601145" cy="663337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6108519" y="2372265"/>
                  <a:ext cx="601145" cy="610703"/>
                </a:xfrm>
                <a:prstGeom prst="straightConnector1">
                  <a:avLst/>
                </a:prstGeom>
                <a:ln>
                  <a:tailEnd type="triangl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7596632" y="1486710"/>
                <a:ext cx="612648" cy="1503200"/>
                <a:chOff x="6097016" y="1479768"/>
                <a:chExt cx="612648" cy="1503200"/>
              </a:xfrm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6097016" y="1479768"/>
                  <a:ext cx="612648" cy="603087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097016" y="2238310"/>
                  <a:ext cx="612648" cy="3344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097016" y="2402842"/>
                  <a:ext cx="612648" cy="580126"/>
                </a:xfrm>
                <a:prstGeom prst="straightConnector1">
                  <a:avLst/>
                </a:prstGeom>
                <a:ln>
                  <a:headEnd type="triangle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/>
            <p:cNvSpPr txBox="1"/>
            <p:nvPr/>
          </p:nvSpPr>
          <p:spPr>
            <a:xfrm>
              <a:off x="5831849" y="3715574"/>
              <a:ext cx="2485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Parallel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45213" y="3315464"/>
              <a:ext cx="2858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Duration = max(</a:t>
              </a:r>
              <a:r>
                <a:rPr lang="en-US" sz="2000" dirty="0" err="1"/>
                <a:t>a,b,c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388217" y="4463444"/>
            <a:ext cx="440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path duration = 5 + 4 + 8 + 6 = 23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6712188" y="1941297"/>
            <a:ext cx="3847607" cy="1113348"/>
            <a:chOff x="6922500" y="2527716"/>
            <a:chExt cx="3847607" cy="1113348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6922500" y="2669491"/>
              <a:ext cx="475358" cy="6817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8070186" y="2527716"/>
              <a:ext cx="1371934" cy="5635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0347751" y="3351208"/>
              <a:ext cx="422356" cy="2898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9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4012</TotalTime>
  <Words>1460</Words>
  <Application>Microsoft Office PowerPoint</Application>
  <PresentationFormat>Widescreen</PresentationFormat>
  <Paragraphs>777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385</cp:revision>
  <cp:lastPrinted>2019-04-10T00:56:38Z</cp:lastPrinted>
  <dcterms:created xsi:type="dcterms:W3CDTF">2015-03-28T05:22:46Z</dcterms:created>
  <dcterms:modified xsi:type="dcterms:W3CDTF">2025-03-06T13:15:14Z</dcterms:modified>
</cp:coreProperties>
</file>