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8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290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5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875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8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8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703"/>
            <a:ext cx="9144000" cy="1668162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5400000">
            <a:off x="1524000" y="4164226"/>
            <a:ext cx="9144000" cy="10935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Revolutionizing how we work</a:t>
            </a:r>
          </a:p>
          <a:p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By team </a:t>
            </a: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Work_Inspire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03" y="725255"/>
            <a:ext cx="2982562" cy="32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3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Raheem Campbell</a:t>
            </a:r>
          </a:p>
          <a:p>
            <a:r>
              <a:rPr lang="en-US" dirty="0"/>
              <a:t>Joshua Thomas</a:t>
            </a:r>
          </a:p>
          <a:p>
            <a:r>
              <a:rPr lang="en-US" dirty="0"/>
              <a:t>Randy Bernard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0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M" dirty="0"/>
              <a:t>The problem that is faced by the average Jamaican is searching for a job that matches with his or her career also a problem with start-ups and small businesses seeking permanent or temporary employment.</a:t>
            </a:r>
          </a:p>
        </p:txBody>
      </p:sp>
    </p:spTree>
    <p:extLst>
      <p:ext uri="{BB962C8B-B14F-4D97-AF65-F5344CB8AC3E}">
        <p14:creationId xmlns:p14="http://schemas.microsoft.com/office/powerpoint/2010/main" val="378596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M" dirty="0"/>
              <a:t>Our solution is to devise an app that will do the following </a:t>
            </a:r>
          </a:p>
          <a:p>
            <a:pPr lvl="1"/>
            <a:r>
              <a:rPr lang="en-JM" dirty="0"/>
              <a:t>Have employers search for suitable employees</a:t>
            </a:r>
          </a:p>
          <a:p>
            <a:pPr lvl="1"/>
            <a:r>
              <a:rPr lang="en-JM" dirty="0"/>
              <a:t>Have employees search for suitable jobs</a:t>
            </a:r>
          </a:p>
          <a:p>
            <a:pPr lvl="1"/>
            <a:r>
              <a:rPr lang="en-JM" dirty="0"/>
              <a:t>Lowering the employment rate in Jamaica</a:t>
            </a:r>
          </a:p>
          <a:p>
            <a:pPr lvl="1"/>
            <a:endParaRPr lang="en-JM" dirty="0"/>
          </a:p>
          <a:p>
            <a:pPr lvl="1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07386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Marketing/Sales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M" dirty="0"/>
              <a:t>Target Customers</a:t>
            </a:r>
          </a:p>
          <a:p>
            <a:pPr lvl="1"/>
            <a:r>
              <a:rPr lang="en-JM" dirty="0"/>
              <a:t>Our target customers are between the ages of 18-35, those without </a:t>
            </a:r>
          </a:p>
        </p:txBody>
      </p:sp>
    </p:spTree>
    <p:extLst>
      <p:ext uri="{BB962C8B-B14F-4D97-AF65-F5344CB8AC3E}">
        <p14:creationId xmlns:p14="http://schemas.microsoft.com/office/powerpoint/2010/main" val="4169645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96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Times New Roman</vt:lpstr>
      <vt:lpstr>Trebuchet MS</vt:lpstr>
      <vt:lpstr>Wingdings 3</vt:lpstr>
      <vt:lpstr>Facet</vt:lpstr>
      <vt:lpstr> </vt:lpstr>
      <vt:lpstr>Team </vt:lpstr>
      <vt:lpstr>Problem</vt:lpstr>
      <vt:lpstr>Solution</vt:lpstr>
      <vt:lpstr>Marketing/Sales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job</dc:title>
  <dc:creator>randy bernard</dc:creator>
  <cp:lastModifiedBy>Joseph Thomas</cp:lastModifiedBy>
  <cp:revision>11</cp:revision>
  <dcterms:created xsi:type="dcterms:W3CDTF">2016-07-16T04:53:52Z</dcterms:created>
  <dcterms:modified xsi:type="dcterms:W3CDTF">2016-07-16T11:04:45Z</dcterms:modified>
</cp:coreProperties>
</file>