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8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29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87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703"/>
            <a:ext cx="9144000" cy="1668162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51703" y="4518968"/>
            <a:ext cx="8106032" cy="132320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Revolutionizing how we work</a:t>
            </a:r>
          </a:p>
          <a:p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By team Job Works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19" y="712898"/>
            <a:ext cx="2982562" cy="32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949" y="2482678"/>
            <a:ext cx="6956139" cy="3237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" y="5943599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6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6" y="2160589"/>
            <a:ext cx="8310175" cy="3461735"/>
          </a:xfrm>
        </p:spPr>
        <p:txBody>
          <a:bodyPr/>
          <a:lstStyle/>
          <a:p>
            <a:r>
              <a:rPr lang="en-JM" dirty="0"/>
              <a:t>Our solution is to devise an app that will do the following </a:t>
            </a:r>
          </a:p>
          <a:p>
            <a:pPr lvl="1"/>
            <a:r>
              <a:rPr lang="en-JM" dirty="0"/>
              <a:t>Have employers search for suitable employees</a:t>
            </a:r>
          </a:p>
          <a:p>
            <a:pPr lvl="1"/>
            <a:r>
              <a:rPr lang="en-JM" dirty="0"/>
              <a:t>Have employers search for suitable jobs</a:t>
            </a:r>
          </a:p>
          <a:p>
            <a:pPr lvl="1"/>
            <a:r>
              <a:rPr lang="en-JM" dirty="0"/>
              <a:t>Lowering the employment rate in Jamaica</a:t>
            </a:r>
          </a:p>
          <a:p>
            <a:pPr lvl="1"/>
            <a:r>
              <a:rPr lang="en-JM" dirty="0"/>
              <a:t> creating  more jobs opportunity </a:t>
            </a:r>
            <a:r>
              <a:rPr lang="en-JM"/>
              <a:t>in Jamaica </a:t>
            </a:r>
            <a:endParaRPr lang="en-JM" dirty="0"/>
          </a:p>
          <a:p>
            <a:pPr lvl="1"/>
            <a:endParaRPr lang="en-JM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" y="5885055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38"/>
            <a:ext cx="8596668" cy="6104238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90C226"/>
              </a:buClr>
              <a:buNone/>
            </a:pPr>
            <a:r>
              <a:rPr lang="en-US" dirty="0"/>
              <a:t>Joseph Thomas                     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Raheem Campbell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sz="2800" dirty="0">
                <a:solidFill>
                  <a:schemeClr val="accent1"/>
                </a:solidFill>
              </a:rPr>
              <a:t> Mem</a:t>
            </a:r>
          </a:p>
          <a:p>
            <a:pPr marL="0" lvl="0" indent="0">
              <a:buClr>
                <a:srgbClr val="90C226"/>
              </a:buCl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lvl="0" indent="0">
              <a:buClr>
                <a:srgbClr val="90C226"/>
              </a:buCl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Clr>
                <a:srgbClr val="90C226"/>
              </a:buClr>
              <a:buNone/>
            </a:pPr>
            <a:r>
              <a:rPr lang="en-US" sz="2800" dirty="0">
                <a:solidFill>
                  <a:schemeClr val="accent1"/>
                </a:solidFill>
              </a:rPr>
              <a:t>               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Deon  Coke</a:t>
            </a:r>
            <a:r>
              <a:rPr lang="en-US" dirty="0"/>
              <a:t>                                     Randy Bernard</a:t>
            </a:r>
          </a:p>
          <a:p>
            <a:pPr marL="0" lvl="0" indent="0">
              <a:buClr>
                <a:srgbClr val="90C226"/>
              </a:buClr>
              <a:buNone/>
            </a:pPr>
            <a:r>
              <a:rPr lang="en-US" dirty="0"/>
              <a:t>            </a:t>
            </a:r>
          </a:p>
          <a:p>
            <a:pPr marL="0" indent="0">
              <a:buClr>
                <a:srgbClr val="90C226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                                                        </a:t>
            </a:r>
          </a:p>
          <a:p>
            <a:pPr marL="0" indent="0">
              <a:buClr>
                <a:srgbClr val="90C226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0">
              <a:buClr>
                <a:srgbClr val="90C226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0" indent="0" defTabSz="914400">
              <a:lnSpc>
                <a:spcPct val="90000"/>
              </a:lnSpc>
              <a:buClrTx/>
              <a:buSzTx/>
              <a:buNone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1" y="5885055"/>
            <a:ext cx="609384" cy="772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086" y="3227254"/>
            <a:ext cx="1709496" cy="1550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70" y="882853"/>
            <a:ext cx="1472267" cy="1237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72" y="847410"/>
            <a:ext cx="1755965" cy="1206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72" y="3028768"/>
            <a:ext cx="1852293" cy="15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Marketing/Sales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/>
              <a:t>Target Customers</a:t>
            </a:r>
          </a:p>
          <a:p>
            <a:pPr lvl="1"/>
            <a:r>
              <a:rPr lang="en-JM" dirty="0"/>
              <a:t>Our target customers in Jamaica who are between the ages of 18-35</a:t>
            </a:r>
          </a:p>
          <a:p>
            <a:pPr lvl="1"/>
            <a:r>
              <a:rPr lang="en-JM" dirty="0"/>
              <a:t>Employers of start-ups and small businesses</a:t>
            </a:r>
          </a:p>
          <a:p>
            <a:pPr lvl="1"/>
            <a:r>
              <a:rPr lang="en-JM" dirty="0"/>
              <a:t>To reach our business partners in Jamaica through both social media and the printed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" y="5885055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Elevation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886"/>
            <a:ext cx="8596668" cy="5424617"/>
          </a:xfrm>
        </p:spPr>
        <p:txBody>
          <a:bodyPr>
            <a:normAutofit/>
          </a:bodyPr>
          <a:lstStyle/>
          <a:p>
            <a:r>
              <a:rPr lang="en-US" dirty="0"/>
              <a:t>For Target Customer</a:t>
            </a:r>
          </a:p>
          <a:p>
            <a:endParaRPr lang="en-US" dirty="0"/>
          </a:p>
          <a:p>
            <a:r>
              <a:rPr lang="en-US" dirty="0"/>
              <a:t>our most important aim is to reach our unemployed </a:t>
            </a:r>
            <a:r>
              <a:rPr lang="en-US" dirty="0" err="1"/>
              <a:t>induvials</a:t>
            </a:r>
            <a:r>
              <a:rPr lang="en-US" dirty="0"/>
              <a:t>  in Jamaica and who are seeking to get and qualify job in Jamaica.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Who statement of need of opportunity.</a:t>
            </a:r>
          </a:p>
          <a:p>
            <a:r>
              <a:rPr lang="en-US" dirty="0"/>
              <a:t>Provide jobs for educated uneducated induvial.</a:t>
            </a:r>
          </a:p>
          <a:p>
            <a:r>
              <a:rPr lang="en-US" dirty="0"/>
              <a:t>our aim is  to get unemployment rate down to by 5%.</a:t>
            </a:r>
          </a:p>
          <a:p>
            <a:endParaRPr lang="en-US" dirty="0"/>
          </a:p>
          <a:p>
            <a:r>
              <a:rPr lang="en-US" dirty="0"/>
              <a:t>The product /is a product category </a:t>
            </a:r>
          </a:p>
          <a:p>
            <a:r>
              <a:rPr lang="en-US" dirty="0" err="1"/>
              <a:t>Jobworks</a:t>
            </a:r>
            <a:r>
              <a:rPr lang="en-US" dirty="0"/>
              <a:t> is based on developing</a:t>
            </a:r>
          </a:p>
          <a:p>
            <a:r>
              <a:rPr lang="en-US" dirty="0"/>
              <a:t> the unemployed induvial uneducated </a:t>
            </a:r>
          </a:p>
          <a:p>
            <a:pPr marL="0" indent="0">
              <a:buNone/>
            </a:pPr>
            <a:r>
              <a:rPr lang="en-US" dirty="0"/>
              <a:t> educated and  induvial we aim to empower our youths to change the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7" y="6104238"/>
            <a:ext cx="592330" cy="5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Elevation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completive advantage </a:t>
            </a:r>
          </a:p>
          <a:p>
            <a:r>
              <a:rPr lang="en-US" dirty="0"/>
              <a:t>Concluded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what makes us different is the development of the app is designed with Jamaicans in mind and the ease of the that our applications have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" y="5885055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1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1156</TotalTime>
  <Words>218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Trebuchet MS</vt:lpstr>
      <vt:lpstr>Wingdings 3</vt:lpstr>
      <vt:lpstr>Facet</vt:lpstr>
      <vt:lpstr> </vt:lpstr>
      <vt:lpstr>Problem</vt:lpstr>
      <vt:lpstr>Solution</vt:lpstr>
      <vt:lpstr>Team </vt:lpstr>
      <vt:lpstr>Marketing/Sales</vt:lpstr>
      <vt:lpstr>Elevation Statement </vt:lpstr>
      <vt:lpstr>Elevation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job</dc:title>
  <dc:creator>randy bernard</dc:creator>
  <cp:lastModifiedBy>randy bernard</cp:lastModifiedBy>
  <cp:revision>46</cp:revision>
  <dcterms:created xsi:type="dcterms:W3CDTF">2016-07-16T04:53:52Z</dcterms:created>
  <dcterms:modified xsi:type="dcterms:W3CDTF">2016-07-17T07:11:36Z</dcterms:modified>
</cp:coreProperties>
</file>