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2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5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6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1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0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1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4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2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FEBAE-88A6-4874-8E50-2A1DB85778B4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7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0703"/>
            <a:ext cx="9144000" cy="1668162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4226"/>
            <a:ext cx="9144000" cy="1093573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Revolutionizing how we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03" y="725255"/>
            <a:ext cx="2982562" cy="32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3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Introduction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JobWorks</a:t>
            </a:r>
            <a:r>
              <a:rPr lang="en-US" dirty="0"/>
              <a:t>? </a:t>
            </a:r>
          </a:p>
          <a:p>
            <a:r>
              <a:rPr lang="en-US" dirty="0"/>
              <a:t>Is an easy way for employee to find employer using a smart phone because almost 7billion people uses they smart phone even my grandmother uses one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16" y="5943599"/>
            <a:ext cx="609384" cy="77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4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0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Times New Roman</vt:lpstr>
      <vt:lpstr>Office Theme</vt:lpstr>
      <vt:lpstr> </vt:lpstr>
      <vt:lpstr>Introduction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 job</dc:title>
  <dc:creator>randy bernard</dc:creator>
  <cp:lastModifiedBy>randy bernard</cp:lastModifiedBy>
  <cp:revision>8</cp:revision>
  <dcterms:created xsi:type="dcterms:W3CDTF">2016-07-16T04:53:52Z</dcterms:created>
  <dcterms:modified xsi:type="dcterms:W3CDTF">2016-07-16T06:44:29Z</dcterms:modified>
</cp:coreProperties>
</file>