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65" r:id="rId3"/>
    <p:sldId id="258" r:id="rId4"/>
    <p:sldId id="257" r:id="rId5"/>
    <p:sldId id="268" r:id="rId6"/>
    <p:sldId id="270" r:id="rId7"/>
    <p:sldId id="271" r:id="rId8"/>
    <p:sldId id="272" r:id="rId9"/>
    <p:sldId id="259" r:id="rId10"/>
    <p:sldId id="260" r:id="rId11"/>
    <p:sldId id="261" r:id="rId12"/>
    <p:sldId id="262" r:id="rId13"/>
    <p:sldId id="269" r:id="rId14"/>
    <p:sldId id="263" r:id="rId15"/>
    <p:sldId id="264" r:id="rId16"/>
    <p:sldId id="267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5" autoAdjust="0"/>
    <p:restoredTop sz="74911" autoAdjust="0"/>
  </p:normalViewPr>
  <p:slideViewPr>
    <p:cSldViewPr>
      <p:cViewPr varScale="1">
        <p:scale>
          <a:sx n="54" d="100"/>
          <a:sy n="54" d="100"/>
        </p:scale>
        <p:origin x="-17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9D4151-3CAC-4D33-AF74-EC5CEF2737D7}" type="doc">
      <dgm:prSet loTypeId="urn:microsoft.com/office/officeart/2005/8/layout/radial5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4EAD752-1D8E-4C96-ABC7-4F6275FD7C79}">
      <dgm:prSet phldrT="[Texte]"/>
      <dgm:spPr/>
      <dgm:t>
        <a:bodyPr/>
        <a:lstStyle/>
        <a:p>
          <a:r>
            <a:rPr lang="fr-FR" dirty="0" smtClean="0"/>
            <a:t>Connexion</a:t>
          </a:r>
          <a:endParaRPr lang="fr-FR" dirty="0"/>
        </a:p>
      </dgm:t>
    </dgm:pt>
    <dgm:pt modelId="{26A4D7BD-E85F-431C-A8C3-9E19EDFEC252}" type="parTrans" cxnId="{9F7E08D5-E64A-4DCC-936B-87BB1FFBC99D}">
      <dgm:prSet/>
      <dgm:spPr/>
      <dgm:t>
        <a:bodyPr/>
        <a:lstStyle/>
        <a:p>
          <a:endParaRPr lang="fr-FR"/>
        </a:p>
      </dgm:t>
    </dgm:pt>
    <dgm:pt modelId="{CCEB7BA8-D46D-47A3-A2F8-14EBACF1AE9B}" type="sibTrans" cxnId="{9F7E08D5-E64A-4DCC-936B-87BB1FFBC99D}">
      <dgm:prSet/>
      <dgm:spPr/>
      <dgm:t>
        <a:bodyPr/>
        <a:lstStyle/>
        <a:p>
          <a:endParaRPr lang="fr-FR"/>
        </a:p>
      </dgm:t>
    </dgm:pt>
    <dgm:pt modelId="{AFD13B52-3A5E-40FE-A5AD-97AF32826DCB}">
      <dgm:prSet phldrT="[Texte]"/>
      <dgm:spPr/>
      <dgm:t>
        <a:bodyPr/>
        <a:lstStyle/>
        <a:p>
          <a:r>
            <a:rPr lang="fr-FR" dirty="0" smtClean="0"/>
            <a:t>Interface</a:t>
          </a:r>
        </a:p>
        <a:p>
          <a:r>
            <a:rPr lang="fr-FR" dirty="0" smtClean="0"/>
            <a:t>Employé Cuisson</a:t>
          </a:r>
          <a:endParaRPr lang="fr-FR" dirty="0"/>
        </a:p>
      </dgm:t>
    </dgm:pt>
    <dgm:pt modelId="{0288C3B8-F1B1-46A6-B34B-87CECE09E05D}" type="parTrans" cxnId="{712FEBA5-EFBD-42A2-8088-42A26EC06731}">
      <dgm:prSet/>
      <dgm:spPr/>
      <dgm:t>
        <a:bodyPr/>
        <a:lstStyle/>
        <a:p>
          <a:endParaRPr lang="fr-FR"/>
        </a:p>
      </dgm:t>
    </dgm:pt>
    <dgm:pt modelId="{E7EBEAA6-00B5-43C9-8381-4998B5F40B3E}" type="sibTrans" cxnId="{712FEBA5-EFBD-42A2-8088-42A26EC06731}">
      <dgm:prSet/>
      <dgm:spPr/>
      <dgm:t>
        <a:bodyPr/>
        <a:lstStyle/>
        <a:p>
          <a:endParaRPr lang="fr-FR"/>
        </a:p>
      </dgm:t>
    </dgm:pt>
    <dgm:pt modelId="{52014102-FD08-4E89-8596-867C1B41538B}">
      <dgm:prSet phldrT="[Texte]"/>
      <dgm:spPr/>
      <dgm:t>
        <a:bodyPr/>
        <a:lstStyle/>
        <a:p>
          <a:r>
            <a:rPr lang="fr-FR" dirty="0" smtClean="0"/>
            <a:t>Interface</a:t>
          </a:r>
        </a:p>
        <a:p>
          <a:r>
            <a:rPr lang="fr-FR" dirty="0" smtClean="0"/>
            <a:t>Vendeur</a:t>
          </a:r>
          <a:endParaRPr lang="fr-FR" dirty="0"/>
        </a:p>
      </dgm:t>
    </dgm:pt>
    <dgm:pt modelId="{E6750AD8-AAA2-407E-B813-F4A4003931F6}" type="parTrans" cxnId="{258FCC2C-211C-4FC4-886C-0C084830930A}">
      <dgm:prSet/>
      <dgm:spPr/>
      <dgm:t>
        <a:bodyPr/>
        <a:lstStyle/>
        <a:p>
          <a:endParaRPr lang="fr-FR"/>
        </a:p>
      </dgm:t>
    </dgm:pt>
    <dgm:pt modelId="{18C87229-F4B4-4A7F-BB6F-086672756A24}" type="sibTrans" cxnId="{258FCC2C-211C-4FC4-886C-0C084830930A}">
      <dgm:prSet/>
      <dgm:spPr/>
      <dgm:t>
        <a:bodyPr/>
        <a:lstStyle/>
        <a:p>
          <a:endParaRPr lang="fr-FR"/>
        </a:p>
      </dgm:t>
    </dgm:pt>
    <dgm:pt modelId="{F1EF77ED-F987-483B-B337-8BBDD97057A5}">
      <dgm:prSet phldrT="[Texte]"/>
      <dgm:spPr/>
      <dgm:t>
        <a:bodyPr/>
        <a:lstStyle/>
        <a:p>
          <a:r>
            <a:rPr lang="fr-FR" dirty="0" smtClean="0"/>
            <a:t>Interface</a:t>
          </a:r>
        </a:p>
        <a:p>
          <a:r>
            <a:rPr lang="fr-FR" dirty="0" smtClean="0"/>
            <a:t>Manager</a:t>
          </a:r>
          <a:endParaRPr lang="fr-FR" dirty="0"/>
        </a:p>
      </dgm:t>
    </dgm:pt>
    <dgm:pt modelId="{84B772E5-1E13-49F0-86F4-28C79826DCCE}" type="parTrans" cxnId="{C555D50F-E4C2-4AA8-8D37-54A670D579E9}">
      <dgm:prSet/>
      <dgm:spPr/>
      <dgm:t>
        <a:bodyPr/>
        <a:lstStyle/>
        <a:p>
          <a:endParaRPr lang="fr-FR"/>
        </a:p>
      </dgm:t>
    </dgm:pt>
    <dgm:pt modelId="{A2D70817-E99A-4900-9F76-1BFB439AA9FD}" type="sibTrans" cxnId="{C555D50F-E4C2-4AA8-8D37-54A670D579E9}">
      <dgm:prSet/>
      <dgm:spPr/>
      <dgm:t>
        <a:bodyPr/>
        <a:lstStyle/>
        <a:p>
          <a:endParaRPr lang="fr-FR"/>
        </a:p>
      </dgm:t>
    </dgm:pt>
    <dgm:pt modelId="{F68B6B17-EECD-4279-A3D5-933A7D365472}">
      <dgm:prSet phldrT="[Texte]"/>
      <dgm:spPr/>
      <dgm:t>
        <a:bodyPr/>
        <a:lstStyle/>
        <a:p>
          <a:endParaRPr lang="fr-FR" dirty="0"/>
        </a:p>
      </dgm:t>
    </dgm:pt>
    <dgm:pt modelId="{6C1ED32F-884B-49D8-BCB2-47A93128F120}" type="parTrans" cxnId="{5A763161-AB67-444B-8B8C-603B0C3EA81F}">
      <dgm:prSet/>
      <dgm:spPr/>
      <dgm:t>
        <a:bodyPr/>
        <a:lstStyle/>
        <a:p>
          <a:endParaRPr lang="fr-FR"/>
        </a:p>
      </dgm:t>
    </dgm:pt>
    <dgm:pt modelId="{609BF8BB-E9BF-4466-8040-0E0B6191BD3C}" type="sibTrans" cxnId="{5A763161-AB67-444B-8B8C-603B0C3EA81F}">
      <dgm:prSet/>
      <dgm:spPr/>
      <dgm:t>
        <a:bodyPr/>
        <a:lstStyle/>
        <a:p>
          <a:endParaRPr lang="fr-FR"/>
        </a:p>
      </dgm:t>
    </dgm:pt>
    <dgm:pt modelId="{53FD9E45-BF67-40AD-894A-82AD1F822023}" type="pres">
      <dgm:prSet presAssocID="{839D4151-3CAC-4D33-AF74-EC5CEF2737D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63F3835-F676-4F19-8D88-5C2DBD2894E8}" type="pres">
      <dgm:prSet presAssocID="{D4EAD752-1D8E-4C96-ABC7-4F6275FD7C79}" presName="centerShape" presStyleLbl="node0" presStyleIdx="0" presStyleCnt="1" custLinFactNeighborX="0" custLinFactNeighborY="-47580"/>
      <dgm:spPr/>
      <dgm:t>
        <a:bodyPr/>
        <a:lstStyle/>
        <a:p>
          <a:endParaRPr lang="fr-FR"/>
        </a:p>
      </dgm:t>
    </dgm:pt>
    <dgm:pt modelId="{AD0EC586-A65D-4B6A-9348-323D56AB3369}" type="pres">
      <dgm:prSet presAssocID="{0288C3B8-F1B1-46A6-B34B-87CECE09E05D}" presName="parTrans" presStyleLbl="sibTrans2D1" presStyleIdx="0" presStyleCnt="3"/>
      <dgm:spPr/>
      <dgm:t>
        <a:bodyPr/>
        <a:lstStyle/>
        <a:p>
          <a:endParaRPr lang="fr-FR"/>
        </a:p>
      </dgm:t>
    </dgm:pt>
    <dgm:pt modelId="{C8082BCB-5F13-456B-ADF3-EE0862E7EE1F}" type="pres">
      <dgm:prSet presAssocID="{0288C3B8-F1B1-46A6-B34B-87CECE09E05D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B3CE87FB-AEAD-4B73-92A9-46F64AB26F24}" type="pres">
      <dgm:prSet presAssocID="{AFD13B52-3A5E-40FE-A5AD-97AF32826DCB}" presName="node" presStyleLbl="node1" presStyleIdx="0" presStyleCnt="3" custRadScaleRad="19786" custRadScaleInc="29755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4FEF96-363B-412D-94A3-35E4742FF863}" type="pres">
      <dgm:prSet presAssocID="{E6750AD8-AAA2-407E-B813-F4A4003931F6}" presName="parTrans" presStyleLbl="sibTrans2D1" presStyleIdx="1" presStyleCnt="3"/>
      <dgm:spPr/>
      <dgm:t>
        <a:bodyPr/>
        <a:lstStyle/>
        <a:p>
          <a:endParaRPr lang="fr-FR"/>
        </a:p>
      </dgm:t>
    </dgm:pt>
    <dgm:pt modelId="{3D7CAAE0-12C1-4B01-BF4A-DDA8EA443CF1}" type="pres">
      <dgm:prSet presAssocID="{E6750AD8-AAA2-407E-B813-F4A4003931F6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2863A892-1681-4532-9131-C653477CF71B}" type="pres">
      <dgm:prSet presAssocID="{52014102-FD08-4E89-8596-867C1B41538B}" presName="node" presStyleLbl="node1" presStyleIdx="1" presStyleCnt="3" custRadScaleRad="138903" custRadScaleInc="-3636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D4C4E5-1716-49ED-B5AE-76667461F76C}" type="pres">
      <dgm:prSet presAssocID="{84B772E5-1E13-49F0-86F4-28C79826DCCE}" presName="parTrans" presStyleLbl="sibTrans2D1" presStyleIdx="2" presStyleCnt="3"/>
      <dgm:spPr>
        <a:prstGeom prst="rightArrow">
          <a:avLst/>
        </a:prstGeom>
      </dgm:spPr>
      <dgm:t>
        <a:bodyPr/>
        <a:lstStyle/>
        <a:p>
          <a:endParaRPr lang="fr-FR"/>
        </a:p>
      </dgm:t>
    </dgm:pt>
    <dgm:pt modelId="{DB9C696F-A1C3-42D5-B309-2428CD2A639B}" type="pres">
      <dgm:prSet presAssocID="{84B772E5-1E13-49F0-86F4-28C79826DCCE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FAF4B0F5-14BA-44A4-A45F-092C794D9B07}" type="pres">
      <dgm:prSet presAssocID="{F1EF77ED-F987-483B-B337-8BBDD97057A5}" presName="node" presStyleLbl="node1" presStyleIdx="2" presStyleCnt="3" custRadScaleRad="138401" custRadScaleInc="363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B8EBE75-B9F0-4729-B144-FEEA6E34A337}" type="presOf" srcId="{84B772E5-1E13-49F0-86F4-28C79826DCCE}" destId="{C3D4C4E5-1716-49ED-B5AE-76667461F76C}" srcOrd="0" destOrd="0" presId="urn:microsoft.com/office/officeart/2005/8/layout/radial5"/>
    <dgm:cxn modelId="{395C761F-0843-40E7-B7A5-94306438337D}" type="presOf" srcId="{D4EAD752-1D8E-4C96-ABC7-4F6275FD7C79}" destId="{C63F3835-F676-4F19-8D88-5C2DBD2894E8}" srcOrd="0" destOrd="0" presId="urn:microsoft.com/office/officeart/2005/8/layout/radial5"/>
    <dgm:cxn modelId="{5A763161-AB67-444B-8B8C-603B0C3EA81F}" srcId="{839D4151-3CAC-4D33-AF74-EC5CEF2737D7}" destId="{F68B6B17-EECD-4279-A3D5-933A7D365472}" srcOrd="1" destOrd="0" parTransId="{6C1ED32F-884B-49D8-BCB2-47A93128F120}" sibTransId="{609BF8BB-E9BF-4466-8040-0E0B6191BD3C}"/>
    <dgm:cxn modelId="{971AF893-3854-4C2B-9473-2647DB692497}" type="presOf" srcId="{F1EF77ED-F987-483B-B337-8BBDD97057A5}" destId="{FAF4B0F5-14BA-44A4-A45F-092C794D9B07}" srcOrd="0" destOrd="0" presId="urn:microsoft.com/office/officeart/2005/8/layout/radial5"/>
    <dgm:cxn modelId="{712FEBA5-EFBD-42A2-8088-42A26EC06731}" srcId="{D4EAD752-1D8E-4C96-ABC7-4F6275FD7C79}" destId="{AFD13B52-3A5E-40FE-A5AD-97AF32826DCB}" srcOrd="0" destOrd="0" parTransId="{0288C3B8-F1B1-46A6-B34B-87CECE09E05D}" sibTransId="{E7EBEAA6-00B5-43C9-8381-4998B5F40B3E}"/>
    <dgm:cxn modelId="{D2145BFA-5FC3-4170-9CD7-3753759BA06B}" type="presOf" srcId="{0288C3B8-F1B1-46A6-B34B-87CECE09E05D}" destId="{AD0EC586-A65D-4B6A-9348-323D56AB3369}" srcOrd="0" destOrd="0" presId="urn:microsoft.com/office/officeart/2005/8/layout/radial5"/>
    <dgm:cxn modelId="{FB8801EB-37AA-4647-A4E1-68779F192958}" type="presOf" srcId="{AFD13B52-3A5E-40FE-A5AD-97AF32826DCB}" destId="{B3CE87FB-AEAD-4B73-92A9-46F64AB26F24}" srcOrd="0" destOrd="0" presId="urn:microsoft.com/office/officeart/2005/8/layout/radial5"/>
    <dgm:cxn modelId="{8C8E5716-9FCE-43BA-AD82-A0D374830255}" type="presOf" srcId="{52014102-FD08-4E89-8596-867C1B41538B}" destId="{2863A892-1681-4532-9131-C653477CF71B}" srcOrd="0" destOrd="0" presId="urn:microsoft.com/office/officeart/2005/8/layout/radial5"/>
    <dgm:cxn modelId="{C5DB0A11-5F08-44CD-8875-6C825887F261}" type="presOf" srcId="{0288C3B8-F1B1-46A6-B34B-87CECE09E05D}" destId="{C8082BCB-5F13-456B-ADF3-EE0862E7EE1F}" srcOrd="1" destOrd="0" presId="urn:microsoft.com/office/officeart/2005/8/layout/radial5"/>
    <dgm:cxn modelId="{38D44DD5-CB43-4DD4-9136-E40DAEA8720E}" type="presOf" srcId="{E6750AD8-AAA2-407E-B813-F4A4003931F6}" destId="{3D7CAAE0-12C1-4B01-BF4A-DDA8EA443CF1}" srcOrd="1" destOrd="0" presId="urn:microsoft.com/office/officeart/2005/8/layout/radial5"/>
    <dgm:cxn modelId="{56278E73-19DD-46F5-A747-1D466F81B872}" type="presOf" srcId="{E6750AD8-AAA2-407E-B813-F4A4003931F6}" destId="{AC4FEF96-363B-412D-94A3-35E4742FF863}" srcOrd="0" destOrd="0" presId="urn:microsoft.com/office/officeart/2005/8/layout/radial5"/>
    <dgm:cxn modelId="{C555D50F-E4C2-4AA8-8D37-54A670D579E9}" srcId="{D4EAD752-1D8E-4C96-ABC7-4F6275FD7C79}" destId="{F1EF77ED-F987-483B-B337-8BBDD97057A5}" srcOrd="2" destOrd="0" parTransId="{84B772E5-1E13-49F0-86F4-28C79826DCCE}" sibTransId="{A2D70817-E99A-4900-9F76-1BFB439AA9FD}"/>
    <dgm:cxn modelId="{0B7BF49E-C102-4B6E-824B-887D2C854AF0}" type="presOf" srcId="{839D4151-3CAC-4D33-AF74-EC5CEF2737D7}" destId="{53FD9E45-BF67-40AD-894A-82AD1F822023}" srcOrd="0" destOrd="0" presId="urn:microsoft.com/office/officeart/2005/8/layout/radial5"/>
    <dgm:cxn modelId="{9F7E08D5-E64A-4DCC-936B-87BB1FFBC99D}" srcId="{839D4151-3CAC-4D33-AF74-EC5CEF2737D7}" destId="{D4EAD752-1D8E-4C96-ABC7-4F6275FD7C79}" srcOrd="0" destOrd="0" parTransId="{26A4D7BD-E85F-431C-A8C3-9E19EDFEC252}" sibTransId="{CCEB7BA8-D46D-47A3-A2F8-14EBACF1AE9B}"/>
    <dgm:cxn modelId="{258FCC2C-211C-4FC4-886C-0C084830930A}" srcId="{D4EAD752-1D8E-4C96-ABC7-4F6275FD7C79}" destId="{52014102-FD08-4E89-8596-867C1B41538B}" srcOrd="1" destOrd="0" parTransId="{E6750AD8-AAA2-407E-B813-F4A4003931F6}" sibTransId="{18C87229-F4B4-4A7F-BB6F-086672756A24}"/>
    <dgm:cxn modelId="{5C7FA6D7-75A4-4877-AE48-84EF9FFB3566}" type="presOf" srcId="{84B772E5-1E13-49F0-86F4-28C79826DCCE}" destId="{DB9C696F-A1C3-42D5-B309-2428CD2A639B}" srcOrd="1" destOrd="0" presId="urn:microsoft.com/office/officeart/2005/8/layout/radial5"/>
    <dgm:cxn modelId="{4BBA6D2F-C3CA-4DA0-B7FA-8210DC397B2E}" type="presParOf" srcId="{53FD9E45-BF67-40AD-894A-82AD1F822023}" destId="{C63F3835-F676-4F19-8D88-5C2DBD2894E8}" srcOrd="0" destOrd="0" presId="urn:microsoft.com/office/officeart/2005/8/layout/radial5"/>
    <dgm:cxn modelId="{F1BAEFD4-3FDA-4151-A4F4-0FBCCFA7E114}" type="presParOf" srcId="{53FD9E45-BF67-40AD-894A-82AD1F822023}" destId="{AD0EC586-A65D-4B6A-9348-323D56AB3369}" srcOrd="1" destOrd="0" presId="urn:microsoft.com/office/officeart/2005/8/layout/radial5"/>
    <dgm:cxn modelId="{20761EB5-4DD9-462F-B969-B34DA0C267B8}" type="presParOf" srcId="{AD0EC586-A65D-4B6A-9348-323D56AB3369}" destId="{C8082BCB-5F13-456B-ADF3-EE0862E7EE1F}" srcOrd="0" destOrd="0" presId="urn:microsoft.com/office/officeart/2005/8/layout/radial5"/>
    <dgm:cxn modelId="{569FFA1F-B291-4D57-BECB-46FC17D28C9B}" type="presParOf" srcId="{53FD9E45-BF67-40AD-894A-82AD1F822023}" destId="{B3CE87FB-AEAD-4B73-92A9-46F64AB26F24}" srcOrd="2" destOrd="0" presId="urn:microsoft.com/office/officeart/2005/8/layout/radial5"/>
    <dgm:cxn modelId="{BB242609-9551-4EA9-92F1-41DF85A16801}" type="presParOf" srcId="{53FD9E45-BF67-40AD-894A-82AD1F822023}" destId="{AC4FEF96-363B-412D-94A3-35E4742FF863}" srcOrd="3" destOrd="0" presId="urn:microsoft.com/office/officeart/2005/8/layout/radial5"/>
    <dgm:cxn modelId="{ACEC07DC-3E7F-4951-A866-5BC97249EFB1}" type="presParOf" srcId="{AC4FEF96-363B-412D-94A3-35E4742FF863}" destId="{3D7CAAE0-12C1-4B01-BF4A-DDA8EA443CF1}" srcOrd="0" destOrd="0" presId="urn:microsoft.com/office/officeart/2005/8/layout/radial5"/>
    <dgm:cxn modelId="{16DBA77B-D5C0-4A77-8F8B-B640BEC2B050}" type="presParOf" srcId="{53FD9E45-BF67-40AD-894A-82AD1F822023}" destId="{2863A892-1681-4532-9131-C653477CF71B}" srcOrd="4" destOrd="0" presId="urn:microsoft.com/office/officeart/2005/8/layout/radial5"/>
    <dgm:cxn modelId="{D59912BF-8D81-4FCA-BA60-60454898E676}" type="presParOf" srcId="{53FD9E45-BF67-40AD-894A-82AD1F822023}" destId="{C3D4C4E5-1716-49ED-B5AE-76667461F76C}" srcOrd="5" destOrd="0" presId="urn:microsoft.com/office/officeart/2005/8/layout/radial5"/>
    <dgm:cxn modelId="{104F8B9D-BFA9-47B7-A873-DBE94E1888C2}" type="presParOf" srcId="{C3D4C4E5-1716-49ED-B5AE-76667461F76C}" destId="{DB9C696F-A1C3-42D5-B309-2428CD2A639B}" srcOrd="0" destOrd="0" presId="urn:microsoft.com/office/officeart/2005/8/layout/radial5"/>
    <dgm:cxn modelId="{9BC293E4-D246-49F8-8C9A-45488F6054C2}" type="presParOf" srcId="{53FD9E45-BF67-40AD-894A-82AD1F822023}" destId="{FAF4B0F5-14BA-44A4-A45F-092C794D9B07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F3835-F676-4F19-8D88-5C2DBD2894E8}">
      <dsp:nvSpPr>
        <dsp:cNvPr id="0" name=""/>
        <dsp:cNvSpPr/>
      </dsp:nvSpPr>
      <dsp:spPr>
        <a:xfrm>
          <a:off x="3385467" y="100623"/>
          <a:ext cx="1458664" cy="14586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Connexion</a:t>
          </a:r>
          <a:endParaRPr lang="fr-FR" sz="1800" kern="1200" dirty="0"/>
        </a:p>
      </dsp:txBody>
      <dsp:txXfrm>
        <a:off x="3599083" y="314239"/>
        <a:ext cx="1031432" cy="1031432"/>
      </dsp:txXfrm>
    </dsp:sp>
    <dsp:sp modelId="{AD0EC586-A65D-4B6A-9348-323D56AB3369}">
      <dsp:nvSpPr>
        <dsp:cNvPr id="0" name=""/>
        <dsp:cNvSpPr/>
      </dsp:nvSpPr>
      <dsp:spPr>
        <a:xfrm rot="5384850">
          <a:off x="3884326" y="1742473"/>
          <a:ext cx="471175" cy="4959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3954691" y="1770987"/>
        <a:ext cx="329823" cy="297567"/>
      </dsp:txXfrm>
    </dsp:sp>
    <dsp:sp modelId="{B3CE87FB-AEAD-4B73-92A9-46F64AB26F24}">
      <dsp:nvSpPr>
        <dsp:cNvPr id="0" name=""/>
        <dsp:cNvSpPr/>
      </dsp:nvSpPr>
      <dsp:spPr>
        <a:xfrm>
          <a:off x="3395814" y="2448275"/>
          <a:ext cx="1458664" cy="14586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Interface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Employé Cuisson</a:t>
          </a:r>
          <a:endParaRPr lang="fr-FR" sz="1800" kern="1200" dirty="0"/>
        </a:p>
      </dsp:txBody>
      <dsp:txXfrm>
        <a:off x="3609430" y="2661891"/>
        <a:ext cx="1031432" cy="1031432"/>
      </dsp:txXfrm>
    </dsp:sp>
    <dsp:sp modelId="{AC4FEF96-363B-412D-94A3-35E4742FF863}">
      <dsp:nvSpPr>
        <dsp:cNvPr id="0" name=""/>
        <dsp:cNvSpPr/>
      </dsp:nvSpPr>
      <dsp:spPr>
        <a:xfrm rot="2393514">
          <a:off x="4910200" y="1734492"/>
          <a:ext cx="1166763" cy="4959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4927514" y="1785971"/>
        <a:ext cx="1017980" cy="297567"/>
      </dsp:txXfrm>
    </dsp:sp>
    <dsp:sp modelId="{2863A892-1681-4532-9131-C653477CF71B}">
      <dsp:nvSpPr>
        <dsp:cNvPr id="0" name=""/>
        <dsp:cNvSpPr/>
      </dsp:nvSpPr>
      <dsp:spPr>
        <a:xfrm>
          <a:off x="6193704" y="2447999"/>
          <a:ext cx="1458664" cy="14586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Interface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Vendeur</a:t>
          </a:r>
          <a:endParaRPr lang="fr-FR" sz="1800" kern="1200" dirty="0"/>
        </a:p>
      </dsp:txBody>
      <dsp:txXfrm>
        <a:off x="6407320" y="2661615"/>
        <a:ext cx="1031432" cy="1031432"/>
      </dsp:txXfrm>
    </dsp:sp>
    <dsp:sp modelId="{C3D4C4E5-1716-49ED-B5AE-76667461F76C}">
      <dsp:nvSpPr>
        <dsp:cNvPr id="0" name=""/>
        <dsp:cNvSpPr/>
      </dsp:nvSpPr>
      <dsp:spPr>
        <a:xfrm rot="8400228">
          <a:off x="2159790" y="1734526"/>
          <a:ext cx="1162555" cy="495945"/>
        </a:xfrm>
        <a:prstGeom prst="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 rot="10800000">
        <a:off x="2291172" y="1785901"/>
        <a:ext cx="1013772" cy="297567"/>
      </dsp:txXfrm>
    </dsp:sp>
    <dsp:sp modelId="{FAF4B0F5-14BA-44A4-A45F-092C794D9B07}">
      <dsp:nvSpPr>
        <dsp:cNvPr id="0" name=""/>
        <dsp:cNvSpPr/>
      </dsp:nvSpPr>
      <dsp:spPr>
        <a:xfrm>
          <a:off x="587591" y="2448005"/>
          <a:ext cx="1458664" cy="14586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Interface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Manager</a:t>
          </a:r>
          <a:endParaRPr lang="fr-FR" sz="1800" kern="1200" dirty="0"/>
        </a:p>
      </dsp:txBody>
      <dsp:txXfrm>
        <a:off x="801207" y="2661621"/>
        <a:ext cx="1031432" cy="1031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3872-B7B5-4114-BD3C-99A7E460DA0F}" type="datetimeFigureOut">
              <a:rPr lang="fr-FR" smtClean="0"/>
              <a:t>30/12/2014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94B5E-A13E-4BD3-8D15-B57FA70E9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42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432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11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111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111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111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22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5230-C684-41AF-AA0D-72F719444CFB}" type="datetime1">
              <a:rPr lang="fr-FR" smtClean="0"/>
              <a:t>30/12/2014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132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8C52-95ED-42C2-B895-1D2AC16AE535}" type="datetime1">
              <a:rPr lang="fr-FR" smtClean="0"/>
              <a:t>30/12/2014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7238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B326-529C-4F7B-B853-FAC68FB4BD83}" type="datetime1">
              <a:rPr lang="fr-FR" smtClean="0"/>
              <a:t>30/12/2014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889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967F-49BF-4B16-9EF7-68DCA022A0F5}" type="datetime1">
              <a:rPr lang="fr-FR" smtClean="0"/>
              <a:t>30/12/2014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2094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4BB5-BFEE-4131-BDA5-39E825F8557C}" type="datetime1">
              <a:rPr lang="fr-FR" smtClean="0"/>
              <a:t>30/12/2014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346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A896-919B-40D0-B2D3-CBC5EEE1DF94}" type="datetime1">
              <a:rPr lang="fr-FR" smtClean="0"/>
              <a:t>30/12/2014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813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E89A-C400-41BE-938E-3477A7B711D4}" type="datetime1">
              <a:rPr lang="fr-FR" smtClean="0"/>
              <a:t>30/12/2014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506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17D-1899-42AE-B438-7331E2E84D71}" type="datetime1">
              <a:rPr lang="fr-FR" smtClean="0"/>
              <a:t>30/12/2014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34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B63A-27A0-4EE2-B3BF-BFDA56FB0AC7}" type="datetime1">
              <a:rPr lang="fr-FR" smtClean="0"/>
              <a:t>30/12/2014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351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03F-2DEB-4C9F-8A1E-A123D9DA669A}" type="datetime1">
              <a:rPr lang="fr-FR" smtClean="0"/>
              <a:t>30/12/2014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498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7368-7A5E-4223-B763-64DAB6395145}" type="datetime1">
              <a:rPr lang="fr-FR" smtClean="0"/>
              <a:t>30/12/2014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227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072BF-C55A-4D0D-88F2-9B6536496F70}" type="datetime1">
              <a:rPr lang="fr-FR" smtClean="0"/>
              <a:t>30/12/2014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651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94184" y="2132856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6699CC"/>
                </a:solidFill>
              </a:rPr>
              <a:t>Présentation Logiciel</a:t>
            </a:r>
            <a:r>
              <a:rPr lang="fr-FR" dirty="0">
                <a:solidFill>
                  <a:srgbClr val="6699CC"/>
                </a:solidFill>
              </a:rPr>
              <a:t/>
            </a:r>
            <a:br>
              <a:rPr lang="fr-FR" dirty="0">
                <a:solidFill>
                  <a:srgbClr val="6699CC"/>
                </a:solidFill>
              </a:rPr>
            </a:br>
            <a:r>
              <a:rPr lang="fr-FR" dirty="0" smtClean="0">
                <a:solidFill>
                  <a:srgbClr val="6699CC"/>
                </a:solidFill>
              </a:rPr>
              <a:t>24/24 Manager</a:t>
            </a:r>
            <a:endParaRPr lang="fr-FR" dirty="0">
              <a:solidFill>
                <a:srgbClr val="6699C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27119" y="5634220"/>
            <a:ext cx="7722132" cy="1752600"/>
          </a:xfrm>
        </p:spPr>
        <p:txBody>
          <a:bodyPr/>
          <a:lstStyle/>
          <a:p>
            <a:pPr algn="r"/>
            <a:r>
              <a:rPr lang="fr-FR" sz="1800" dirty="0">
                <a:solidFill>
                  <a:schemeClr val="accent1"/>
                </a:solidFill>
              </a:rPr>
              <a:t>Julien BRIOT – Fabien CHAMPEL – Justine </a:t>
            </a:r>
            <a:r>
              <a:rPr lang="fr-FR" sz="1800" dirty="0" smtClean="0">
                <a:solidFill>
                  <a:schemeClr val="accent1"/>
                </a:solidFill>
              </a:rPr>
              <a:t>POYARD – </a:t>
            </a:r>
            <a:r>
              <a:rPr lang="fr-FR" sz="1800" dirty="0">
                <a:solidFill>
                  <a:schemeClr val="accent1"/>
                </a:solidFill>
              </a:rPr>
              <a:t>Long LE DAC –  Kim HERR</a:t>
            </a:r>
          </a:p>
          <a:p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453374" y="4014"/>
            <a:ext cx="2487935" cy="6858000"/>
            <a:chOff x="0" y="0"/>
            <a:chExt cx="219456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Pentagone 5"/>
            <p:cNvSpPr/>
            <p:nvPr/>
          </p:nvSpPr>
          <p:spPr>
            <a:xfrm>
              <a:off x="0" y="1466850"/>
              <a:ext cx="2194560" cy="552055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1828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fr-FR" sz="1400">
                  <a:solidFill>
                    <a:srgbClr val="FFFFFF"/>
                  </a:solidFill>
                  <a:effectLst/>
                  <a:latin typeface="Calibri Light"/>
                  <a:ea typeface="Times New Roman"/>
                  <a:cs typeface="Times New Roman"/>
                </a:rPr>
                <a:t>     </a:t>
              </a:r>
              <a:endParaRPr lang="fr-FR" sz="1200">
                <a:effectLst/>
                <a:latin typeface="Calibri Light"/>
                <a:ea typeface="Times New Roman"/>
                <a:cs typeface="Times New Roman"/>
              </a:endParaRPr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84" y="273913"/>
            <a:ext cx="4140835" cy="126809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Zone de texte 37"/>
          <p:cNvSpPr txBox="1"/>
          <p:nvPr/>
        </p:nvSpPr>
        <p:spPr>
          <a:xfrm>
            <a:off x="4097574" y="3584885"/>
            <a:ext cx="3858260" cy="18785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200000"/>
              </a:lnSpc>
              <a:spcAft>
                <a:spcPts val="800"/>
              </a:spcAft>
            </a:pPr>
            <a:r>
              <a:rPr lang="fr-FR" sz="1600" b="1" dirty="0">
                <a:solidFill>
                  <a:srgbClr val="244061"/>
                </a:solidFill>
                <a:effectLst/>
                <a:latin typeface="Cambria"/>
                <a:ea typeface="Calibri"/>
                <a:cs typeface="Times New Roman"/>
              </a:rPr>
              <a:t>Client : CPE Lyon</a:t>
            </a:r>
            <a:endParaRPr lang="fr-FR" sz="1200" dirty="0">
              <a:effectLst/>
              <a:latin typeface="Cambria"/>
              <a:ea typeface="Calibri"/>
              <a:cs typeface="Times New Roman"/>
            </a:endParaRPr>
          </a:p>
        </p:txBody>
      </p:sp>
      <p:pic>
        <p:nvPicPr>
          <p:cNvPr id="35" name="Image 34" descr="http://upload.wikimedia.org/wikipedia/fr/4/47/Logo_CPE_Lyon_112009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56890"/>
            <a:ext cx="2058035" cy="14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Espace réservé de la date 42"/>
          <p:cNvSpPr>
            <a:spLocks noGrp="1"/>
          </p:cNvSpPr>
          <p:nvPr>
            <p:ph type="dt" sz="half" idx="10"/>
          </p:nvPr>
        </p:nvSpPr>
        <p:spPr>
          <a:xfrm>
            <a:off x="1331351" y="1131228"/>
            <a:ext cx="1609957" cy="365125"/>
          </a:xfrm>
        </p:spPr>
        <p:txBody>
          <a:bodyPr/>
          <a:lstStyle/>
          <a:p>
            <a:fld id="{6CFA146B-6DFE-4429-BD49-D823748EF310}" type="datetime1">
              <a:rPr lang="fr-FR" sz="2000" smtClean="0">
                <a:solidFill>
                  <a:schemeClr val="bg1"/>
                </a:solidFill>
              </a:rPr>
              <a:t>30/12/2014</a:t>
            </a:fld>
            <a:endParaRPr lang="fr-BE" sz="2000" dirty="0">
              <a:solidFill>
                <a:schemeClr val="bg1"/>
              </a:solidFill>
            </a:endParaRPr>
          </a:p>
        </p:txBody>
      </p:sp>
      <p:sp>
        <p:nvSpPr>
          <p:cNvPr id="44" name="Espace réservé du numéro de diapositive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94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Présentation du logiciel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699CC"/>
              </a:buClr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30/12/2014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Choix techniques et d’architecture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85800" y="2636912"/>
            <a:ext cx="7772400" cy="1362075"/>
          </a:xfrm>
        </p:spPr>
        <p:txBody>
          <a:bodyPr/>
          <a:lstStyle/>
          <a:p>
            <a:r>
              <a:rPr lang="fr-FR" dirty="0" smtClean="0">
                <a:solidFill>
                  <a:srgbClr val="336699"/>
                </a:solidFill>
              </a:rPr>
              <a:t>Avantages et limites du produit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5230-C684-41AF-AA0D-72F719444CFB}" type="datetime1">
              <a:rPr lang="fr-FR" smtClean="0"/>
              <a:t>30/12/2014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4196234"/>
            <a:ext cx="9144000" cy="3600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9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Les avantages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699CC"/>
              </a:buClr>
            </a:pPr>
            <a:r>
              <a:rPr lang="fr-FR" dirty="0" smtClean="0"/>
              <a:t>Visualisation en temps réel sans devoir réactualiser</a:t>
            </a:r>
          </a:p>
          <a:p>
            <a:pPr>
              <a:buClr>
                <a:srgbClr val="6699CC"/>
              </a:buClr>
            </a:pPr>
            <a:r>
              <a:rPr lang="fr-FR" dirty="0" smtClean="0"/>
              <a:t>Fort contraste des différentes zones des interfaces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30/12/2014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Avantages et limites du produit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Les limites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699CC"/>
              </a:buClr>
            </a:pPr>
            <a:r>
              <a:rPr lang="fr-FR" dirty="0" smtClean="0"/>
              <a:t>Design</a:t>
            </a:r>
          </a:p>
          <a:p>
            <a:pPr>
              <a:buClr>
                <a:srgbClr val="6699CC"/>
              </a:buClr>
            </a:pPr>
            <a:r>
              <a:rPr lang="fr-FR" dirty="0" smtClean="0"/>
              <a:t>Gestion membres et types de produit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30/12/2014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 du logiciel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85800" y="2636912"/>
            <a:ext cx="7772400" cy="1362075"/>
          </a:xfrm>
        </p:spPr>
        <p:txBody>
          <a:bodyPr/>
          <a:lstStyle/>
          <a:p>
            <a:r>
              <a:rPr lang="fr-FR" dirty="0" smtClean="0">
                <a:solidFill>
                  <a:srgbClr val="336699"/>
                </a:solidFill>
              </a:rPr>
              <a:t>Démonstration du logiciel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5230-C684-41AF-AA0D-72F719444CFB}" type="datetime1">
              <a:rPr lang="fr-FR" smtClean="0"/>
              <a:t>30/12/2014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4196234"/>
            <a:ext cx="9144000" cy="3600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9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Démonstration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699CC"/>
              </a:buClr>
            </a:pPr>
            <a:r>
              <a:rPr lang="fr-FR" dirty="0" smtClean="0">
                <a:solidFill>
                  <a:srgbClr val="FF0000"/>
                </a:solidFill>
              </a:rPr>
              <a:t>Faire la time line de ce que l’on démontre dans sur le logiciel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30/12/2014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Démonstration du logiciel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94184" y="21328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rgbClr val="6699CC"/>
                </a:solidFill>
              </a:rPr>
              <a:t>Merci de votre attention</a:t>
            </a:r>
          </a:p>
          <a:p>
            <a:pPr algn="ctr"/>
            <a:endParaRPr lang="fr-FR" dirty="0">
              <a:solidFill>
                <a:srgbClr val="6699CC"/>
              </a:solidFill>
            </a:endParaRPr>
          </a:p>
          <a:p>
            <a:pPr algn="ctr"/>
            <a:r>
              <a:rPr lang="fr-FR" dirty="0" smtClean="0">
                <a:solidFill>
                  <a:srgbClr val="6699CC"/>
                </a:solidFill>
              </a:rPr>
              <a:t>Avez-vous des questions ?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53374" y="4014"/>
            <a:ext cx="2487935" cy="6858000"/>
            <a:chOff x="0" y="0"/>
            <a:chExt cx="2194560" cy="9125712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9" name="Pentagone 8"/>
            <p:cNvSpPr/>
            <p:nvPr/>
          </p:nvSpPr>
          <p:spPr>
            <a:xfrm>
              <a:off x="0" y="1466850"/>
              <a:ext cx="2194560" cy="552055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1828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fr-FR" sz="1400">
                  <a:solidFill>
                    <a:srgbClr val="FFFFFF"/>
                  </a:solidFill>
                  <a:effectLst/>
                  <a:latin typeface="Calibri Light"/>
                  <a:ea typeface="Times New Roman"/>
                  <a:cs typeface="Times New Roman"/>
                </a:rPr>
                <a:t>     </a:t>
              </a:r>
              <a:endParaRPr lang="fr-FR" sz="1200">
                <a:effectLst/>
                <a:latin typeface="Calibri Light"/>
                <a:ea typeface="Times New Roman"/>
                <a:cs typeface="Times New Roman"/>
              </a:endParaRPr>
            </a:p>
          </p:txBody>
        </p:sp>
        <p:grpSp>
          <p:nvGrpSpPr>
            <p:cNvPr id="10" name="Groupe 9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11" name="Groupe 10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3" name="Forme libre 32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4" name="Forme libre 33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5" name="Forme libre 34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12" name="Groupe 11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</p:grpSp>
      </p:grpSp>
      <p:pic>
        <p:nvPicPr>
          <p:cNvPr id="36" name="Image 3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84" y="273913"/>
            <a:ext cx="4140835" cy="126809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Espace réservé de la date 42"/>
          <p:cNvSpPr>
            <a:spLocks noGrp="1"/>
          </p:cNvSpPr>
          <p:nvPr>
            <p:ph type="dt" sz="half" idx="10"/>
          </p:nvPr>
        </p:nvSpPr>
        <p:spPr>
          <a:xfrm>
            <a:off x="1331351" y="1131228"/>
            <a:ext cx="1609957" cy="365125"/>
          </a:xfrm>
        </p:spPr>
        <p:txBody>
          <a:bodyPr/>
          <a:lstStyle/>
          <a:p>
            <a:fld id="{6CFA146B-6DFE-4429-BD49-D823748EF310}" type="datetime1">
              <a:rPr lang="fr-FR" sz="2000" smtClean="0">
                <a:solidFill>
                  <a:schemeClr val="bg1"/>
                </a:solidFill>
              </a:rPr>
              <a:t>30/12/2014</a:t>
            </a:fld>
            <a:endParaRPr lang="fr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r>
              <a:rPr lang="fr-FR" dirty="0" smtClean="0">
                <a:solidFill>
                  <a:srgbClr val="336699"/>
                </a:solidFill>
              </a:rPr>
              <a:t>Sommaire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6699CC"/>
              </a:buClr>
            </a:pPr>
            <a:r>
              <a:rPr lang="fr-FR" dirty="0" smtClean="0"/>
              <a:t>Présentation du logiciel</a:t>
            </a:r>
          </a:p>
          <a:p>
            <a:pPr>
              <a:lnSpc>
                <a:spcPct val="150000"/>
              </a:lnSpc>
              <a:buClr>
                <a:srgbClr val="6699CC"/>
              </a:buClr>
            </a:pPr>
            <a:r>
              <a:rPr lang="fr-FR" dirty="0" smtClean="0"/>
              <a:t>Choix techniques et d’architecture</a:t>
            </a:r>
          </a:p>
          <a:p>
            <a:pPr>
              <a:lnSpc>
                <a:spcPct val="150000"/>
              </a:lnSpc>
              <a:buClr>
                <a:srgbClr val="6699CC"/>
              </a:buClr>
            </a:pPr>
            <a:r>
              <a:rPr lang="fr-FR" dirty="0" smtClean="0"/>
              <a:t>Avantages et limites du produit</a:t>
            </a:r>
          </a:p>
          <a:p>
            <a:pPr>
              <a:lnSpc>
                <a:spcPct val="150000"/>
              </a:lnSpc>
              <a:buClr>
                <a:srgbClr val="6699CC"/>
              </a:buClr>
            </a:pPr>
            <a:r>
              <a:rPr lang="fr-FR" dirty="0" smtClean="0"/>
              <a:t>Démonstration du logiciel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30/12/2014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 du logiciel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3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85800" y="2636912"/>
            <a:ext cx="7772400" cy="1362075"/>
          </a:xfrm>
        </p:spPr>
        <p:txBody>
          <a:bodyPr/>
          <a:lstStyle/>
          <a:p>
            <a:r>
              <a:rPr lang="fr-FR" dirty="0" smtClean="0">
                <a:solidFill>
                  <a:srgbClr val="336699"/>
                </a:solidFill>
              </a:rPr>
              <a:t>Présentation du logiciel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5230-C684-41AF-AA0D-72F719444CFB}" type="datetime1">
              <a:rPr lang="fr-FR" smtClean="0"/>
              <a:t>30/12/2014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4196234"/>
            <a:ext cx="9144000" cy="3600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48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Présentation du logiciel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699CC"/>
              </a:buClr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30/12/2014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 du logiciel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84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Les Interfaces</a:t>
            </a:r>
            <a:endParaRPr lang="fr-FR" dirty="0">
              <a:solidFill>
                <a:srgbClr val="336699"/>
              </a:solidFill>
            </a:endParaRP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951338"/>
              </p:ext>
            </p:extLst>
          </p:nvPr>
        </p:nvGraphicFramePr>
        <p:xfrm>
          <a:off x="446856" y="112474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30/12/2014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 du logiciel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43608" y="51840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=&gt; Manager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923928" y="518400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fr-FR" dirty="0" smtClean="0"/>
              <a:t>Manager</a:t>
            </a:r>
          </a:p>
          <a:p>
            <a:pPr marL="285750" indent="-285750">
              <a:buFont typeface="Symbol"/>
              <a:buChar char="Þ"/>
            </a:pPr>
            <a:r>
              <a:rPr lang="fr-FR" dirty="0" smtClean="0"/>
              <a:t>Employé Cuisson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711317" y="5184000"/>
            <a:ext cx="131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fr-FR" dirty="0" smtClean="0"/>
              <a:t>Manager</a:t>
            </a:r>
          </a:p>
          <a:p>
            <a:pPr marL="285750" indent="-285750">
              <a:buFont typeface="Symbol"/>
              <a:buChar char="Þ"/>
            </a:pPr>
            <a:r>
              <a:rPr lang="fr-FR" dirty="0" smtClean="0"/>
              <a:t>Vendeur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38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L’interface manager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30/12/2014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 du logiciel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pPr>
              <a:buClr>
                <a:srgbClr val="6699CC"/>
              </a:buClr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92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L’interface Employé de cuisson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30/12/2014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 du logiciel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/>
          <a:lstStyle/>
          <a:p>
            <a:pPr>
              <a:buClr>
                <a:srgbClr val="6699CC"/>
              </a:buClr>
            </a:pPr>
            <a:r>
              <a:rPr lang="fr-FR" dirty="0" smtClean="0"/>
              <a:t>Visualisation des stocks (congélateur / vente)</a:t>
            </a:r>
          </a:p>
          <a:p>
            <a:pPr>
              <a:buClr>
                <a:srgbClr val="6699CC"/>
              </a:buClr>
            </a:pPr>
            <a:r>
              <a:rPr lang="fr-FR" dirty="0" smtClean="0"/>
              <a:t>Ajout automatique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Produits à cuire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Produits à mettre en rayon</a:t>
            </a:r>
          </a:p>
          <a:p>
            <a:pPr>
              <a:buClr>
                <a:srgbClr val="6699CC"/>
              </a:buClr>
            </a:pPr>
            <a:r>
              <a:rPr lang="fr-FR" dirty="0" smtClean="0"/>
              <a:t>Visualisation des produits au four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92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L’interface vendeur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30/12/2014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 du logiciel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/>
          <a:lstStyle/>
          <a:p>
            <a:pPr>
              <a:buClr>
                <a:srgbClr val="6699CC"/>
              </a:buClr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92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85800" y="2636912"/>
            <a:ext cx="7772400" cy="1362075"/>
          </a:xfrm>
        </p:spPr>
        <p:txBody>
          <a:bodyPr/>
          <a:lstStyle/>
          <a:p>
            <a:r>
              <a:rPr lang="fr-FR" dirty="0" smtClean="0">
                <a:solidFill>
                  <a:srgbClr val="336699"/>
                </a:solidFill>
              </a:rPr>
              <a:t>Choix techniques et d’architecture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5230-C684-41AF-AA0D-72F719444CFB}" type="datetime1">
              <a:rPr lang="fr-FR" smtClean="0"/>
              <a:t>30/12/2014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4196234"/>
            <a:ext cx="9144000" cy="3600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9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1507</TotalTime>
  <Words>223</Words>
  <Application>Microsoft Office PowerPoint</Application>
  <PresentationFormat>Affichage à l'écran (4:3)</PresentationFormat>
  <Paragraphs>96</Paragraphs>
  <Slides>16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Présentation Logiciel 24/24 Manager</vt:lpstr>
      <vt:lpstr>Sommaire</vt:lpstr>
      <vt:lpstr>Présentation du logiciel</vt:lpstr>
      <vt:lpstr>Présentation du logiciel</vt:lpstr>
      <vt:lpstr>Les Interfaces</vt:lpstr>
      <vt:lpstr>L’interface manager</vt:lpstr>
      <vt:lpstr>L’interface Employé de cuisson</vt:lpstr>
      <vt:lpstr>L’interface vendeur</vt:lpstr>
      <vt:lpstr>Choix techniques et d’architecture</vt:lpstr>
      <vt:lpstr>Présentation du logiciel</vt:lpstr>
      <vt:lpstr>Avantages et limites du produit</vt:lpstr>
      <vt:lpstr>Les avantages</vt:lpstr>
      <vt:lpstr>Les limites</vt:lpstr>
      <vt:lpstr>Démonstration du logiciel</vt:lpstr>
      <vt:lpstr>Démonstration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24/24 Manager</dc:title>
  <dc:creator>Julien B</dc:creator>
  <cp:lastModifiedBy>Julien B</cp:lastModifiedBy>
  <cp:revision>21</cp:revision>
  <dcterms:created xsi:type="dcterms:W3CDTF">2014-12-27T13:44:50Z</dcterms:created>
  <dcterms:modified xsi:type="dcterms:W3CDTF">2014-12-30T13:01:20Z</dcterms:modified>
</cp:coreProperties>
</file>