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5" r:id="rId3"/>
    <p:sldId id="258" r:id="rId4"/>
    <p:sldId id="274" r:id="rId5"/>
    <p:sldId id="257" r:id="rId6"/>
    <p:sldId id="268" r:id="rId7"/>
    <p:sldId id="270" r:id="rId8"/>
    <p:sldId id="271" r:id="rId9"/>
    <p:sldId id="272" r:id="rId10"/>
    <p:sldId id="273" r:id="rId11"/>
    <p:sldId id="259" r:id="rId12"/>
    <p:sldId id="260" r:id="rId13"/>
    <p:sldId id="276" r:id="rId14"/>
    <p:sldId id="275" r:id="rId15"/>
    <p:sldId id="261" r:id="rId16"/>
    <p:sldId id="262" r:id="rId17"/>
    <p:sldId id="269" r:id="rId18"/>
    <p:sldId id="263" r:id="rId19"/>
    <p:sldId id="264" r:id="rId20"/>
    <p:sldId id="26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74911" autoAdjust="0"/>
  </p:normalViewPr>
  <p:slideViewPr>
    <p:cSldViewPr>
      <p:cViewPr varScale="1">
        <p:scale>
          <a:sx n="54" d="100"/>
          <a:sy n="54" d="100"/>
        </p:scale>
        <p:origin x="-17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DE17F-0BF5-4C3E-9C8D-F4FCE3EB9FC2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E4D934-D955-447F-978E-F6AE72EBFBF8}">
      <dgm:prSet phldrT="[Texte]"/>
      <dgm:spPr/>
      <dgm:t>
        <a:bodyPr/>
        <a:lstStyle/>
        <a:p>
          <a:r>
            <a:rPr lang="fr-FR" dirty="0" smtClean="0"/>
            <a:t>Chef de projet</a:t>
          </a:r>
          <a:endParaRPr lang="fr-FR" dirty="0"/>
        </a:p>
      </dgm:t>
    </dgm:pt>
    <dgm:pt modelId="{5E958E5C-D83B-49F1-B1EB-E52C5E3EEDA5}" type="parTrans" cxnId="{DC4E0B82-02ED-43DC-9DFF-D6F000BF9C14}">
      <dgm:prSet/>
      <dgm:spPr/>
      <dgm:t>
        <a:bodyPr/>
        <a:lstStyle/>
        <a:p>
          <a:endParaRPr lang="fr-FR"/>
        </a:p>
      </dgm:t>
    </dgm:pt>
    <dgm:pt modelId="{1789F0D6-76F1-4F30-B2F0-3ED51BC0A79E}" type="sibTrans" cxnId="{DC4E0B82-02ED-43DC-9DFF-D6F000BF9C14}">
      <dgm:prSet/>
      <dgm:spPr/>
      <dgm:t>
        <a:bodyPr/>
        <a:lstStyle/>
        <a:p>
          <a:r>
            <a:rPr lang="fr-FR" dirty="0" smtClean="0"/>
            <a:t>Julien Briot</a:t>
          </a:r>
          <a:endParaRPr lang="fr-FR" dirty="0"/>
        </a:p>
      </dgm:t>
    </dgm:pt>
    <dgm:pt modelId="{DE68F63E-FE63-4351-BF05-D8DE4983228F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A1D0449D-0C4B-4964-87A6-A084873ED494}" type="parTrans" cxnId="{E1D75EFC-091B-4445-9CA6-331A6E2B1F8B}">
      <dgm:prSet/>
      <dgm:spPr/>
      <dgm:t>
        <a:bodyPr/>
        <a:lstStyle/>
        <a:p>
          <a:endParaRPr lang="fr-FR"/>
        </a:p>
      </dgm:t>
    </dgm:pt>
    <dgm:pt modelId="{9FD3E7C6-B7F3-45C7-9D66-B21E4C3B0EE8}" type="sibTrans" cxnId="{E1D75EFC-091B-4445-9CA6-331A6E2B1F8B}">
      <dgm:prSet/>
      <dgm:spPr/>
      <dgm:t>
        <a:bodyPr/>
        <a:lstStyle/>
        <a:p>
          <a:r>
            <a:rPr lang="fr-FR" dirty="0" smtClean="0"/>
            <a:t>Kim Herr &amp; Justine Poyard</a:t>
          </a:r>
          <a:endParaRPr lang="fr-FR" dirty="0"/>
        </a:p>
      </dgm:t>
    </dgm:pt>
    <dgm:pt modelId="{D6EB0D5B-F6B9-4781-90EF-20F425CC591F}">
      <dgm:prSet phldrT="[Texte]"/>
      <dgm:spPr/>
      <dgm:t>
        <a:bodyPr/>
        <a:lstStyle/>
        <a:p>
          <a:r>
            <a:rPr lang="fr-FR" dirty="0" smtClean="0"/>
            <a:t>Qualité</a:t>
          </a:r>
          <a:endParaRPr lang="fr-FR" dirty="0"/>
        </a:p>
      </dgm:t>
    </dgm:pt>
    <dgm:pt modelId="{3189D5D8-FB70-4714-80B1-8AC4B3D482F7}" type="parTrans" cxnId="{AEBB3610-CA55-46E6-9C21-89CA1C590F9F}">
      <dgm:prSet/>
      <dgm:spPr/>
      <dgm:t>
        <a:bodyPr/>
        <a:lstStyle/>
        <a:p>
          <a:endParaRPr lang="fr-FR"/>
        </a:p>
      </dgm:t>
    </dgm:pt>
    <dgm:pt modelId="{2362F9AB-E319-4ABB-8FA5-18A41DC3E8EE}" type="sibTrans" cxnId="{AEBB3610-CA55-46E6-9C21-89CA1C590F9F}">
      <dgm:prSet/>
      <dgm:spPr/>
      <dgm:t>
        <a:bodyPr/>
        <a:lstStyle/>
        <a:p>
          <a:r>
            <a:rPr lang="fr-FR" dirty="0" smtClean="0"/>
            <a:t>Fabien Champel</a:t>
          </a:r>
          <a:endParaRPr lang="fr-FR" dirty="0"/>
        </a:p>
      </dgm:t>
    </dgm:pt>
    <dgm:pt modelId="{A34ED41C-5921-478B-9F44-737AE4A6FC87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FFFAE9-02C9-4271-92ED-9D4DE219D2AA}" type="parTrans" cxnId="{C3462AAA-B5F1-43D8-8573-120F50079873}">
      <dgm:prSet/>
      <dgm:spPr/>
      <dgm:t>
        <a:bodyPr/>
        <a:lstStyle/>
        <a:p>
          <a:endParaRPr lang="fr-FR"/>
        </a:p>
      </dgm:t>
    </dgm:pt>
    <dgm:pt modelId="{1A9C8BDA-0FFF-4114-914B-B0418410AE0A}" type="sibTrans" cxnId="{C3462AAA-B5F1-43D8-8573-120F50079873}">
      <dgm:prSet/>
      <dgm:spPr/>
      <dgm:t>
        <a:bodyPr/>
        <a:lstStyle/>
        <a:p>
          <a:r>
            <a:rPr lang="fr-FR" dirty="0" smtClean="0"/>
            <a:t>Long Le Dac</a:t>
          </a:r>
          <a:endParaRPr lang="fr-FR" dirty="0"/>
        </a:p>
      </dgm:t>
    </dgm:pt>
    <dgm:pt modelId="{11337214-2FAB-4CE5-AA58-E116A14C5860}" type="pres">
      <dgm:prSet presAssocID="{398DE17F-0BF5-4C3E-9C8D-F4FCE3EB9F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2C2101-B3C8-45B5-9777-D53D0A85082C}" type="pres">
      <dgm:prSet presAssocID="{24E4D934-D955-447F-978E-F6AE72EBFBF8}" presName="hierRoot1" presStyleCnt="0">
        <dgm:presLayoutVars>
          <dgm:hierBranch val="init"/>
        </dgm:presLayoutVars>
      </dgm:prSet>
      <dgm:spPr/>
    </dgm:pt>
    <dgm:pt modelId="{2CA5FD2D-4725-4138-8632-EB5DFA0A7D45}" type="pres">
      <dgm:prSet presAssocID="{24E4D934-D955-447F-978E-F6AE72EBFBF8}" presName="rootComposite1" presStyleCnt="0"/>
      <dgm:spPr/>
    </dgm:pt>
    <dgm:pt modelId="{485C902F-4ADB-4BD7-8925-274DB94987EB}" type="pres">
      <dgm:prSet presAssocID="{24E4D934-D955-447F-978E-F6AE72EBFBF8}" presName="rootText1" presStyleLbl="node0" presStyleIdx="0" presStyleCnt="1">
        <dgm:presLayoutVars>
          <dgm:chMax/>
          <dgm:chPref val="3"/>
        </dgm:presLayoutVars>
      </dgm:prSet>
      <dgm:spPr/>
    </dgm:pt>
    <dgm:pt modelId="{052A6657-7F3F-4A36-8BF4-61A2B09A901B}" type="pres">
      <dgm:prSet presAssocID="{24E4D934-D955-447F-978E-F6AE72EBFBF8}" presName="titleText1" presStyleLbl="fgAcc0" presStyleIdx="0" presStyleCnt="1">
        <dgm:presLayoutVars>
          <dgm:chMax val="0"/>
          <dgm:chPref val="0"/>
        </dgm:presLayoutVars>
      </dgm:prSet>
      <dgm:spPr/>
    </dgm:pt>
    <dgm:pt modelId="{91330837-A306-4DB0-AB4E-48D2AD4E9475}" type="pres">
      <dgm:prSet presAssocID="{24E4D934-D955-447F-978E-F6AE72EBFBF8}" presName="rootConnector1" presStyleLbl="node1" presStyleIdx="0" presStyleCnt="3"/>
      <dgm:spPr/>
    </dgm:pt>
    <dgm:pt modelId="{46120A6F-9442-4D2E-9ACB-18D44E7CF609}" type="pres">
      <dgm:prSet presAssocID="{24E4D934-D955-447F-978E-F6AE72EBFBF8}" presName="hierChild2" presStyleCnt="0"/>
      <dgm:spPr/>
    </dgm:pt>
    <dgm:pt modelId="{66292DCC-6824-4374-B9A6-962559426D18}" type="pres">
      <dgm:prSet presAssocID="{A1D0449D-0C4B-4964-87A6-A084873ED494}" presName="Name37" presStyleLbl="parChTrans1D2" presStyleIdx="0" presStyleCnt="3"/>
      <dgm:spPr/>
    </dgm:pt>
    <dgm:pt modelId="{3867C727-C4AF-4F73-A216-167CBA0EE1E0}" type="pres">
      <dgm:prSet presAssocID="{DE68F63E-FE63-4351-BF05-D8DE4983228F}" presName="hierRoot2" presStyleCnt="0">
        <dgm:presLayoutVars>
          <dgm:hierBranch val="init"/>
        </dgm:presLayoutVars>
      </dgm:prSet>
      <dgm:spPr/>
    </dgm:pt>
    <dgm:pt modelId="{06E59601-D79C-47D0-AA26-FF0EFB4B439B}" type="pres">
      <dgm:prSet presAssocID="{DE68F63E-FE63-4351-BF05-D8DE4983228F}" presName="rootComposite" presStyleCnt="0"/>
      <dgm:spPr/>
    </dgm:pt>
    <dgm:pt modelId="{94887DC1-649D-42F9-8325-6CEBF370052E}" type="pres">
      <dgm:prSet presAssocID="{DE68F63E-FE63-4351-BF05-D8DE4983228F}" presName="rootText" presStyleLbl="node1" presStyleIdx="0" presStyleCnt="3">
        <dgm:presLayoutVars>
          <dgm:chMax/>
          <dgm:chPref val="3"/>
        </dgm:presLayoutVars>
      </dgm:prSet>
      <dgm:spPr/>
    </dgm:pt>
    <dgm:pt modelId="{A2118B76-A82C-402E-AC56-80287279C629}" type="pres">
      <dgm:prSet presAssocID="{DE68F63E-FE63-4351-BF05-D8DE4983228F}" presName="titleText2" presStyleLbl="fgAcc1" presStyleIdx="0" presStyleCnt="3" custScaleX="136771" custScaleY="113879">
        <dgm:presLayoutVars>
          <dgm:chMax val="0"/>
          <dgm:chPref val="0"/>
        </dgm:presLayoutVars>
      </dgm:prSet>
      <dgm:spPr/>
    </dgm:pt>
    <dgm:pt modelId="{D324FB4F-6C2F-4361-9A7B-C2A3B2248A81}" type="pres">
      <dgm:prSet presAssocID="{DE68F63E-FE63-4351-BF05-D8DE4983228F}" presName="rootConnector" presStyleLbl="node2" presStyleIdx="0" presStyleCnt="0"/>
      <dgm:spPr/>
    </dgm:pt>
    <dgm:pt modelId="{88475F65-C051-4F82-832F-FFF305FDD639}" type="pres">
      <dgm:prSet presAssocID="{DE68F63E-FE63-4351-BF05-D8DE4983228F}" presName="hierChild4" presStyleCnt="0"/>
      <dgm:spPr/>
    </dgm:pt>
    <dgm:pt modelId="{E6CFBB69-8DD8-4343-8D9E-3C13D2CC1AE3}" type="pres">
      <dgm:prSet presAssocID="{DE68F63E-FE63-4351-BF05-D8DE4983228F}" presName="hierChild5" presStyleCnt="0"/>
      <dgm:spPr/>
    </dgm:pt>
    <dgm:pt modelId="{437476CF-6D3C-4C89-9649-C1893D49C64B}" type="pres">
      <dgm:prSet presAssocID="{3189D5D8-FB70-4714-80B1-8AC4B3D482F7}" presName="Name37" presStyleLbl="parChTrans1D2" presStyleIdx="1" presStyleCnt="3"/>
      <dgm:spPr/>
    </dgm:pt>
    <dgm:pt modelId="{1B3DD471-425E-4B15-8D69-9D989DEB5D94}" type="pres">
      <dgm:prSet presAssocID="{D6EB0D5B-F6B9-4781-90EF-20F425CC591F}" presName="hierRoot2" presStyleCnt="0">
        <dgm:presLayoutVars>
          <dgm:hierBranch val="init"/>
        </dgm:presLayoutVars>
      </dgm:prSet>
      <dgm:spPr/>
    </dgm:pt>
    <dgm:pt modelId="{0B730C82-B998-41ED-9530-D8948AA0122C}" type="pres">
      <dgm:prSet presAssocID="{D6EB0D5B-F6B9-4781-90EF-20F425CC591F}" presName="rootComposite" presStyleCnt="0"/>
      <dgm:spPr/>
    </dgm:pt>
    <dgm:pt modelId="{45ACA44B-B33D-4FB7-BB50-F3CDF0AB0554}" type="pres">
      <dgm:prSet presAssocID="{D6EB0D5B-F6B9-4781-90EF-20F425CC591F}" presName="rootText" presStyleLbl="node1" presStyleIdx="1" presStyleCnt="3">
        <dgm:presLayoutVars>
          <dgm:chMax/>
          <dgm:chPref val="3"/>
        </dgm:presLayoutVars>
      </dgm:prSet>
      <dgm:spPr/>
    </dgm:pt>
    <dgm:pt modelId="{222D6D1B-96A0-4021-9662-974920AD6355}" type="pres">
      <dgm:prSet presAssocID="{D6EB0D5B-F6B9-4781-90EF-20F425CC591F}" presName="titleText2" presStyleLbl="fgAcc1" presStyleIdx="1" presStyleCnt="3">
        <dgm:presLayoutVars>
          <dgm:chMax val="0"/>
          <dgm:chPref val="0"/>
        </dgm:presLayoutVars>
      </dgm:prSet>
      <dgm:spPr/>
    </dgm:pt>
    <dgm:pt modelId="{E9A85CAF-E8F5-4FF7-8D61-B8F87D501C77}" type="pres">
      <dgm:prSet presAssocID="{D6EB0D5B-F6B9-4781-90EF-20F425CC591F}" presName="rootConnector" presStyleLbl="node2" presStyleIdx="0" presStyleCnt="0"/>
      <dgm:spPr/>
    </dgm:pt>
    <dgm:pt modelId="{DB005926-82A5-4F7F-8030-8AC1EB723941}" type="pres">
      <dgm:prSet presAssocID="{D6EB0D5B-F6B9-4781-90EF-20F425CC591F}" presName="hierChild4" presStyleCnt="0"/>
      <dgm:spPr/>
    </dgm:pt>
    <dgm:pt modelId="{CAFCE484-81B7-4B98-82B7-635F00D18B7F}" type="pres">
      <dgm:prSet presAssocID="{D6EB0D5B-F6B9-4781-90EF-20F425CC591F}" presName="hierChild5" presStyleCnt="0"/>
      <dgm:spPr/>
    </dgm:pt>
    <dgm:pt modelId="{2D8C0E7E-270F-4ED1-9D8F-A3B99C74389E}" type="pres">
      <dgm:prSet presAssocID="{C9FFFAE9-02C9-4271-92ED-9D4DE219D2AA}" presName="Name37" presStyleLbl="parChTrans1D2" presStyleIdx="2" presStyleCnt="3"/>
      <dgm:spPr/>
    </dgm:pt>
    <dgm:pt modelId="{FB479C58-D3F8-422D-BF88-7A7629032264}" type="pres">
      <dgm:prSet presAssocID="{A34ED41C-5921-478B-9F44-737AE4A6FC87}" presName="hierRoot2" presStyleCnt="0">
        <dgm:presLayoutVars>
          <dgm:hierBranch val="init"/>
        </dgm:presLayoutVars>
      </dgm:prSet>
      <dgm:spPr/>
    </dgm:pt>
    <dgm:pt modelId="{D81F71E7-63B6-4E66-9D65-A8C6C91221C4}" type="pres">
      <dgm:prSet presAssocID="{A34ED41C-5921-478B-9F44-737AE4A6FC87}" presName="rootComposite" presStyleCnt="0"/>
      <dgm:spPr/>
    </dgm:pt>
    <dgm:pt modelId="{5C9F197B-416D-43CD-B566-7E5C0580B1A0}" type="pres">
      <dgm:prSet presAssocID="{A34ED41C-5921-478B-9F44-737AE4A6FC87}" presName="rootText" presStyleLbl="node1" presStyleIdx="2" presStyleCnt="3">
        <dgm:presLayoutVars>
          <dgm:chMax/>
          <dgm:chPref val="3"/>
        </dgm:presLayoutVars>
      </dgm:prSet>
      <dgm:spPr/>
    </dgm:pt>
    <dgm:pt modelId="{A947BEE5-9D6D-430A-B7E7-2D2C5E6ED561}" type="pres">
      <dgm:prSet presAssocID="{A34ED41C-5921-478B-9F44-737AE4A6FC87}" presName="titleText2" presStyleLbl="fgAcc1" presStyleIdx="2" presStyleCnt="3">
        <dgm:presLayoutVars>
          <dgm:chMax val="0"/>
          <dgm:chPref val="0"/>
        </dgm:presLayoutVars>
      </dgm:prSet>
      <dgm:spPr/>
    </dgm:pt>
    <dgm:pt modelId="{2D534614-008B-4244-A7B6-EE59F2F9C0CE}" type="pres">
      <dgm:prSet presAssocID="{A34ED41C-5921-478B-9F44-737AE4A6FC87}" presName="rootConnector" presStyleLbl="node2" presStyleIdx="0" presStyleCnt="0"/>
      <dgm:spPr/>
    </dgm:pt>
    <dgm:pt modelId="{E0B7E33C-63ED-4184-BA86-E794AF3CE102}" type="pres">
      <dgm:prSet presAssocID="{A34ED41C-5921-478B-9F44-737AE4A6FC87}" presName="hierChild4" presStyleCnt="0"/>
      <dgm:spPr/>
    </dgm:pt>
    <dgm:pt modelId="{5FA8DB5B-55B1-4417-93F1-9CD61AB1B616}" type="pres">
      <dgm:prSet presAssocID="{A34ED41C-5921-478B-9F44-737AE4A6FC87}" presName="hierChild5" presStyleCnt="0"/>
      <dgm:spPr/>
    </dgm:pt>
    <dgm:pt modelId="{10015090-17BD-448B-9917-70F218BF4B21}" type="pres">
      <dgm:prSet presAssocID="{24E4D934-D955-447F-978E-F6AE72EBFBF8}" presName="hierChild3" presStyleCnt="0"/>
      <dgm:spPr/>
    </dgm:pt>
  </dgm:ptLst>
  <dgm:cxnLst>
    <dgm:cxn modelId="{1F139D04-7E75-4192-949E-D64E7F710D44}" type="presOf" srcId="{24E4D934-D955-447F-978E-F6AE72EBFBF8}" destId="{485C902F-4ADB-4BD7-8925-274DB94987EB}" srcOrd="0" destOrd="0" presId="urn:microsoft.com/office/officeart/2008/layout/NameandTitleOrganizationalChart"/>
    <dgm:cxn modelId="{836C4968-BD33-4EB8-97E2-B7CFFA7833FA}" type="presOf" srcId="{2362F9AB-E319-4ABB-8FA5-18A41DC3E8EE}" destId="{222D6D1B-96A0-4021-9662-974920AD6355}" srcOrd="0" destOrd="0" presId="urn:microsoft.com/office/officeart/2008/layout/NameandTitleOrganizationalChart"/>
    <dgm:cxn modelId="{F2CC6D3B-8A25-4C0B-AB6C-8730D7809462}" type="presOf" srcId="{24E4D934-D955-447F-978E-F6AE72EBFBF8}" destId="{91330837-A306-4DB0-AB4E-48D2AD4E9475}" srcOrd="1" destOrd="0" presId="urn:microsoft.com/office/officeart/2008/layout/NameandTitleOrganizationalChart"/>
    <dgm:cxn modelId="{B7BFA47A-8FD4-40A6-973B-80B2EC47DDBC}" type="presOf" srcId="{9FD3E7C6-B7F3-45C7-9D66-B21E4C3B0EE8}" destId="{A2118B76-A82C-402E-AC56-80287279C629}" srcOrd="0" destOrd="0" presId="urn:microsoft.com/office/officeart/2008/layout/NameandTitleOrganizationalChart"/>
    <dgm:cxn modelId="{E1D75EFC-091B-4445-9CA6-331A6E2B1F8B}" srcId="{24E4D934-D955-447F-978E-F6AE72EBFBF8}" destId="{DE68F63E-FE63-4351-BF05-D8DE4983228F}" srcOrd="0" destOrd="0" parTransId="{A1D0449D-0C4B-4964-87A6-A084873ED494}" sibTransId="{9FD3E7C6-B7F3-45C7-9D66-B21E4C3B0EE8}"/>
    <dgm:cxn modelId="{488D58D8-FA01-41AB-9FC0-FDC2339F3DF3}" type="presOf" srcId="{398DE17F-0BF5-4C3E-9C8D-F4FCE3EB9FC2}" destId="{11337214-2FAB-4CE5-AA58-E116A14C5860}" srcOrd="0" destOrd="0" presId="urn:microsoft.com/office/officeart/2008/layout/NameandTitleOrganizationalChart"/>
    <dgm:cxn modelId="{DDDB089C-3FAB-4C3B-90F5-3E3459F42168}" type="presOf" srcId="{1A9C8BDA-0FFF-4114-914B-B0418410AE0A}" destId="{A947BEE5-9D6D-430A-B7E7-2D2C5E6ED561}" srcOrd="0" destOrd="0" presId="urn:microsoft.com/office/officeart/2008/layout/NameandTitleOrganizationalChart"/>
    <dgm:cxn modelId="{DC8DCC58-0F38-4A1A-A767-C62878886F44}" type="presOf" srcId="{A34ED41C-5921-478B-9F44-737AE4A6FC87}" destId="{2D534614-008B-4244-A7B6-EE59F2F9C0CE}" srcOrd="1" destOrd="0" presId="urn:microsoft.com/office/officeart/2008/layout/NameandTitleOrganizationalChart"/>
    <dgm:cxn modelId="{609DEF80-5B69-4E08-9E84-7AF6847F5D1E}" type="presOf" srcId="{A34ED41C-5921-478B-9F44-737AE4A6FC87}" destId="{5C9F197B-416D-43CD-B566-7E5C0580B1A0}" srcOrd="0" destOrd="0" presId="urn:microsoft.com/office/officeart/2008/layout/NameandTitleOrganizationalChart"/>
    <dgm:cxn modelId="{C3462AAA-B5F1-43D8-8573-120F50079873}" srcId="{24E4D934-D955-447F-978E-F6AE72EBFBF8}" destId="{A34ED41C-5921-478B-9F44-737AE4A6FC87}" srcOrd="2" destOrd="0" parTransId="{C9FFFAE9-02C9-4271-92ED-9D4DE219D2AA}" sibTransId="{1A9C8BDA-0FFF-4114-914B-B0418410AE0A}"/>
    <dgm:cxn modelId="{9DBB20FF-3537-4633-88E0-79ADDE8D2E99}" type="presOf" srcId="{D6EB0D5B-F6B9-4781-90EF-20F425CC591F}" destId="{45ACA44B-B33D-4FB7-BB50-F3CDF0AB0554}" srcOrd="0" destOrd="0" presId="urn:microsoft.com/office/officeart/2008/layout/NameandTitleOrganizationalChart"/>
    <dgm:cxn modelId="{33BC691A-FBDA-454D-A5F5-6C9CEF9EE818}" type="presOf" srcId="{C9FFFAE9-02C9-4271-92ED-9D4DE219D2AA}" destId="{2D8C0E7E-270F-4ED1-9D8F-A3B99C74389E}" srcOrd="0" destOrd="0" presId="urn:microsoft.com/office/officeart/2008/layout/NameandTitleOrganizationalChart"/>
    <dgm:cxn modelId="{13055CF1-CECA-4132-960A-FAC22AC85FED}" type="presOf" srcId="{DE68F63E-FE63-4351-BF05-D8DE4983228F}" destId="{94887DC1-649D-42F9-8325-6CEBF370052E}" srcOrd="0" destOrd="0" presId="urn:microsoft.com/office/officeart/2008/layout/NameandTitleOrganizationalChart"/>
    <dgm:cxn modelId="{D9D05AEE-00C1-42C9-BE51-71AC5F69C0CD}" type="presOf" srcId="{3189D5D8-FB70-4714-80B1-8AC4B3D482F7}" destId="{437476CF-6D3C-4C89-9649-C1893D49C64B}" srcOrd="0" destOrd="0" presId="urn:microsoft.com/office/officeart/2008/layout/NameandTitleOrganizationalChart"/>
    <dgm:cxn modelId="{968D2DAB-652E-47F4-843A-83E0A3555488}" type="presOf" srcId="{D6EB0D5B-F6B9-4781-90EF-20F425CC591F}" destId="{E9A85CAF-E8F5-4FF7-8D61-B8F87D501C77}" srcOrd="1" destOrd="0" presId="urn:microsoft.com/office/officeart/2008/layout/NameandTitleOrganizationalChart"/>
    <dgm:cxn modelId="{DC4E0B82-02ED-43DC-9DFF-D6F000BF9C14}" srcId="{398DE17F-0BF5-4C3E-9C8D-F4FCE3EB9FC2}" destId="{24E4D934-D955-447F-978E-F6AE72EBFBF8}" srcOrd="0" destOrd="0" parTransId="{5E958E5C-D83B-49F1-B1EB-E52C5E3EEDA5}" sibTransId="{1789F0D6-76F1-4F30-B2F0-3ED51BC0A79E}"/>
    <dgm:cxn modelId="{6A590535-EBCB-47DD-AA6F-16BB3D337547}" type="presOf" srcId="{DE68F63E-FE63-4351-BF05-D8DE4983228F}" destId="{D324FB4F-6C2F-4361-9A7B-C2A3B2248A81}" srcOrd="1" destOrd="0" presId="urn:microsoft.com/office/officeart/2008/layout/NameandTitleOrganizationalChart"/>
    <dgm:cxn modelId="{22F2A2EF-0109-4CAB-84FC-5E5F787B7902}" type="presOf" srcId="{1789F0D6-76F1-4F30-B2F0-3ED51BC0A79E}" destId="{052A6657-7F3F-4A36-8BF4-61A2B09A901B}" srcOrd="0" destOrd="0" presId="urn:microsoft.com/office/officeart/2008/layout/NameandTitleOrganizationalChart"/>
    <dgm:cxn modelId="{AEBB3610-CA55-46E6-9C21-89CA1C590F9F}" srcId="{24E4D934-D955-447F-978E-F6AE72EBFBF8}" destId="{D6EB0D5B-F6B9-4781-90EF-20F425CC591F}" srcOrd="1" destOrd="0" parTransId="{3189D5D8-FB70-4714-80B1-8AC4B3D482F7}" sibTransId="{2362F9AB-E319-4ABB-8FA5-18A41DC3E8EE}"/>
    <dgm:cxn modelId="{BA3F8287-B374-4930-AD66-F7CB1D1BA245}" type="presOf" srcId="{A1D0449D-0C4B-4964-87A6-A084873ED494}" destId="{66292DCC-6824-4374-B9A6-962559426D18}" srcOrd="0" destOrd="0" presId="urn:microsoft.com/office/officeart/2008/layout/NameandTitleOrganizationalChart"/>
    <dgm:cxn modelId="{CF83EBC1-5916-4991-B89D-E3B7FB70E873}" type="presParOf" srcId="{11337214-2FAB-4CE5-AA58-E116A14C5860}" destId="{CD2C2101-B3C8-45B5-9777-D53D0A85082C}" srcOrd="0" destOrd="0" presId="urn:microsoft.com/office/officeart/2008/layout/NameandTitleOrganizationalChart"/>
    <dgm:cxn modelId="{BCCBAFFC-AFE7-4E7D-BFC3-2F637CB749D2}" type="presParOf" srcId="{CD2C2101-B3C8-45B5-9777-D53D0A85082C}" destId="{2CA5FD2D-4725-4138-8632-EB5DFA0A7D45}" srcOrd="0" destOrd="0" presId="urn:microsoft.com/office/officeart/2008/layout/NameandTitleOrganizationalChart"/>
    <dgm:cxn modelId="{45D0214E-A95B-466C-A435-B4B5D94E95FC}" type="presParOf" srcId="{2CA5FD2D-4725-4138-8632-EB5DFA0A7D45}" destId="{485C902F-4ADB-4BD7-8925-274DB94987EB}" srcOrd="0" destOrd="0" presId="urn:microsoft.com/office/officeart/2008/layout/NameandTitleOrganizationalChart"/>
    <dgm:cxn modelId="{404A7250-30D0-4275-BE5D-89B0E5DB613E}" type="presParOf" srcId="{2CA5FD2D-4725-4138-8632-EB5DFA0A7D45}" destId="{052A6657-7F3F-4A36-8BF4-61A2B09A901B}" srcOrd="1" destOrd="0" presId="urn:microsoft.com/office/officeart/2008/layout/NameandTitleOrganizationalChart"/>
    <dgm:cxn modelId="{D3317B53-F124-46E4-ABB9-8157D56C4855}" type="presParOf" srcId="{2CA5FD2D-4725-4138-8632-EB5DFA0A7D45}" destId="{91330837-A306-4DB0-AB4E-48D2AD4E9475}" srcOrd="2" destOrd="0" presId="urn:microsoft.com/office/officeart/2008/layout/NameandTitleOrganizationalChart"/>
    <dgm:cxn modelId="{B8BFCA63-740D-4626-88AC-84C281B09414}" type="presParOf" srcId="{CD2C2101-B3C8-45B5-9777-D53D0A85082C}" destId="{46120A6F-9442-4D2E-9ACB-18D44E7CF609}" srcOrd="1" destOrd="0" presId="urn:microsoft.com/office/officeart/2008/layout/NameandTitleOrganizationalChart"/>
    <dgm:cxn modelId="{CB3D9822-AD3C-4B92-B9C8-7EB44242084F}" type="presParOf" srcId="{46120A6F-9442-4D2E-9ACB-18D44E7CF609}" destId="{66292DCC-6824-4374-B9A6-962559426D18}" srcOrd="0" destOrd="0" presId="urn:microsoft.com/office/officeart/2008/layout/NameandTitleOrganizationalChart"/>
    <dgm:cxn modelId="{1C2728C3-3F89-4558-8288-64F1F6492BDD}" type="presParOf" srcId="{46120A6F-9442-4D2E-9ACB-18D44E7CF609}" destId="{3867C727-C4AF-4F73-A216-167CBA0EE1E0}" srcOrd="1" destOrd="0" presId="urn:microsoft.com/office/officeart/2008/layout/NameandTitleOrganizationalChart"/>
    <dgm:cxn modelId="{B1E4442D-F1BE-485C-AFF9-3FCF420C6A87}" type="presParOf" srcId="{3867C727-C4AF-4F73-A216-167CBA0EE1E0}" destId="{06E59601-D79C-47D0-AA26-FF0EFB4B439B}" srcOrd="0" destOrd="0" presId="urn:microsoft.com/office/officeart/2008/layout/NameandTitleOrganizationalChart"/>
    <dgm:cxn modelId="{7A35F169-7A87-4326-904F-A88CCB0F0B32}" type="presParOf" srcId="{06E59601-D79C-47D0-AA26-FF0EFB4B439B}" destId="{94887DC1-649D-42F9-8325-6CEBF370052E}" srcOrd="0" destOrd="0" presId="urn:microsoft.com/office/officeart/2008/layout/NameandTitleOrganizationalChart"/>
    <dgm:cxn modelId="{22A85C39-5E60-46EC-B4EF-301BC27DDDFE}" type="presParOf" srcId="{06E59601-D79C-47D0-AA26-FF0EFB4B439B}" destId="{A2118B76-A82C-402E-AC56-80287279C629}" srcOrd="1" destOrd="0" presId="urn:microsoft.com/office/officeart/2008/layout/NameandTitleOrganizationalChart"/>
    <dgm:cxn modelId="{ABE7C86B-7998-414E-B0D5-1059AE1DAE3E}" type="presParOf" srcId="{06E59601-D79C-47D0-AA26-FF0EFB4B439B}" destId="{D324FB4F-6C2F-4361-9A7B-C2A3B2248A81}" srcOrd="2" destOrd="0" presId="urn:microsoft.com/office/officeart/2008/layout/NameandTitleOrganizationalChart"/>
    <dgm:cxn modelId="{8D050267-B118-4620-99F2-82CBAC411549}" type="presParOf" srcId="{3867C727-C4AF-4F73-A216-167CBA0EE1E0}" destId="{88475F65-C051-4F82-832F-FFF305FDD639}" srcOrd="1" destOrd="0" presId="urn:microsoft.com/office/officeart/2008/layout/NameandTitleOrganizationalChart"/>
    <dgm:cxn modelId="{19F753DB-876D-4E02-91AC-11814A6D4BFA}" type="presParOf" srcId="{3867C727-C4AF-4F73-A216-167CBA0EE1E0}" destId="{E6CFBB69-8DD8-4343-8D9E-3C13D2CC1AE3}" srcOrd="2" destOrd="0" presId="urn:microsoft.com/office/officeart/2008/layout/NameandTitleOrganizationalChart"/>
    <dgm:cxn modelId="{077C1ADA-C8A0-4189-A0BF-479C43511CA8}" type="presParOf" srcId="{46120A6F-9442-4D2E-9ACB-18D44E7CF609}" destId="{437476CF-6D3C-4C89-9649-C1893D49C64B}" srcOrd="2" destOrd="0" presId="urn:microsoft.com/office/officeart/2008/layout/NameandTitleOrganizationalChart"/>
    <dgm:cxn modelId="{0F6A3FAE-1D6E-49CA-B14C-3529BE756CF9}" type="presParOf" srcId="{46120A6F-9442-4D2E-9ACB-18D44E7CF609}" destId="{1B3DD471-425E-4B15-8D69-9D989DEB5D94}" srcOrd="3" destOrd="0" presId="urn:microsoft.com/office/officeart/2008/layout/NameandTitleOrganizationalChart"/>
    <dgm:cxn modelId="{F7598DAD-BD7F-4A08-918B-8F73B94CA335}" type="presParOf" srcId="{1B3DD471-425E-4B15-8D69-9D989DEB5D94}" destId="{0B730C82-B998-41ED-9530-D8948AA0122C}" srcOrd="0" destOrd="0" presId="urn:microsoft.com/office/officeart/2008/layout/NameandTitleOrganizationalChart"/>
    <dgm:cxn modelId="{D1CB0A96-AD2B-4EA1-A554-0EC7B161C2DA}" type="presParOf" srcId="{0B730C82-B998-41ED-9530-D8948AA0122C}" destId="{45ACA44B-B33D-4FB7-BB50-F3CDF0AB0554}" srcOrd="0" destOrd="0" presId="urn:microsoft.com/office/officeart/2008/layout/NameandTitleOrganizationalChart"/>
    <dgm:cxn modelId="{D9D7DBF6-5411-47D3-A644-BB02C143E7CB}" type="presParOf" srcId="{0B730C82-B998-41ED-9530-D8948AA0122C}" destId="{222D6D1B-96A0-4021-9662-974920AD6355}" srcOrd="1" destOrd="0" presId="urn:microsoft.com/office/officeart/2008/layout/NameandTitleOrganizationalChart"/>
    <dgm:cxn modelId="{B6013D14-612B-4F42-9259-CAF781EEB8D3}" type="presParOf" srcId="{0B730C82-B998-41ED-9530-D8948AA0122C}" destId="{E9A85CAF-E8F5-4FF7-8D61-B8F87D501C77}" srcOrd="2" destOrd="0" presId="urn:microsoft.com/office/officeart/2008/layout/NameandTitleOrganizationalChart"/>
    <dgm:cxn modelId="{13DDAF61-0F96-4499-A714-1AEB6CAEE41C}" type="presParOf" srcId="{1B3DD471-425E-4B15-8D69-9D989DEB5D94}" destId="{DB005926-82A5-4F7F-8030-8AC1EB723941}" srcOrd="1" destOrd="0" presId="urn:microsoft.com/office/officeart/2008/layout/NameandTitleOrganizationalChart"/>
    <dgm:cxn modelId="{D7D7E87E-1682-4947-9012-46CC14D5A517}" type="presParOf" srcId="{1B3DD471-425E-4B15-8D69-9D989DEB5D94}" destId="{CAFCE484-81B7-4B98-82B7-635F00D18B7F}" srcOrd="2" destOrd="0" presId="urn:microsoft.com/office/officeart/2008/layout/NameandTitleOrganizationalChart"/>
    <dgm:cxn modelId="{8313EF85-3F09-453D-A16F-88FE136E74D6}" type="presParOf" srcId="{46120A6F-9442-4D2E-9ACB-18D44E7CF609}" destId="{2D8C0E7E-270F-4ED1-9D8F-A3B99C74389E}" srcOrd="4" destOrd="0" presId="urn:microsoft.com/office/officeart/2008/layout/NameandTitleOrganizationalChart"/>
    <dgm:cxn modelId="{E6E9893B-20C3-406F-BDF9-C0AF99DBCAA7}" type="presParOf" srcId="{46120A6F-9442-4D2E-9ACB-18D44E7CF609}" destId="{FB479C58-D3F8-422D-BF88-7A7629032264}" srcOrd="5" destOrd="0" presId="urn:microsoft.com/office/officeart/2008/layout/NameandTitleOrganizationalChart"/>
    <dgm:cxn modelId="{2188A0EF-238A-429C-A646-E44515BF8C2B}" type="presParOf" srcId="{FB479C58-D3F8-422D-BF88-7A7629032264}" destId="{D81F71E7-63B6-4E66-9D65-A8C6C91221C4}" srcOrd="0" destOrd="0" presId="urn:microsoft.com/office/officeart/2008/layout/NameandTitleOrganizationalChart"/>
    <dgm:cxn modelId="{5BAE32D8-6CE2-452B-BFE2-41E9D810D311}" type="presParOf" srcId="{D81F71E7-63B6-4E66-9D65-A8C6C91221C4}" destId="{5C9F197B-416D-43CD-B566-7E5C0580B1A0}" srcOrd="0" destOrd="0" presId="urn:microsoft.com/office/officeart/2008/layout/NameandTitleOrganizationalChart"/>
    <dgm:cxn modelId="{B0BE78DE-8E40-46DC-9AA1-871BE43DB976}" type="presParOf" srcId="{D81F71E7-63B6-4E66-9D65-A8C6C91221C4}" destId="{A947BEE5-9D6D-430A-B7E7-2D2C5E6ED561}" srcOrd="1" destOrd="0" presId="urn:microsoft.com/office/officeart/2008/layout/NameandTitleOrganizationalChart"/>
    <dgm:cxn modelId="{0D079466-D0B1-49E5-A344-5940E65A2025}" type="presParOf" srcId="{D81F71E7-63B6-4E66-9D65-A8C6C91221C4}" destId="{2D534614-008B-4244-A7B6-EE59F2F9C0CE}" srcOrd="2" destOrd="0" presId="urn:microsoft.com/office/officeart/2008/layout/NameandTitleOrganizationalChart"/>
    <dgm:cxn modelId="{5E5489E1-5633-4285-9FC9-C275BF86350A}" type="presParOf" srcId="{FB479C58-D3F8-422D-BF88-7A7629032264}" destId="{E0B7E33C-63ED-4184-BA86-E794AF3CE102}" srcOrd="1" destOrd="0" presId="urn:microsoft.com/office/officeart/2008/layout/NameandTitleOrganizationalChart"/>
    <dgm:cxn modelId="{B6D87DD8-B7AF-4A27-AC77-5302A0963730}" type="presParOf" srcId="{FB479C58-D3F8-422D-BF88-7A7629032264}" destId="{5FA8DB5B-55B1-4417-93F1-9CD61AB1B616}" srcOrd="2" destOrd="0" presId="urn:microsoft.com/office/officeart/2008/layout/NameandTitleOrganizationalChart"/>
    <dgm:cxn modelId="{1FA87B0E-502A-4D2D-8296-EB04D7FA3361}" type="presParOf" srcId="{CD2C2101-B3C8-45B5-9777-D53D0A85082C}" destId="{10015090-17BD-448B-9917-70F218BF4B2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9D4151-3CAC-4D33-AF74-EC5CEF2737D7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4EAD752-1D8E-4C96-ABC7-4F6275FD7C79}">
      <dgm:prSet phldrT="[Texte]"/>
      <dgm:spPr/>
      <dgm:t>
        <a:bodyPr/>
        <a:lstStyle/>
        <a:p>
          <a:r>
            <a:rPr lang="fr-FR" dirty="0" smtClean="0"/>
            <a:t>Connexion</a:t>
          </a:r>
          <a:endParaRPr lang="fr-FR" dirty="0"/>
        </a:p>
      </dgm:t>
    </dgm:pt>
    <dgm:pt modelId="{26A4D7BD-E85F-431C-A8C3-9E19EDFEC252}" type="parTrans" cxnId="{9F7E08D5-E64A-4DCC-936B-87BB1FFBC99D}">
      <dgm:prSet/>
      <dgm:spPr/>
      <dgm:t>
        <a:bodyPr/>
        <a:lstStyle/>
        <a:p>
          <a:endParaRPr lang="fr-FR"/>
        </a:p>
      </dgm:t>
    </dgm:pt>
    <dgm:pt modelId="{CCEB7BA8-D46D-47A3-A2F8-14EBACF1AE9B}" type="sibTrans" cxnId="{9F7E08D5-E64A-4DCC-936B-87BB1FFBC99D}">
      <dgm:prSet/>
      <dgm:spPr/>
      <dgm:t>
        <a:bodyPr/>
        <a:lstStyle/>
        <a:p>
          <a:endParaRPr lang="fr-FR"/>
        </a:p>
      </dgm:t>
    </dgm:pt>
    <dgm:pt modelId="{AFD13B52-3A5E-40FE-A5AD-97AF32826DCB}">
      <dgm:prSet phldrT="[Texte]"/>
      <dgm:spPr/>
      <dgm:t>
        <a:bodyPr/>
        <a:lstStyle/>
        <a:p>
          <a:r>
            <a:rPr lang="fr-FR" dirty="0" smtClean="0"/>
            <a:t>Interface</a:t>
          </a:r>
        </a:p>
        <a:p>
          <a:r>
            <a:rPr lang="fr-FR" dirty="0" smtClean="0"/>
            <a:t>Employé Cuisson</a:t>
          </a:r>
          <a:endParaRPr lang="fr-FR" dirty="0"/>
        </a:p>
      </dgm:t>
    </dgm:pt>
    <dgm:pt modelId="{0288C3B8-F1B1-46A6-B34B-87CECE09E05D}" type="parTrans" cxnId="{712FEBA5-EFBD-42A2-8088-42A26EC06731}">
      <dgm:prSet/>
      <dgm:spPr/>
      <dgm:t>
        <a:bodyPr/>
        <a:lstStyle/>
        <a:p>
          <a:endParaRPr lang="fr-FR"/>
        </a:p>
      </dgm:t>
    </dgm:pt>
    <dgm:pt modelId="{E7EBEAA6-00B5-43C9-8381-4998B5F40B3E}" type="sibTrans" cxnId="{712FEBA5-EFBD-42A2-8088-42A26EC06731}">
      <dgm:prSet/>
      <dgm:spPr/>
      <dgm:t>
        <a:bodyPr/>
        <a:lstStyle/>
        <a:p>
          <a:endParaRPr lang="fr-FR"/>
        </a:p>
      </dgm:t>
    </dgm:pt>
    <dgm:pt modelId="{52014102-FD08-4E89-8596-867C1B41538B}">
      <dgm:prSet phldrT="[Texte]"/>
      <dgm:spPr/>
      <dgm:t>
        <a:bodyPr/>
        <a:lstStyle/>
        <a:p>
          <a:r>
            <a:rPr lang="fr-FR" dirty="0" smtClean="0"/>
            <a:t>Interface</a:t>
          </a:r>
        </a:p>
        <a:p>
          <a:r>
            <a:rPr lang="fr-FR" dirty="0" smtClean="0"/>
            <a:t>Vendeur</a:t>
          </a:r>
          <a:endParaRPr lang="fr-FR" dirty="0"/>
        </a:p>
      </dgm:t>
    </dgm:pt>
    <dgm:pt modelId="{E6750AD8-AAA2-407E-B813-F4A4003931F6}" type="parTrans" cxnId="{258FCC2C-211C-4FC4-886C-0C084830930A}">
      <dgm:prSet/>
      <dgm:spPr/>
      <dgm:t>
        <a:bodyPr/>
        <a:lstStyle/>
        <a:p>
          <a:endParaRPr lang="fr-FR"/>
        </a:p>
      </dgm:t>
    </dgm:pt>
    <dgm:pt modelId="{18C87229-F4B4-4A7F-BB6F-086672756A24}" type="sibTrans" cxnId="{258FCC2C-211C-4FC4-886C-0C084830930A}">
      <dgm:prSet/>
      <dgm:spPr/>
      <dgm:t>
        <a:bodyPr/>
        <a:lstStyle/>
        <a:p>
          <a:endParaRPr lang="fr-FR"/>
        </a:p>
      </dgm:t>
    </dgm:pt>
    <dgm:pt modelId="{F1EF77ED-F987-483B-B337-8BBDD97057A5}">
      <dgm:prSet phldrT="[Texte]"/>
      <dgm:spPr/>
      <dgm:t>
        <a:bodyPr/>
        <a:lstStyle/>
        <a:p>
          <a:r>
            <a:rPr lang="fr-FR" dirty="0" smtClean="0"/>
            <a:t>Interface</a:t>
          </a:r>
        </a:p>
        <a:p>
          <a:r>
            <a:rPr lang="fr-FR" dirty="0" smtClean="0"/>
            <a:t>Manager</a:t>
          </a:r>
          <a:endParaRPr lang="fr-FR" dirty="0"/>
        </a:p>
      </dgm:t>
    </dgm:pt>
    <dgm:pt modelId="{84B772E5-1E13-49F0-86F4-28C79826DCCE}" type="parTrans" cxnId="{C555D50F-E4C2-4AA8-8D37-54A670D579E9}">
      <dgm:prSet/>
      <dgm:spPr/>
      <dgm:t>
        <a:bodyPr/>
        <a:lstStyle/>
        <a:p>
          <a:endParaRPr lang="fr-FR"/>
        </a:p>
      </dgm:t>
    </dgm:pt>
    <dgm:pt modelId="{A2D70817-E99A-4900-9F76-1BFB439AA9FD}" type="sibTrans" cxnId="{C555D50F-E4C2-4AA8-8D37-54A670D579E9}">
      <dgm:prSet/>
      <dgm:spPr/>
      <dgm:t>
        <a:bodyPr/>
        <a:lstStyle/>
        <a:p>
          <a:endParaRPr lang="fr-FR"/>
        </a:p>
      </dgm:t>
    </dgm:pt>
    <dgm:pt modelId="{F68B6B17-EECD-4279-A3D5-933A7D365472}">
      <dgm:prSet phldrT="[Texte]"/>
      <dgm:spPr/>
      <dgm:t>
        <a:bodyPr/>
        <a:lstStyle/>
        <a:p>
          <a:endParaRPr lang="fr-FR" dirty="0"/>
        </a:p>
      </dgm:t>
    </dgm:pt>
    <dgm:pt modelId="{6C1ED32F-884B-49D8-BCB2-47A93128F120}" type="parTrans" cxnId="{5A763161-AB67-444B-8B8C-603B0C3EA81F}">
      <dgm:prSet/>
      <dgm:spPr/>
      <dgm:t>
        <a:bodyPr/>
        <a:lstStyle/>
        <a:p>
          <a:endParaRPr lang="fr-FR"/>
        </a:p>
      </dgm:t>
    </dgm:pt>
    <dgm:pt modelId="{609BF8BB-E9BF-4466-8040-0E0B6191BD3C}" type="sibTrans" cxnId="{5A763161-AB67-444B-8B8C-603B0C3EA81F}">
      <dgm:prSet/>
      <dgm:spPr/>
      <dgm:t>
        <a:bodyPr/>
        <a:lstStyle/>
        <a:p>
          <a:endParaRPr lang="fr-FR"/>
        </a:p>
      </dgm:t>
    </dgm:pt>
    <dgm:pt modelId="{53FD9E45-BF67-40AD-894A-82AD1F822023}" type="pres">
      <dgm:prSet presAssocID="{839D4151-3CAC-4D33-AF74-EC5CEF2737D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63F3835-F676-4F19-8D88-5C2DBD2894E8}" type="pres">
      <dgm:prSet presAssocID="{D4EAD752-1D8E-4C96-ABC7-4F6275FD7C79}" presName="centerShape" presStyleLbl="node0" presStyleIdx="0" presStyleCnt="1" custLinFactNeighborX="0" custLinFactNeighborY="-47580"/>
      <dgm:spPr/>
      <dgm:t>
        <a:bodyPr/>
        <a:lstStyle/>
        <a:p>
          <a:endParaRPr lang="fr-FR"/>
        </a:p>
      </dgm:t>
    </dgm:pt>
    <dgm:pt modelId="{AD0EC586-A65D-4B6A-9348-323D56AB3369}" type="pres">
      <dgm:prSet presAssocID="{0288C3B8-F1B1-46A6-B34B-87CECE09E05D}" presName="parTrans" presStyleLbl="sibTrans2D1" presStyleIdx="0" presStyleCnt="3"/>
      <dgm:spPr/>
      <dgm:t>
        <a:bodyPr/>
        <a:lstStyle/>
        <a:p>
          <a:endParaRPr lang="fr-FR"/>
        </a:p>
      </dgm:t>
    </dgm:pt>
    <dgm:pt modelId="{C8082BCB-5F13-456B-ADF3-EE0862E7EE1F}" type="pres">
      <dgm:prSet presAssocID="{0288C3B8-F1B1-46A6-B34B-87CECE09E05D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3CE87FB-AEAD-4B73-92A9-46F64AB26F24}" type="pres">
      <dgm:prSet presAssocID="{AFD13B52-3A5E-40FE-A5AD-97AF32826DCB}" presName="node" presStyleLbl="node1" presStyleIdx="0" presStyleCnt="3" custRadScaleRad="19786" custRadScaleInc="29755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4FEF96-363B-412D-94A3-35E4742FF863}" type="pres">
      <dgm:prSet presAssocID="{E6750AD8-AAA2-407E-B813-F4A4003931F6}" presName="parTrans" presStyleLbl="sibTrans2D1" presStyleIdx="1" presStyleCnt="3"/>
      <dgm:spPr/>
      <dgm:t>
        <a:bodyPr/>
        <a:lstStyle/>
        <a:p>
          <a:endParaRPr lang="fr-FR"/>
        </a:p>
      </dgm:t>
    </dgm:pt>
    <dgm:pt modelId="{3D7CAAE0-12C1-4B01-BF4A-DDA8EA443CF1}" type="pres">
      <dgm:prSet presAssocID="{E6750AD8-AAA2-407E-B813-F4A4003931F6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2863A892-1681-4532-9131-C653477CF71B}" type="pres">
      <dgm:prSet presAssocID="{52014102-FD08-4E89-8596-867C1B41538B}" presName="node" presStyleLbl="node1" presStyleIdx="1" presStyleCnt="3" custRadScaleRad="138903" custRadScaleInc="-3636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D4C4E5-1716-49ED-B5AE-76667461F76C}" type="pres">
      <dgm:prSet presAssocID="{84B772E5-1E13-49F0-86F4-28C79826DCCE}" presName="parTrans" presStyleLbl="sibTrans2D1" presStyleIdx="2" presStyleCnt="3"/>
      <dgm:spPr>
        <a:prstGeom prst="rightArrow">
          <a:avLst/>
        </a:prstGeom>
      </dgm:spPr>
      <dgm:t>
        <a:bodyPr/>
        <a:lstStyle/>
        <a:p>
          <a:endParaRPr lang="fr-FR"/>
        </a:p>
      </dgm:t>
    </dgm:pt>
    <dgm:pt modelId="{DB9C696F-A1C3-42D5-B309-2428CD2A639B}" type="pres">
      <dgm:prSet presAssocID="{84B772E5-1E13-49F0-86F4-28C79826DCCE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FAF4B0F5-14BA-44A4-A45F-092C794D9B07}" type="pres">
      <dgm:prSet presAssocID="{F1EF77ED-F987-483B-B337-8BBDD97057A5}" presName="node" presStyleLbl="node1" presStyleIdx="2" presStyleCnt="3" custRadScaleRad="138401" custRadScaleInc="363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B8EBE75-B9F0-4729-B144-FEEA6E34A337}" type="presOf" srcId="{84B772E5-1E13-49F0-86F4-28C79826DCCE}" destId="{C3D4C4E5-1716-49ED-B5AE-76667461F76C}" srcOrd="0" destOrd="0" presId="urn:microsoft.com/office/officeart/2005/8/layout/radial5"/>
    <dgm:cxn modelId="{395C761F-0843-40E7-B7A5-94306438337D}" type="presOf" srcId="{D4EAD752-1D8E-4C96-ABC7-4F6275FD7C79}" destId="{C63F3835-F676-4F19-8D88-5C2DBD2894E8}" srcOrd="0" destOrd="0" presId="urn:microsoft.com/office/officeart/2005/8/layout/radial5"/>
    <dgm:cxn modelId="{5A763161-AB67-444B-8B8C-603B0C3EA81F}" srcId="{839D4151-3CAC-4D33-AF74-EC5CEF2737D7}" destId="{F68B6B17-EECD-4279-A3D5-933A7D365472}" srcOrd="1" destOrd="0" parTransId="{6C1ED32F-884B-49D8-BCB2-47A93128F120}" sibTransId="{609BF8BB-E9BF-4466-8040-0E0B6191BD3C}"/>
    <dgm:cxn modelId="{971AF893-3854-4C2B-9473-2647DB692497}" type="presOf" srcId="{F1EF77ED-F987-483B-B337-8BBDD97057A5}" destId="{FAF4B0F5-14BA-44A4-A45F-092C794D9B07}" srcOrd="0" destOrd="0" presId="urn:microsoft.com/office/officeart/2005/8/layout/radial5"/>
    <dgm:cxn modelId="{712FEBA5-EFBD-42A2-8088-42A26EC06731}" srcId="{D4EAD752-1D8E-4C96-ABC7-4F6275FD7C79}" destId="{AFD13B52-3A5E-40FE-A5AD-97AF32826DCB}" srcOrd="0" destOrd="0" parTransId="{0288C3B8-F1B1-46A6-B34B-87CECE09E05D}" sibTransId="{E7EBEAA6-00B5-43C9-8381-4998B5F40B3E}"/>
    <dgm:cxn modelId="{D2145BFA-5FC3-4170-9CD7-3753759BA06B}" type="presOf" srcId="{0288C3B8-F1B1-46A6-B34B-87CECE09E05D}" destId="{AD0EC586-A65D-4B6A-9348-323D56AB3369}" srcOrd="0" destOrd="0" presId="urn:microsoft.com/office/officeart/2005/8/layout/radial5"/>
    <dgm:cxn modelId="{FB8801EB-37AA-4647-A4E1-68779F192958}" type="presOf" srcId="{AFD13B52-3A5E-40FE-A5AD-97AF32826DCB}" destId="{B3CE87FB-AEAD-4B73-92A9-46F64AB26F24}" srcOrd="0" destOrd="0" presId="urn:microsoft.com/office/officeart/2005/8/layout/radial5"/>
    <dgm:cxn modelId="{8C8E5716-9FCE-43BA-AD82-A0D374830255}" type="presOf" srcId="{52014102-FD08-4E89-8596-867C1B41538B}" destId="{2863A892-1681-4532-9131-C653477CF71B}" srcOrd="0" destOrd="0" presId="urn:microsoft.com/office/officeart/2005/8/layout/radial5"/>
    <dgm:cxn modelId="{C5DB0A11-5F08-44CD-8875-6C825887F261}" type="presOf" srcId="{0288C3B8-F1B1-46A6-B34B-87CECE09E05D}" destId="{C8082BCB-5F13-456B-ADF3-EE0862E7EE1F}" srcOrd="1" destOrd="0" presId="urn:microsoft.com/office/officeart/2005/8/layout/radial5"/>
    <dgm:cxn modelId="{38D44DD5-CB43-4DD4-9136-E40DAEA8720E}" type="presOf" srcId="{E6750AD8-AAA2-407E-B813-F4A4003931F6}" destId="{3D7CAAE0-12C1-4B01-BF4A-DDA8EA443CF1}" srcOrd="1" destOrd="0" presId="urn:microsoft.com/office/officeart/2005/8/layout/radial5"/>
    <dgm:cxn modelId="{56278E73-19DD-46F5-A747-1D466F81B872}" type="presOf" srcId="{E6750AD8-AAA2-407E-B813-F4A4003931F6}" destId="{AC4FEF96-363B-412D-94A3-35E4742FF863}" srcOrd="0" destOrd="0" presId="urn:microsoft.com/office/officeart/2005/8/layout/radial5"/>
    <dgm:cxn modelId="{C555D50F-E4C2-4AA8-8D37-54A670D579E9}" srcId="{D4EAD752-1D8E-4C96-ABC7-4F6275FD7C79}" destId="{F1EF77ED-F987-483B-B337-8BBDD97057A5}" srcOrd="2" destOrd="0" parTransId="{84B772E5-1E13-49F0-86F4-28C79826DCCE}" sibTransId="{A2D70817-E99A-4900-9F76-1BFB439AA9FD}"/>
    <dgm:cxn modelId="{0B7BF49E-C102-4B6E-824B-887D2C854AF0}" type="presOf" srcId="{839D4151-3CAC-4D33-AF74-EC5CEF2737D7}" destId="{53FD9E45-BF67-40AD-894A-82AD1F822023}" srcOrd="0" destOrd="0" presId="urn:microsoft.com/office/officeart/2005/8/layout/radial5"/>
    <dgm:cxn modelId="{9F7E08D5-E64A-4DCC-936B-87BB1FFBC99D}" srcId="{839D4151-3CAC-4D33-AF74-EC5CEF2737D7}" destId="{D4EAD752-1D8E-4C96-ABC7-4F6275FD7C79}" srcOrd="0" destOrd="0" parTransId="{26A4D7BD-E85F-431C-A8C3-9E19EDFEC252}" sibTransId="{CCEB7BA8-D46D-47A3-A2F8-14EBACF1AE9B}"/>
    <dgm:cxn modelId="{258FCC2C-211C-4FC4-886C-0C084830930A}" srcId="{D4EAD752-1D8E-4C96-ABC7-4F6275FD7C79}" destId="{52014102-FD08-4E89-8596-867C1B41538B}" srcOrd="1" destOrd="0" parTransId="{E6750AD8-AAA2-407E-B813-F4A4003931F6}" sibTransId="{18C87229-F4B4-4A7F-BB6F-086672756A24}"/>
    <dgm:cxn modelId="{5C7FA6D7-75A4-4877-AE48-84EF9FFB3566}" type="presOf" srcId="{84B772E5-1E13-49F0-86F4-28C79826DCCE}" destId="{DB9C696F-A1C3-42D5-B309-2428CD2A639B}" srcOrd="1" destOrd="0" presId="urn:microsoft.com/office/officeart/2005/8/layout/radial5"/>
    <dgm:cxn modelId="{4BBA6D2F-C3CA-4DA0-B7FA-8210DC397B2E}" type="presParOf" srcId="{53FD9E45-BF67-40AD-894A-82AD1F822023}" destId="{C63F3835-F676-4F19-8D88-5C2DBD2894E8}" srcOrd="0" destOrd="0" presId="urn:microsoft.com/office/officeart/2005/8/layout/radial5"/>
    <dgm:cxn modelId="{F1BAEFD4-3FDA-4151-A4F4-0FBCCFA7E114}" type="presParOf" srcId="{53FD9E45-BF67-40AD-894A-82AD1F822023}" destId="{AD0EC586-A65D-4B6A-9348-323D56AB3369}" srcOrd="1" destOrd="0" presId="urn:microsoft.com/office/officeart/2005/8/layout/radial5"/>
    <dgm:cxn modelId="{20761EB5-4DD9-462F-B969-B34DA0C267B8}" type="presParOf" srcId="{AD0EC586-A65D-4B6A-9348-323D56AB3369}" destId="{C8082BCB-5F13-456B-ADF3-EE0862E7EE1F}" srcOrd="0" destOrd="0" presId="urn:microsoft.com/office/officeart/2005/8/layout/radial5"/>
    <dgm:cxn modelId="{569FFA1F-B291-4D57-BECB-46FC17D28C9B}" type="presParOf" srcId="{53FD9E45-BF67-40AD-894A-82AD1F822023}" destId="{B3CE87FB-AEAD-4B73-92A9-46F64AB26F24}" srcOrd="2" destOrd="0" presId="urn:microsoft.com/office/officeart/2005/8/layout/radial5"/>
    <dgm:cxn modelId="{BB242609-9551-4EA9-92F1-41DF85A16801}" type="presParOf" srcId="{53FD9E45-BF67-40AD-894A-82AD1F822023}" destId="{AC4FEF96-363B-412D-94A3-35E4742FF863}" srcOrd="3" destOrd="0" presId="urn:microsoft.com/office/officeart/2005/8/layout/radial5"/>
    <dgm:cxn modelId="{ACEC07DC-3E7F-4951-A866-5BC97249EFB1}" type="presParOf" srcId="{AC4FEF96-363B-412D-94A3-35E4742FF863}" destId="{3D7CAAE0-12C1-4B01-BF4A-DDA8EA443CF1}" srcOrd="0" destOrd="0" presId="urn:microsoft.com/office/officeart/2005/8/layout/radial5"/>
    <dgm:cxn modelId="{16DBA77B-D5C0-4A77-8F8B-B640BEC2B050}" type="presParOf" srcId="{53FD9E45-BF67-40AD-894A-82AD1F822023}" destId="{2863A892-1681-4532-9131-C653477CF71B}" srcOrd="4" destOrd="0" presId="urn:microsoft.com/office/officeart/2005/8/layout/radial5"/>
    <dgm:cxn modelId="{D59912BF-8D81-4FCA-BA60-60454898E676}" type="presParOf" srcId="{53FD9E45-BF67-40AD-894A-82AD1F822023}" destId="{C3D4C4E5-1716-49ED-B5AE-76667461F76C}" srcOrd="5" destOrd="0" presId="urn:microsoft.com/office/officeart/2005/8/layout/radial5"/>
    <dgm:cxn modelId="{104F8B9D-BFA9-47B7-A873-DBE94E1888C2}" type="presParOf" srcId="{C3D4C4E5-1716-49ED-B5AE-76667461F76C}" destId="{DB9C696F-A1C3-42D5-B309-2428CD2A639B}" srcOrd="0" destOrd="0" presId="urn:microsoft.com/office/officeart/2005/8/layout/radial5"/>
    <dgm:cxn modelId="{9BC293E4-D246-49F8-8C9A-45488F6054C2}" type="presParOf" srcId="{53FD9E45-BF67-40AD-894A-82AD1F822023}" destId="{FAF4B0F5-14BA-44A4-A45F-092C794D9B07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0E7E-270F-4ED1-9D8F-A3B99C74389E}">
      <dsp:nvSpPr>
        <dsp:cNvPr id="0" name=""/>
        <dsp:cNvSpPr/>
      </dsp:nvSpPr>
      <dsp:spPr>
        <a:xfrm>
          <a:off x="4012644" y="1886382"/>
          <a:ext cx="2910115" cy="61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364"/>
              </a:lnTo>
              <a:lnTo>
                <a:pt x="2910115" y="364364"/>
              </a:lnTo>
              <a:lnTo>
                <a:pt x="2910115" y="611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476CF-6D3C-4C89-9649-C1893D49C64B}">
      <dsp:nvSpPr>
        <dsp:cNvPr id="0" name=""/>
        <dsp:cNvSpPr/>
      </dsp:nvSpPr>
      <dsp:spPr>
        <a:xfrm>
          <a:off x="4012644" y="1886382"/>
          <a:ext cx="169036" cy="61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364"/>
              </a:lnTo>
              <a:lnTo>
                <a:pt x="169036" y="364364"/>
              </a:lnTo>
              <a:lnTo>
                <a:pt x="169036" y="611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92DCC-6824-4374-B9A6-962559426D18}">
      <dsp:nvSpPr>
        <dsp:cNvPr id="0" name=""/>
        <dsp:cNvSpPr/>
      </dsp:nvSpPr>
      <dsp:spPr>
        <a:xfrm>
          <a:off x="1102528" y="1886382"/>
          <a:ext cx="2910115" cy="611192"/>
        </a:xfrm>
        <a:custGeom>
          <a:avLst/>
          <a:gdLst/>
          <a:ahLst/>
          <a:cxnLst/>
          <a:rect l="0" t="0" r="0" b="0"/>
          <a:pathLst>
            <a:path>
              <a:moveTo>
                <a:pt x="2910115" y="0"/>
              </a:moveTo>
              <a:lnTo>
                <a:pt x="2910115" y="364364"/>
              </a:lnTo>
              <a:lnTo>
                <a:pt x="0" y="364364"/>
              </a:lnTo>
              <a:lnTo>
                <a:pt x="0" y="611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902F-4ADB-4BD7-8925-274DB94987EB}">
      <dsp:nvSpPr>
        <dsp:cNvPr id="0" name=""/>
        <dsp:cNvSpPr/>
      </dsp:nvSpPr>
      <dsp:spPr>
        <a:xfrm>
          <a:off x="2991088" y="828548"/>
          <a:ext cx="2043112" cy="1057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9272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Chef de projet</a:t>
          </a:r>
          <a:endParaRPr lang="fr-FR" sz="2400" kern="1200" dirty="0"/>
        </a:p>
      </dsp:txBody>
      <dsp:txXfrm>
        <a:off x="2991088" y="828548"/>
        <a:ext cx="2043112" cy="1057833"/>
      </dsp:txXfrm>
    </dsp:sp>
    <dsp:sp modelId="{052A6657-7F3F-4A36-8BF4-61A2B09A901B}">
      <dsp:nvSpPr>
        <dsp:cNvPr id="0" name=""/>
        <dsp:cNvSpPr/>
      </dsp:nvSpPr>
      <dsp:spPr>
        <a:xfrm>
          <a:off x="3399710" y="1651308"/>
          <a:ext cx="1838801" cy="3526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Julien Briot</a:t>
          </a:r>
          <a:endParaRPr lang="fr-FR" sz="2300" kern="1200" dirty="0"/>
        </a:p>
      </dsp:txBody>
      <dsp:txXfrm>
        <a:off x="3399710" y="1651308"/>
        <a:ext cx="1838801" cy="352611"/>
      </dsp:txXfrm>
    </dsp:sp>
    <dsp:sp modelId="{94887DC1-649D-42F9-8325-6CEBF370052E}">
      <dsp:nvSpPr>
        <dsp:cNvPr id="0" name=""/>
        <dsp:cNvSpPr/>
      </dsp:nvSpPr>
      <dsp:spPr>
        <a:xfrm>
          <a:off x="80972" y="2497574"/>
          <a:ext cx="2043112" cy="1057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9272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Communication</a:t>
          </a:r>
          <a:endParaRPr lang="fr-FR" sz="2400" kern="1200" dirty="0"/>
        </a:p>
      </dsp:txBody>
      <dsp:txXfrm>
        <a:off x="80972" y="2497574"/>
        <a:ext cx="2043112" cy="1057833"/>
      </dsp:txXfrm>
    </dsp:sp>
    <dsp:sp modelId="{A2118B76-A82C-402E-AC56-80287279C629}">
      <dsp:nvSpPr>
        <dsp:cNvPr id="0" name=""/>
        <dsp:cNvSpPr/>
      </dsp:nvSpPr>
      <dsp:spPr>
        <a:xfrm>
          <a:off x="151522" y="3295864"/>
          <a:ext cx="2514946" cy="401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Kim Herr &amp; Justine Poyard</a:t>
          </a:r>
          <a:endParaRPr lang="fr-FR" sz="1800" kern="1200" dirty="0"/>
        </a:p>
      </dsp:txBody>
      <dsp:txXfrm>
        <a:off x="151522" y="3295864"/>
        <a:ext cx="2514946" cy="401549"/>
      </dsp:txXfrm>
    </dsp:sp>
    <dsp:sp modelId="{45ACA44B-B33D-4FB7-BB50-F3CDF0AB0554}">
      <dsp:nvSpPr>
        <dsp:cNvPr id="0" name=""/>
        <dsp:cNvSpPr/>
      </dsp:nvSpPr>
      <dsp:spPr>
        <a:xfrm>
          <a:off x="3160124" y="2497574"/>
          <a:ext cx="2043112" cy="1057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9272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Qualité</a:t>
          </a:r>
          <a:endParaRPr lang="fr-FR" sz="2400" kern="1200" dirty="0"/>
        </a:p>
      </dsp:txBody>
      <dsp:txXfrm>
        <a:off x="3160124" y="2497574"/>
        <a:ext cx="2043112" cy="1057833"/>
      </dsp:txXfrm>
    </dsp:sp>
    <dsp:sp modelId="{222D6D1B-96A0-4021-9662-974920AD6355}">
      <dsp:nvSpPr>
        <dsp:cNvPr id="0" name=""/>
        <dsp:cNvSpPr/>
      </dsp:nvSpPr>
      <dsp:spPr>
        <a:xfrm>
          <a:off x="3568747" y="3320333"/>
          <a:ext cx="1838801" cy="3526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Fabien Champel</a:t>
          </a:r>
          <a:endParaRPr lang="fr-FR" sz="2000" kern="1200" dirty="0"/>
        </a:p>
      </dsp:txBody>
      <dsp:txXfrm>
        <a:off x="3568747" y="3320333"/>
        <a:ext cx="1838801" cy="352611"/>
      </dsp:txXfrm>
    </dsp:sp>
    <dsp:sp modelId="{5C9F197B-416D-43CD-B566-7E5C0580B1A0}">
      <dsp:nvSpPr>
        <dsp:cNvPr id="0" name=""/>
        <dsp:cNvSpPr/>
      </dsp:nvSpPr>
      <dsp:spPr>
        <a:xfrm>
          <a:off x="5901203" y="2497574"/>
          <a:ext cx="2043112" cy="1057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9272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Technique</a:t>
          </a:r>
          <a:endParaRPr lang="fr-FR" sz="2400" kern="1200" dirty="0"/>
        </a:p>
      </dsp:txBody>
      <dsp:txXfrm>
        <a:off x="5901203" y="2497574"/>
        <a:ext cx="2043112" cy="1057833"/>
      </dsp:txXfrm>
    </dsp:sp>
    <dsp:sp modelId="{A947BEE5-9D6D-430A-B7E7-2D2C5E6ED561}">
      <dsp:nvSpPr>
        <dsp:cNvPr id="0" name=""/>
        <dsp:cNvSpPr/>
      </dsp:nvSpPr>
      <dsp:spPr>
        <a:xfrm>
          <a:off x="6309826" y="3320333"/>
          <a:ext cx="1838801" cy="3526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Long Le Dac</a:t>
          </a:r>
          <a:endParaRPr lang="fr-FR" sz="2300" kern="1200" dirty="0"/>
        </a:p>
      </dsp:txBody>
      <dsp:txXfrm>
        <a:off x="6309826" y="3320333"/>
        <a:ext cx="1838801" cy="352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F3835-F676-4F19-8D88-5C2DBD2894E8}">
      <dsp:nvSpPr>
        <dsp:cNvPr id="0" name=""/>
        <dsp:cNvSpPr/>
      </dsp:nvSpPr>
      <dsp:spPr>
        <a:xfrm>
          <a:off x="3385467" y="100623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Connexion</a:t>
          </a:r>
          <a:endParaRPr lang="fr-FR" sz="1800" kern="1200" dirty="0"/>
        </a:p>
      </dsp:txBody>
      <dsp:txXfrm>
        <a:off x="3599083" y="314239"/>
        <a:ext cx="1031432" cy="1031432"/>
      </dsp:txXfrm>
    </dsp:sp>
    <dsp:sp modelId="{AD0EC586-A65D-4B6A-9348-323D56AB3369}">
      <dsp:nvSpPr>
        <dsp:cNvPr id="0" name=""/>
        <dsp:cNvSpPr/>
      </dsp:nvSpPr>
      <dsp:spPr>
        <a:xfrm rot="5384850">
          <a:off x="3884326" y="1742473"/>
          <a:ext cx="471175" cy="4959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3954691" y="1770987"/>
        <a:ext cx="329823" cy="297567"/>
      </dsp:txXfrm>
    </dsp:sp>
    <dsp:sp modelId="{B3CE87FB-AEAD-4B73-92A9-46F64AB26F24}">
      <dsp:nvSpPr>
        <dsp:cNvPr id="0" name=""/>
        <dsp:cNvSpPr/>
      </dsp:nvSpPr>
      <dsp:spPr>
        <a:xfrm>
          <a:off x="3395814" y="2448275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Employé Cuisson</a:t>
          </a:r>
          <a:endParaRPr lang="fr-FR" sz="1800" kern="1200" dirty="0"/>
        </a:p>
      </dsp:txBody>
      <dsp:txXfrm>
        <a:off x="3609430" y="2661891"/>
        <a:ext cx="1031432" cy="1031432"/>
      </dsp:txXfrm>
    </dsp:sp>
    <dsp:sp modelId="{AC4FEF96-363B-412D-94A3-35E4742FF863}">
      <dsp:nvSpPr>
        <dsp:cNvPr id="0" name=""/>
        <dsp:cNvSpPr/>
      </dsp:nvSpPr>
      <dsp:spPr>
        <a:xfrm rot="2393514">
          <a:off x="4910200" y="1734492"/>
          <a:ext cx="1166763" cy="4959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4927514" y="1785971"/>
        <a:ext cx="1017980" cy="297567"/>
      </dsp:txXfrm>
    </dsp:sp>
    <dsp:sp modelId="{2863A892-1681-4532-9131-C653477CF71B}">
      <dsp:nvSpPr>
        <dsp:cNvPr id="0" name=""/>
        <dsp:cNvSpPr/>
      </dsp:nvSpPr>
      <dsp:spPr>
        <a:xfrm>
          <a:off x="6193704" y="2447999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Vendeur</a:t>
          </a:r>
          <a:endParaRPr lang="fr-FR" sz="1800" kern="1200" dirty="0"/>
        </a:p>
      </dsp:txBody>
      <dsp:txXfrm>
        <a:off x="6407320" y="2661615"/>
        <a:ext cx="1031432" cy="1031432"/>
      </dsp:txXfrm>
    </dsp:sp>
    <dsp:sp modelId="{C3D4C4E5-1716-49ED-B5AE-76667461F76C}">
      <dsp:nvSpPr>
        <dsp:cNvPr id="0" name=""/>
        <dsp:cNvSpPr/>
      </dsp:nvSpPr>
      <dsp:spPr>
        <a:xfrm rot="8400228">
          <a:off x="2159790" y="1734526"/>
          <a:ext cx="1162555" cy="495945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10800000">
        <a:off x="2291172" y="1785901"/>
        <a:ext cx="1013772" cy="297567"/>
      </dsp:txXfrm>
    </dsp:sp>
    <dsp:sp modelId="{FAF4B0F5-14BA-44A4-A45F-092C794D9B07}">
      <dsp:nvSpPr>
        <dsp:cNvPr id="0" name=""/>
        <dsp:cNvSpPr/>
      </dsp:nvSpPr>
      <dsp:spPr>
        <a:xfrm>
          <a:off x="587591" y="2448005"/>
          <a:ext cx="1458664" cy="1458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Interface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Manager</a:t>
          </a:r>
          <a:endParaRPr lang="fr-FR" sz="1800" kern="1200" dirty="0"/>
        </a:p>
      </dsp:txBody>
      <dsp:txXfrm>
        <a:off x="801207" y="2661621"/>
        <a:ext cx="1031432" cy="103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3872-B7B5-4114-BD3C-99A7E460DA0F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4B5E-A13E-4BD3-8D15-B57FA70E9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42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Long : décrire rapidement du produit demandé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32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84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Kim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6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167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567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227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ANNONCE FABIEN</a:t>
            </a:r>
          </a:p>
          <a:p>
            <a:endParaRPr lang="fr-FR" dirty="0" smtClean="0"/>
          </a:p>
          <a:p>
            <a:r>
              <a:rPr lang="fr-FR" dirty="0" smtClean="0"/>
              <a:t>1.</a:t>
            </a:r>
            <a:r>
              <a:rPr lang="fr-FR" baseline="0" dirty="0" smtClean="0"/>
              <a:t>  </a:t>
            </a:r>
            <a:r>
              <a:rPr lang="fr-FR" dirty="0" smtClean="0"/>
              <a:t>Long</a:t>
            </a:r>
          </a:p>
          <a:p>
            <a:r>
              <a:rPr lang="fr-FR" dirty="0" smtClean="0"/>
              <a:t>2.  Justine	</a:t>
            </a:r>
          </a:p>
          <a:p>
            <a:r>
              <a:rPr lang="fr-FR" dirty="0" smtClean="0"/>
              <a:t>3.  Julien</a:t>
            </a:r>
          </a:p>
          <a:p>
            <a:r>
              <a:rPr lang="fr-FR" dirty="0" smtClean="0"/>
              <a:t>4.  Long</a:t>
            </a:r>
          </a:p>
          <a:p>
            <a:r>
              <a:rPr lang="fr-FR" dirty="0" smtClean="0"/>
              <a:t>5. Justine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02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30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7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22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00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38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94B5E-A13E-4BD3-8D15-B57FA70E9D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1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32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C52-95ED-42C2-B895-1D2AC16AE535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238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B326-529C-4F7B-B853-FAC68FB4BD83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88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967F-49BF-4B16-9EF7-68DCA022A0F5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09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BB5-BFEE-4131-BDA5-39E825F8557C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46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A896-919B-40D0-B2D3-CBC5EEE1DF94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81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E89A-C400-41BE-938E-3477A7B711D4}" type="datetime1">
              <a:rPr lang="fr-FR" smtClean="0"/>
              <a:t>05/01/2015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506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17D-1899-42AE-B438-7331E2E84D71}" type="datetime1">
              <a:rPr lang="fr-FR" smtClean="0"/>
              <a:t>05/01/2015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3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B63A-27A0-4EE2-B3BF-BFDA56FB0AC7}" type="datetime1">
              <a:rPr lang="fr-FR" smtClean="0"/>
              <a:t>05/01/2015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351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03F-2DEB-4C9F-8A1E-A123D9DA669A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9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368-7A5E-4223-B763-64DAB6395145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227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72BF-C55A-4D0D-88F2-9B6536496F70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651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4184" y="2132856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6699CC"/>
                </a:solidFill>
              </a:rPr>
              <a:t>Présentation Logiciel</a:t>
            </a:r>
            <a:r>
              <a:rPr lang="fr-FR" dirty="0">
                <a:solidFill>
                  <a:srgbClr val="6699CC"/>
                </a:solidFill>
              </a:rPr>
              <a:t/>
            </a:r>
            <a:br>
              <a:rPr lang="fr-FR" dirty="0">
                <a:solidFill>
                  <a:srgbClr val="6699CC"/>
                </a:solidFill>
              </a:rPr>
            </a:br>
            <a:r>
              <a:rPr lang="fr-FR" dirty="0" smtClean="0">
                <a:solidFill>
                  <a:srgbClr val="6699CC"/>
                </a:solidFill>
              </a:rPr>
              <a:t>24/24 Manager</a:t>
            </a:r>
            <a:endParaRPr lang="fr-FR" dirty="0">
              <a:solidFill>
                <a:srgbClr val="6699C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27119" y="5634220"/>
            <a:ext cx="7722132" cy="1752600"/>
          </a:xfrm>
        </p:spPr>
        <p:txBody>
          <a:bodyPr/>
          <a:lstStyle/>
          <a:p>
            <a:pPr algn="r"/>
            <a:r>
              <a:rPr lang="fr-FR" sz="1800" dirty="0">
                <a:solidFill>
                  <a:schemeClr val="accent1"/>
                </a:solidFill>
              </a:rPr>
              <a:t>Julien BRIOT – Fabien CHAMPEL – Justine </a:t>
            </a:r>
            <a:r>
              <a:rPr lang="fr-FR" sz="1800" dirty="0" smtClean="0">
                <a:solidFill>
                  <a:schemeClr val="accent1"/>
                </a:solidFill>
              </a:rPr>
              <a:t>POYARD – </a:t>
            </a:r>
            <a:r>
              <a:rPr lang="fr-FR" sz="1800" dirty="0">
                <a:solidFill>
                  <a:schemeClr val="accent1"/>
                </a:solidFill>
              </a:rPr>
              <a:t>Long LE DAC –  Kim HERR</a:t>
            </a:r>
          </a:p>
          <a:p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453374" y="4014"/>
            <a:ext cx="2487935" cy="6858000"/>
            <a:chOff x="0" y="0"/>
            <a:chExt cx="219456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Pentagone 5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/>
                  <a:ea typeface="Times New Roman"/>
                  <a:cs typeface="Times New Roman"/>
                </a:rPr>
                <a:t>     </a:t>
              </a:r>
              <a:endParaRPr lang="fr-FR" sz="1200">
                <a:effectLst/>
                <a:latin typeface="Calibri Light"/>
                <a:ea typeface="Times New Roman"/>
                <a:cs typeface="Times New Roman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4" y="273913"/>
            <a:ext cx="4140835" cy="126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Zone de texte 37"/>
          <p:cNvSpPr txBox="1"/>
          <p:nvPr/>
        </p:nvSpPr>
        <p:spPr>
          <a:xfrm>
            <a:off x="4097574" y="3584885"/>
            <a:ext cx="3858260" cy="18785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244061"/>
                </a:solidFill>
                <a:effectLst/>
                <a:latin typeface="Cambria"/>
                <a:ea typeface="Calibri"/>
                <a:cs typeface="Times New Roman"/>
              </a:rPr>
              <a:t>Client : CPE Lyon</a:t>
            </a:r>
            <a:endParaRPr lang="fr-FR" sz="1200" dirty="0">
              <a:effectLst/>
              <a:latin typeface="Cambria"/>
              <a:ea typeface="Calibri"/>
              <a:cs typeface="Times New Roman"/>
            </a:endParaRPr>
          </a:p>
        </p:txBody>
      </p:sp>
      <p:pic>
        <p:nvPicPr>
          <p:cNvPr id="35" name="Image 34" descr="http://upload.wikimedia.org/wikipedia/fr/4/47/Logo_CPE_Lyon_11200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56890"/>
            <a:ext cx="205803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Espace réservé de la date 42"/>
          <p:cNvSpPr>
            <a:spLocks noGrp="1"/>
          </p:cNvSpPr>
          <p:nvPr>
            <p:ph type="dt" sz="half" idx="10"/>
          </p:nvPr>
        </p:nvSpPr>
        <p:spPr>
          <a:xfrm>
            <a:off x="1331351" y="1131228"/>
            <a:ext cx="1609957" cy="365125"/>
          </a:xfrm>
        </p:spPr>
        <p:txBody>
          <a:bodyPr/>
          <a:lstStyle/>
          <a:p>
            <a:fld id="{6CFA146B-6DFE-4429-BD49-D823748EF310}" type="datetime1">
              <a:rPr lang="fr-FR" sz="2000" smtClean="0">
                <a:solidFill>
                  <a:schemeClr val="bg1"/>
                </a:solidFill>
              </a:rPr>
              <a:t>05/01/2015</a:t>
            </a:fld>
            <a:endParaRPr lang="fr-BE" sz="2000" dirty="0">
              <a:solidFill>
                <a:schemeClr val="bg1"/>
              </a:solidFill>
            </a:endParaRPr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94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La base de données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Point central du logiciel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Supporte les multi-connexions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Centralise les données pour les différentes interfaces actives</a:t>
            </a:r>
          </a:p>
          <a:p>
            <a:pPr lvl="1">
              <a:buClr>
                <a:srgbClr val="6699CC"/>
              </a:buClr>
            </a:pPr>
            <a:endParaRPr lang="fr-FR" dirty="0" smtClean="0"/>
          </a:p>
          <a:p>
            <a:pPr>
              <a:buClr>
                <a:srgbClr val="6699CC"/>
              </a:buClr>
            </a:pPr>
            <a:r>
              <a:rPr lang="fr-FR" dirty="0" smtClean="0"/>
              <a:t>Stocke les informations 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Produit, Vente, Commande, Utilisateur, etc.</a:t>
            </a:r>
          </a:p>
          <a:p>
            <a:pPr>
              <a:buClr>
                <a:srgbClr val="6699CC"/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7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Choix techniques et d’architecture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Choix d’architecture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Choix techniques et d’architecture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Client lourd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Stockage des informations dans une BDD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Permet la synchronisation des différentes interfaces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Choix d’architecture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Choix techniques et d’architecture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412776"/>
            <a:ext cx="77628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Cette séparation </a:t>
            </a:r>
            <a:r>
              <a:rPr lang="fr-FR" dirty="0" smtClean="0"/>
              <a:t>facilite (~MVC)</a:t>
            </a:r>
            <a:endParaRPr lang="fr-FR" dirty="0" smtClean="0"/>
          </a:p>
          <a:p>
            <a:pPr lvl="1">
              <a:buClr>
                <a:srgbClr val="6699CC"/>
              </a:buClr>
            </a:pPr>
            <a:r>
              <a:rPr lang="fr-FR" dirty="0" smtClean="0"/>
              <a:t>L’ajout de fonctionnalité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La modification de l’interface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7071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Choix techniques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Utilisation du langage JAVA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Imposé par le client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Utilisation de Swing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Création d’interface graphique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Utilisation du langage SQL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Communication avec la BDD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Choix techniques et d’architecture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Avantages et limites du produit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Les avantages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Visualisation en temps réel 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Actualisation automatique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Aucune action utilisateur </a:t>
            </a:r>
            <a:r>
              <a:rPr lang="fr-FR" dirty="0" smtClean="0"/>
              <a:t>nécessaire</a:t>
            </a:r>
            <a:endParaRPr lang="fr-FR" dirty="0"/>
          </a:p>
          <a:p>
            <a:pPr>
              <a:buClr>
                <a:srgbClr val="6699CC"/>
              </a:buClr>
            </a:pPr>
            <a:r>
              <a:rPr lang="fr-FR" dirty="0" smtClean="0"/>
              <a:t>Design ergonomique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Fort contraste des différentes zones</a:t>
            </a:r>
            <a:endParaRPr lang="fr-FR" dirty="0" smtClean="0"/>
          </a:p>
          <a:p>
            <a:pPr lvl="1">
              <a:buClr>
                <a:srgbClr val="6699CC"/>
              </a:buClr>
            </a:pPr>
            <a:r>
              <a:rPr lang="fr-FR" dirty="0" smtClean="0"/>
              <a:t>Meilleure visualisation pour </a:t>
            </a:r>
            <a:r>
              <a:rPr lang="fr-FR" dirty="0" smtClean="0"/>
              <a:t>l’utilisateur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Aucune installation n’est nécessaire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Avantages et limites du produit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Les limites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Design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Minimaliste</a:t>
            </a:r>
          </a:p>
          <a:p>
            <a:pPr lvl="1">
              <a:buClr>
                <a:srgbClr val="6699CC"/>
              </a:buClr>
              <a:buFont typeface="Symbol"/>
              <a:buChar char="Þ"/>
            </a:pPr>
            <a:r>
              <a:rPr lang="fr-FR" dirty="0" smtClean="0"/>
              <a:t> Evite de surcharger les </a:t>
            </a:r>
            <a:r>
              <a:rPr lang="fr-FR" dirty="0" smtClean="0"/>
              <a:t>interfaces</a:t>
            </a:r>
            <a:endParaRPr lang="fr-FR" dirty="0" smtClean="0"/>
          </a:p>
          <a:p>
            <a:pPr>
              <a:buClr>
                <a:srgbClr val="6699CC"/>
              </a:buClr>
            </a:pPr>
            <a:r>
              <a:rPr lang="fr-FR" dirty="0" smtClean="0"/>
              <a:t>Gestion </a:t>
            </a:r>
            <a:r>
              <a:rPr lang="fr-FR" dirty="0" smtClean="0"/>
              <a:t>des utilisateurs </a:t>
            </a:r>
            <a:r>
              <a:rPr lang="fr-FR" dirty="0" smtClean="0"/>
              <a:t>et types de produit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Non disponible actuellement pour le manager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Informations pré-rentrées en base de </a:t>
            </a:r>
            <a:r>
              <a:rPr lang="fr-FR" dirty="0" smtClean="0"/>
              <a:t>données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Machine virtuelle JAVA requise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Démonstration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Démonstration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6699CC"/>
              </a:buClr>
              <a:buFont typeface="+mj-lt"/>
              <a:buAutoNum type="arabicPeriod"/>
            </a:pPr>
            <a:r>
              <a:rPr lang="fr-FR" dirty="0" smtClean="0"/>
              <a:t>Connexion </a:t>
            </a:r>
            <a:r>
              <a:rPr lang="fr-FR" dirty="0" smtClean="0"/>
              <a:t>au trois </a:t>
            </a:r>
            <a:r>
              <a:rPr lang="fr-FR" dirty="0" smtClean="0"/>
              <a:t>interfaces </a:t>
            </a:r>
          </a:p>
          <a:p>
            <a:pPr marL="514350" indent="-514350">
              <a:buClr>
                <a:srgbClr val="6699CC"/>
              </a:buClr>
              <a:buFont typeface="+mj-lt"/>
              <a:buAutoNum type="arabicPeriod"/>
            </a:pPr>
            <a:r>
              <a:rPr lang="fr-FR" dirty="0" smtClean="0"/>
              <a:t>Démonstration de l’interface de vente</a:t>
            </a:r>
          </a:p>
          <a:p>
            <a:pPr marL="514350" indent="-514350">
              <a:buClr>
                <a:srgbClr val="6699CC"/>
              </a:buClr>
              <a:buFont typeface="+mj-lt"/>
              <a:buAutoNum type="arabicPeriod"/>
            </a:pPr>
            <a:r>
              <a:rPr lang="fr-FR" dirty="0" smtClean="0"/>
              <a:t>Démonstration de l’interface de cuisson</a:t>
            </a:r>
          </a:p>
          <a:p>
            <a:pPr marL="514350" indent="-514350">
              <a:buClr>
                <a:srgbClr val="6699CC"/>
              </a:buClr>
              <a:buFont typeface="+mj-lt"/>
              <a:buAutoNum type="arabicPeriod"/>
            </a:pPr>
            <a:r>
              <a:rPr lang="fr-FR" dirty="0" smtClean="0"/>
              <a:t>Démonstration de l’interface du Manager</a:t>
            </a:r>
            <a:endParaRPr lang="fr-FR" dirty="0"/>
          </a:p>
          <a:p>
            <a:pPr marL="514350" indent="-514350">
              <a:buClr>
                <a:srgbClr val="6699CC"/>
              </a:buClr>
              <a:buFont typeface="+mj-lt"/>
              <a:buAutoNum type="arabicPeriod"/>
            </a:pPr>
            <a:r>
              <a:rPr lang="fr-FR" dirty="0" smtClean="0"/>
              <a:t>Aide / Déconnexion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Sommaire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Présentation</a:t>
            </a:r>
            <a:endParaRPr lang="fr-FR" dirty="0" smtClean="0"/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Choix techniques et d’architecture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Avantages et limites du produit</a:t>
            </a:r>
          </a:p>
          <a:p>
            <a:pPr>
              <a:lnSpc>
                <a:spcPct val="150000"/>
              </a:lnSpc>
              <a:buClr>
                <a:srgbClr val="6699CC"/>
              </a:buClr>
            </a:pPr>
            <a:r>
              <a:rPr lang="fr-FR" dirty="0" smtClean="0"/>
              <a:t>Démonstration du logiciel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 du logiciel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94184" y="21328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rgbClr val="6699CC"/>
                </a:solidFill>
              </a:rPr>
              <a:t>Merci de votre attention</a:t>
            </a:r>
          </a:p>
          <a:p>
            <a:pPr algn="ctr"/>
            <a:endParaRPr lang="fr-FR" dirty="0">
              <a:solidFill>
                <a:srgbClr val="6699CC"/>
              </a:solidFill>
            </a:endParaRPr>
          </a:p>
          <a:p>
            <a:pPr algn="ctr"/>
            <a:r>
              <a:rPr lang="fr-FR" dirty="0" smtClean="0">
                <a:solidFill>
                  <a:srgbClr val="6699CC"/>
                </a:solidFill>
              </a:rPr>
              <a:t>Avez-vous des questions ?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53374" y="4014"/>
            <a:ext cx="2487935" cy="6858000"/>
            <a:chOff x="0" y="0"/>
            <a:chExt cx="2194560" cy="9125712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Pentagone 8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>
                  <a:solidFill>
                    <a:srgbClr val="FFFFFF"/>
                  </a:solidFill>
                  <a:effectLst/>
                  <a:latin typeface="Calibri Light"/>
                  <a:ea typeface="Times New Roman"/>
                  <a:cs typeface="Times New Roman"/>
                </a:rPr>
                <a:t>     </a:t>
              </a:r>
              <a:endParaRPr lang="fr-FR" sz="1200">
                <a:effectLst/>
                <a:latin typeface="Calibri Light"/>
                <a:ea typeface="Times New Roman"/>
                <a:cs typeface="Times New Roman"/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11" name="Groupe 10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3" name="Forme libre 32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4" name="Forme libre 33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35" name="Forme libre 34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2" name="Groupe 11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pic>
        <p:nvPicPr>
          <p:cNvPr id="36" name="Image 3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4" y="273913"/>
            <a:ext cx="4140835" cy="126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Espace réservé de la date 42"/>
          <p:cNvSpPr>
            <a:spLocks noGrp="1"/>
          </p:cNvSpPr>
          <p:nvPr>
            <p:ph type="dt" sz="half" idx="10"/>
          </p:nvPr>
        </p:nvSpPr>
        <p:spPr>
          <a:xfrm>
            <a:off x="1331351" y="1131228"/>
            <a:ext cx="1609957" cy="365125"/>
          </a:xfrm>
        </p:spPr>
        <p:txBody>
          <a:bodyPr/>
          <a:lstStyle/>
          <a:p>
            <a:fld id="{6CFA146B-6DFE-4429-BD49-D823748EF310}" type="datetime1">
              <a:rPr lang="fr-FR" sz="2000" smtClean="0">
                <a:solidFill>
                  <a:schemeClr val="bg1"/>
                </a:solidFill>
              </a:rPr>
              <a:t>05/01/2015</a:t>
            </a:fld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2636912"/>
            <a:ext cx="7772400" cy="1362075"/>
          </a:xfrm>
        </p:spPr>
        <p:txBody>
          <a:bodyPr/>
          <a:lstStyle/>
          <a:p>
            <a:r>
              <a:rPr lang="fr-FR" dirty="0" smtClean="0">
                <a:solidFill>
                  <a:srgbClr val="336699"/>
                </a:solidFill>
              </a:rPr>
              <a:t>Présentation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230-C684-41AF-AA0D-72F719444C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4196234"/>
            <a:ext cx="914400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4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>
            <a:normAutofit/>
          </a:bodyPr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Equipe projet AppInfo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071291"/>
              </p:ext>
            </p:extLst>
          </p:nvPr>
        </p:nvGraphicFramePr>
        <p:xfrm>
          <a:off x="457200" y="12687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90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Présentation du logiciel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Client : CPE Lyon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Logiciel : Gestionnaire d’une boulangerie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Spécificité : 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Chaque employé à un compte utilisateur</a:t>
            </a:r>
            <a:endParaRPr lang="fr-FR" dirty="0" smtClean="0"/>
          </a:p>
          <a:p>
            <a:pPr lvl="1">
              <a:buClr>
                <a:srgbClr val="6699CC"/>
              </a:buClr>
            </a:pPr>
            <a:r>
              <a:rPr lang="fr-FR" dirty="0" smtClean="0"/>
              <a:t>Interface par poste</a:t>
            </a:r>
          </a:p>
          <a:p>
            <a:pPr lvl="2">
              <a:buClr>
                <a:srgbClr val="6699CC"/>
              </a:buClr>
            </a:pPr>
            <a:r>
              <a:rPr lang="fr-FR" dirty="0" smtClean="0"/>
              <a:t>Manager, employé de cuisson, vendeur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8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Les Interfaces</a:t>
            </a:r>
            <a:endParaRPr lang="fr-FR" dirty="0">
              <a:solidFill>
                <a:srgbClr val="336699"/>
              </a:solidFill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951338"/>
              </p:ext>
            </p:extLst>
          </p:nvPr>
        </p:nvGraphicFramePr>
        <p:xfrm>
          <a:off x="446856" y="112474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43608" y="5184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=&gt; Manager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923928" y="51840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fr-FR" dirty="0" smtClean="0"/>
              <a:t>Manager</a:t>
            </a:r>
          </a:p>
          <a:p>
            <a:pPr marL="285750" indent="-285750">
              <a:buFont typeface="Symbol"/>
              <a:buChar char="Þ"/>
            </a:pPr>
            <a:r>
              <a:rPr lang="fr-FR" dirty="0" smtClean="0"/>
              <a:t>Employé Cuisson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711317" y="5184000"/>
            <a:ext cx="131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fr-FR" dirty="0" smtClean="0"/>
              <a:t>Manager</a:t>
            </a:r>
          </a:p>
          <a:p>
            <a:pPr marL="285750" indent="-285750">
              <a:buFont typeface="Symbol"/>
              <a:buChar char="Þ"/>
            </a:pPr>
            <a:r>
              <a:rPr lang="fr-FR" dirty="0" smtClean="0"/>
              <a:t>Vendeur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8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L’interface manager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lvl="0">
              <a:buClr>
                <a:srgbClr val="6699CC"/>
              </a:buClr>
            </a:pPr>
            <a:r>
              <a:rPr lang="fr-FR" dirty="0"/>
              <a:t>Organisée en 3 onglets : gestion des stocks, configuration et statistique.</a:t>
            </a:r>
          </a:p>
          <a:p>
            <a:pPr lvl="0">
              <a:buClr>
                <a:srgbClr val="6699CC"/>
              </a:buClr>
            </a:pPr>
            <a:r>
              <a:rPr lang="fr-FR" dirty="0"/>
              <a:t>Visualisation des stocks du magasin</a:t>
            </a:r>
          </a:p>
          <a:p>
            <a:pPr lvl="0">
              <a:buClr>
                <a:srgbClr val="6699CC"/>
              </a:buClr>
            </a:pPr>
            <a:r>
              <a:rPr lang="fr-FR" dirty="0"/>
              <a:t>Passage de commande</a:t>
            </a:r>
          </a:p>
          <a:p>
            <a:pPr lvl="0">
              <a:buClr>
                <a:srgbClr val="6699CC"/>
              </a:buClr>
            </a:pPr>
            <a:r>
              <a:rPr lang="fr-FR" dirty="0"/>
              <a:t>Configuration de tous les seuils du logiciel</a:t>
            </a:r>
          </a:p>
          <a:p>
            <a:pPr lvl="0">
              <a:buClr>
                <a:srgbClr val="6699CC"/>
              </a:buClr>
            </a:pPr>
            <a:r>
              <a:rPr lang="fr-FR" dirty="0"/>
              <a:t>Ajout / Suppression d’heure de pointe</a:t>
            </a:r>
          </a:p>
          <a:p>
            <a:pPr lvl="0">
              <a:buClr>
                <a:srgbClr val="6699CC"/>
              </a:buClr>
            </a:pPr>
            <a:r>
              <a:rPr lang="fr-FR" dirty="0"/>
              <a:t>Visualisation des statistiques du magasin</a:t>
            </a:r>
          </a:p>
          <a:p>
            <a:pPr>
              <a:buClr>
                <a:srgbClr val="6699CC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L’interface Employé de cuisson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Visualisation des stocks (congélateur / vente)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Ajout automatique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Produits à cuire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Produits à mettre en rayon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Visualisation des produits au four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373616" cy="796950"/>
          </a:xfrm>
        </p:spPr>
        <p:txBody>
          <a:bodyPr/>
          <a:lstStyle/>
          <a:p>
            <a:pPr algn="r"/>
            <a:r>
              <a:rPr lang="fr-FR" dirty="0" smtClean="0">
                <a:solidFill>
                  <a:srgbClr val="336699"/>
                </a:solidFill>
              </a:rPr>
              <a:t>L’interface vendeur</a:t>
            </a:r>
            <a:endParaRPr lang="fr-FR" dirty="0">
              <a:solidFill>
                <a:srgbClr val="336699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02B5-C084-4573-B9AA-1687D980E5F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cxnSp>
        <p:nvCxnSpPr>
          <p:cNvPr id="8" name="Connecteur droit 7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777" y="6309320"/>
            <a:ext cx="56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>
              <a:buClr>
                <a:srgbClr val="6699CC"/>
              </a:buClr>
            </a:pPr>
            <a:r>
              <a:rPr lang="fr-FR" dirty="0" smtClean="0"/>
              <a:t>Visualiser les produits en vitrine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Gestion d’une vente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Ajout de produits</a:t>
            </a:r>
          </a:p>
          <a:p>
            <a:pPr lvl="1">
              <a:buClr>
                <a:srgbClr val="6699CC"/>
              </a:buClr>
            </a:pPr>
            <a:r>
              <a:rPr lang="fr-FR" dirty="0" smtClean="0"/>
              <a:t>Suppression de produits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Annuler une vente</a:t>
            </a:r>
          </a:p>
          <a:p>
            <a:pPr>
              <a:buClr>
                <a:srgbClr val="6699CC"/>
              </a:buClr>
            </a:pPr>
            <a:r>
              <a:rPr lang="fr-FR" dirty="0" smtClean="0"/>
              <a:t>Encaisser une vente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2246</TotalTime>
  <Words>469</Words>
  <Application>Microsoft Office PowerPoint</Application>
  <PresentationFormat>Affichage à l'écran (4:3)</PresentationFormat>
  <Paragraphs>204</Paragraphs>
  <Slides>20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Logiciel 24/24 Manager</vt:lpstr>
      <vt:lpstr>Sommaire</vt:lpstr>
      <vt:lpstr>Présentation</vt:lpstr>
      <vt:lpstr>Equipe projet AppInfo</vt:lpstr>
      <vt:lpstr>Présentation du logiciel</vt:lpstr>
      <vt:lpstr>Les Interfaces</vt:lpstr>
      <vt:lpstr>L’interface manager</vt:lpstr>
      <vt:lpstr>L’interface Employé de cuisson</vt:lpstr>
      <vt:lpstr>L’interface vendeur</vt:lpstr>
      <vt:lpstr>La base de données</vt:lpstr>
      <vt:lpstr>Choix techniques et d’architecture</vt:lpstr>
      <vt:lpstr>Choix d’architecture</vt:lpstr>
      <vt:lpstr>Choix d’architecture</vt:lpstr>
      <vt:lpstr>Choix techniques</vt:lpstr>
      <vt:lpstr>Avantages et limites du produit</vt:lpstr>
      <vt:lpstr>Les avantages</vt:lpstr>
      <vt:lpstr>Les limites</vt:lpstr>
      <vt:lpstr>Démonstration du logiciel</vt:lpstr>
      <vt:lpstr>Démonstration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24/24 Manager</dc:title>
  <dc:creator>Julien B</dc:creator>
  <cp:lastModifiedBy>Julien B</cp:lastModifiedBy>
  <cp:revision>76</cp:revision>
  <dcterms:created xsi:type="dcterms:W3CDTF">2014-12-27T13:44:50Z</dcterms:created>
  <dcterms:modified xsi:type="dcterms:W3CDTF">2015-01-05T10:53:47Z</dcterms:modified>
</cp:coreProperties>
</file>