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5" autoAdjust="0"/>
    <p:restoredTop sz="74911" autoAdjust="0"/>
  </p:normalViewPr>
  <p:slideViewPr>
    <p:cSldViewPr>
      <p:cViewPr varScale="1">
        <p:scale>
          <a:sx n="54" d="100"/>
          <a:sy n="54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3872-B7B5-4114-BD3C-99A7E460DA0F}" type="datetimeFigureOut">
              <a:rPr lang="fr-FR" smtClean="0"/>
              <a:t>27/12/2014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4B5E-A13E-4BD3-8D15-B57FA70E9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42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3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3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C52-95ED-42C2-B895-1D2AC16AE535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23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B326-529C-4F7B-B853-FAC68FB4BD83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88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967F-49BF-4B16-9EF7-68DCA022A0F5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09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BB5-BFEE-4131-BDA5-39E825F8557C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4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A896-919B-40D0-B2D3-CBC5EEE1DF94}" type="datetime1">
              <a:rPr lang="fr-FR" smtClean="0"/>
              <a:t>27/12/2014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81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E89A-C400-41BE-938E-3477A7B711D4}" type="datetime1">
              <a:rPr lang="fr-FR" smtClean="0"/>
              <a:t>27/12/2014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50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17D-1899-42AE-B438-7331E2E84D71}" type="datetime1">
              <a:rPr lang="fr-FR" smtClean="0"/>
              <a:t>27/12/2014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B63A-27A0-4EE2-B3BF-BFDA56FB0AC7}" type="datetime1">
              <a:rPr lang="fr-FR" smtClean="0"/>
              <a:t>27/12/2014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351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03F-2DEB-4C9F-8A1E-A123D9DA669A}" type="datetime1">
              <a:rPr lang="fr-FR" smtClean="0"/>
              <a:t>27/12/2014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9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368-7A5E-4223-B763-64DAB6395145}" type="datetime1">
              <a:rPr lang="fr-FR" smtClean="0"/>
              <a:t>27/12/2014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227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72BF-C55A-4D0D-88F2-9B6536496F70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65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4184" y="2132856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6699CC"/>
                </a:solidFill>
              </a:rPr>
              <a:t>Présentation Logiciel</a:t>
            </a:r>
            <a:r>
              <a:rPr lang="fr-FR" dirty="0">
                <a:solidFill>
                  <a:srgbClr val="6699CC"/>
                </a:solidFill>
              </a:rPr>
              <a:t/>
            </a:r>
            <a:br>
              <a:rPr lang="fr-FR" dirty="0">
                <a:solidFill>
                  <a:srgbClr val="6699CC"/>
                </a:solidFill>
              </a:rPr>
            </a:br>
            <a:r>
              <a:rPr lang="fr-FR" dirty="0" smtClean="0">
                <a:solidFill>
                  <a:srgbClr val="6699CC"/>
                </a:solidFill>
              </a:rPr>
              <a:t>24/24 Manager</a:t>
            </a:r>
            <a:endParaRPr lang="fr-FR" dirty="0">
              <a:solidFill>
                <a:srgbClr val="6699C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27119" y="5634220"/>
            <a:ext cx="7722132" cy="1752600"/>
          </a:xfrm>
        </p:spPr>
        <p:txBody>
          <a:bodyPr/>
          <a:lstStyle/>
          <a:p>
            <a:pPr algn="r"/>
            <a:r>
              <a:rPr lang="fr-FR" sz="1800" dirty="0">
                <a:solidFill>
                  <a:schemeClr val="accent1"/>
                </a:solidFill>
              </a:rPr>
              <a:t>Julien BRIOT – Fabien CHAMPEL – Justine </a:t>
            </a:r>
            <a:r>
              <a:rPr lang="fr-FR" sz="1800" dirty="0" smtClean="0">
                <a:solidFill>
                  <a:schemeClr val="accent1"/>
                </a:solidFill>
              </a:rPr>
              <a:t>POYARD </a:t>
            </a:r>
            <a:r>
              <a:rPr lang="fr-FR" sz="1800" dirty="0" smtClean="0">
                <a:solidFill>
                  <a:schemeClr val="accent1"/>
                </a:solidFill>
              </a:rPr>
              <a:t>–</a:t>
            </a:r>
            <a:r>
              <a:rPr lang="fr-FR" sz="1800" dirty="0" smtClean="0">
                <a:solidFill>
                  <a:schemeClr val="accent1"/>
                </a:solidFill>
              </a:rPr>
              <a:t> </a:t>
            </a:r>
            <a:r>
              <a:rPr lang="fr-FR" sz="1800" dirty="0">
                <a:solidFill>
                  <a:schemeClr val="accent1"/>
                </a:solidFill>
              </a:rPr>
              <a:t>Long LE DAC –  Kim HERR</a:t>
            </a:r>
          </a:p>
          <a:p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Pentagone 5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Zone de texte 37"/>
          <p:cNvSpPr txBox="1"/>
          <p:nvPr/>
        </p:nvSpPr>
        <p:spPr>
          <a:xfrm>
            <a:off x="4097574" y="3584885"/>
            <a:ext cx="3858260" cy="18785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244061"/>
                </a:solidFill>
                <a:effectLst/>
                <a:latin typeface="Cambria"/>
                <a:ea typeface="Calibri"/>
                <a:cs typeface="Times New Roman"/>
              </a:rPr>
              <a:t>Client : CPE Lyon</a:t>
            </a:r>
            <a:endParaRPr lang="fr-FR" sz="1200" dirty="0">
              <a:effectLst/>
              <a:latin typeface="Cambria"/>
              <a:ea typeface="Calibri"/>
              <a:cs typeface="Times New Roman"/>
            </a:endParaRPr>
          </a:p>
        </p:txBody>
      </p:sp>
      <p:pic>
        <p:nvPicPr>
          <p:cNvPr id="35" name="Image 34" descr="http://upload.wikimedia.org/wikipedia/fr/4/47/Logo_CPE_Lyon_11200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56890"/>
            <a:ext cx="205803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27/12/2014</a:t>
            </a:fld>
            <a:endParaRPr lang="fr-BE" sz="2000" dirty="0">
              <a:solidFill>
                <a:schemeClr val="bg1"/>
              </a:solidFill>
            </a:endParaRPr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94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4184" y="21328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6699CC"/>
                </a:solidFill>
              </a:rPr>
              <a:t>Merci de votre attention</a:t>
            </a:r>
          </a:p>
          <a:p>
            <a:pPr algn="ctr"/>
            <a:endParaRPr lang="fr-FR" dirty="0">
              <a:solidFill>
                <a:srgbClr val="6699CC"/>
              </a:solidFill>
            </a:endParaRPr>
          </a:p>
          <a:p>
            <a:pPr algn="ctr"/>
            <a:r>
              <a:rPr lang="fr-FR" dirty="0" smtClean="0">
                <a:solidFill>
                  <a:srgbClr val="6699CC"/>
                </a:solidFill>
              </a:rPr>
              <a:t>Avez-vous des questions ?</a:t>
            </a:r>
            <a:endParaRPr lang="fr-FR" dirty="0" smtClean="0">
              <a:solidFill>
                <a:srgbClr val="6699CC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Pentagone 8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11" name="Groupe 10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3" name="Forme libre 32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Forme libre 33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5" name="Forme libre 34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2" name="Groupe 11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6" name="Image 3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27/12/2014</a:t>
            </a:fld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Sommaire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Présentation du logiciel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Choix techniques et d’architecture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Avantages et limites du produit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Démonstration du logiciel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4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Choix techniques et d’architecture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techniques et d’architecture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Avantages et limites du produit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Avantages et limites du produit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Démonstration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27/12/2014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1485</TotalTime>
  <Words>112</Words>
  <Application>Microsoft Office PowerPoint</Application>
  <PresentationFormat>Affichage à l'écran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Logiciel 24/24 Manager</vt:lpstr>
      <vt:lpstr>Sommaire</vt:lpstr>
      <vt:lpstr>Présentation du logiciel</vt:lpstr>
      <vt:lpstr>Présentation du logiciel</vt:lpstr>
      <vt:lpstr>Choix techniques et d’architecture</vt:lpstr>
      <vt:lpstr>Présentation du logiciel</vt:lpstr>
      <vt:lpstr>Avantages et limites du produit</vt:lpstr>
      <vt:lpstr>Présentation du logiciel</vt:lpstr>
      <vt:lpstr>Démonstration du logiciel</vt:lpstr>
      <vt:lpstr>Présentation du logiciel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24/24 Manager</dc:title>
  <dc:creator>Julien B</dc:creator>
  <cp:lastModifiedBy>Julien B</cp:lastModifiedBy>
  <cp:revision>15</cp:revision>
  <dcterms:created xsi:type="dcterms:W3CDTF">2014-12-27T13:44:50Z</dcterms:created>
  <dcterms:modified xsi:type="dcterms:W3CDTF">2014-12-27T14:44:46Z</dcterms:modified>
</cp:coreProperties>
</file>