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72" r:id="rId2"/>
    <p:sldId id="284" r:id="rId3"/>
    <p:sldId id="282" r:id="rId4"/>
    <p:sldId id="290" r:id="rId5"/>
    <p:sldId id="292" r:id="rId6"/>
    <p:sldId id="289" r:id="rId7"/>
    <p:sldId id="293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FF7AB734-D98F-4F6A-B104-F79B256F34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2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3E1372A-2CF2-4157-B90A-32F6332102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8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n 9">
            <a:extLst>
              <a:ext uri="{FF2B5EF4-FFF2-40B4-BE49-F238E27FC236}">
                <a16:creationId xmlns:a16="http://schemas.microsoft.com/office/drawing/2014/main" id="{9005420C-266B-4AAB-BADD-BEB245C61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0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2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99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B002652-E64A-4F72-A380-8CE730F974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526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6AD82B2-BC68-4C4F-949A-EABAF7D6EA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4079" y="0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8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86E69DA-78B6-4A1B-8026-AEC7E7C827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541417" cy="40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F301CA0C-9A5C-4B8D-9352-D80A9F5194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410789" cy="37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062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78E609-C9DA-41DD-B5AA-28671D27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MIGRACIÓN DE PROYECTO A HEROKU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E4A225-09E8-423B-92AB-6B321D4B3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640" y="256595"/>
            <a:ext cx="10375195" cy="4620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20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8B825-75C5-4E0E-ABBF-13280921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DESPLIEGUE DEL FRONTEND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0389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F919A-B42B-45DB-B714-5884938A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91" y="5378395"/>
            <a:ext cx="10113264" cy="822960"/>
          </a:xfrm>
        </p:spPr>
        <p:txBody>
          <a:bodyPr/>
          <a:lstStyle/>
          <a:p>
            <a:r>
              <a:rPr lang="es-MX" dirty="0"/>
              <a:t>En el Front se cambian los localhost por la URL de la app del </a:t>
            </a:r>
            <a:r>
              <a:rPr lang="es-MX" dirty="0" err="1"/>
              <a:t>Bakend</a:t>
            </a:r>
            <a:r>
              <a:rPr lang="es-MX" dirty="0"/>
              <a:t> en </a:t>
            </a:r>
            <a:r>
              <a:rPr lang="es-MX" dirty="0" err="1"/>
              <a:t>Heroku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BDBDD0-6B42-4A57-B40F-823CCF7D1B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55465" y="371062"/>
            <a:ext cx="7778403" cy="4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2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0ED8-F5B3-4314-B6A0-1A915A67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 </a:t>
            </a:r>
            <a:r>
              <a:rPr lang="es-MX" dirty="0" err="1"/>
              <a:t>Heroku</a:t>
            </a:r>
            <a:r>
              <a:rPr lang="es-MX" dirty="0"/>
              <a:t> crear una nueva app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C90B2-B4EC-4BC7-A88E-D5D4A6F2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82BE233-85C4-40CC-BED8-E321C94D75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896987" y="553112"/>
            <a:ext cx="7578317" cy="42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1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02732-35AC-4CB8-8AE6-48E03133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creo instala </a:t>
            </a:r>
            <a:r>
              <a:rPr lang="es-MX" dirty="0" err="1"/>
              <a:t>npm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serve --s 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456DF98-28C9-4A2D-9C23-952A18AA1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988963" y="344558"/>
            <a:ext cx="7751386" cy="435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3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894B3-602C-4FD3-8063-EC17198B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368" y="5942937"/>
            <a:ext cx="10113264" cy="822960"/>
          </a:xfrm>
        </p:spPr>
        <p:txBody>
          <a:bodyPr/>
          <a:lstStyle/>
          <a:p>
            <a:r>
              <a:rPr lang="es-MX" dirty="0"/>
              <a:t>Agregar en la sección de scripts :</a:t>
            </a:r>
            <a:br>
              <a:rPr lang="es-MX" dirty="0"/>
            </a:br>
            <a:r>
              <a:rPr lang="es-MX" dirty="0"/>
              <a:t>"</a:t>
            </a:r>
            <a:r>
              <a:rPr lang="es-MX" dirty="0" err="1"/>
              <a:t>start</a:t>
            </a:r>
            <a:r>
              <a:rPr lang="es-MX" dirty="0"/>
              <a:t>": "</a:t>
            </a:r>
            <a:r>
              <a:rPr lang="es-MX" dirty="0" err="1"/>
              <a:t>react</a:t>
            </a:r>
            <a:r>
              <a:rPr lang="es-MX" dirty="0"/>
              <a:t>-scripts </a:t>
            </a:r>
            <a:r>
              <a:rPr lang="es-MX" dirty="0" err="1"/>
              <a:t>start</a:t>
            </a:r>
            <a:r>
              <a:rPr lang="es-MX" dirty="0"/>
              <a:t>",</a:t>
            </a:r>
            <a:br>
              <a:rPr lang="es-MX" dirty="0"/>
            </a:b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033953-1EA9-4BDA-8E91-0EACE05676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006960" y="222553"/>
            <a:ext cx="8178080" cy="459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6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20ED8-F5B3-4314-B6A0-1A915A675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Seguir las instrucciones de configuración en la terminal de Visual Studio </a:t>
            </a:r>
            <a:r>
              <a:rPr lang="es-MX" dirty="0" err="1"/>
              <a:t>Code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DC90B2-B4EC-4BC7-A88E-D5D4A6F24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7C109D2-2EDE-4E84-A676-9A8A00DC5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2118859" y="467470"/>
            <a:ext cx="7873280" cy="44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66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1F32A-8BB9-4878-9707-BF79466A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Se obtiene la URL del despliegue de la aplicación</a:t>
            </a:r>
            <a:endParaRPr lang="es-C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F5873F-8334-4274-A98B-5AA2C47472D3}"/>
              </a:ext>
            </a:extLst>
          </p:cNvPr>
          <p:cNvSpPr/>
          <p:nvPr/>
        </p:nvSpPr>
        <p:spPr>
          <a:xfrm>
            <a:off x="-22908" y="2384239"/>
            <a:ext cx="118932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https://react-portafolios.herokuapp.com/</a:t>
            </a:r>
          </a:p>
        </p:txBody>
      </p:sp>
    </p:spTree>
    <p:extLst>
      <p:ext uri="{BB962C8B-B14F-4D97-AF65-F5344CB8AC3E}">
        <p14:creationId xmlns:p14="http://schemas.microsoft.com/office/powerpoint/2010/main" val="505825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1445</TotalTime>
  <Words>84</Words>
  <Application>Microsoft Office PowerPoint</Application>
  <PresentationFormat>Panorámica</PresentationFormat>
  <Paragraphs>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Retrospección</vt:lpstr>
      <vt:lpstr>MIGRACIÓN DE PROYECTO A HEROKU</vt:lpstr>
      <vt:lpstr>DESPLIEGUE DEL FRONTEND</vt:lpstr>
      <vt:lpstr>En el Front se cambian los localhost por la URL de la app del Bakend en Heroku</vt:lpstr>
      <vt:lpstr>En Heroku crear una nueva app</vt:lpstr>
      <vt:lpstr>Se creo instala npm install serve --s </vt:lpstr>
      <vt:lpstr>Agregar en la sección de scripts : "start": "react-scripts start", </vt:lpstr>
      <vt:lpstr>Seguir las instrucciones de configuración en la terminal de Visual Studio Code</vt:lpstr>
      <vt:lpstr>Se obtiene la URL del despliegue de la aplicación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Didier Garzon</dc:creator>
  <cp:lastModifiedBy>Didier Garzon</cp:lastModifiedBy>
  <cp:revision>58</cp:revision>
  <dcterms:created xsi:type="dcterms:W3CDTF">2021-09-02T19:02:30Z</dcterms:created>
  <dcterms:modified xsi:type="dcterms:W3CDTF">2021-12-05T01:51:43Z</dcterms:modified>
</cp:coreProperties>
</file>