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72" r:id="rId2"/>
    <p:sldId id="274" r:id="rId3"/>
    <p:sldId id="275" r:id="rId4"/>
    <p:sldId id="276" r:id="rId5"/>
    <p:sldId id="277" r:id="rId6"/>
    <p:sldId id="279" r:id="rId7"/>
    <p:sldId id="280" r:id="rId8"/>
    <p:sldId id="28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id="{FF7AB734-D98F-4F6A-B104-F79B256F34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541417" cy="40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772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529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3E1372A-2CF2-4157-B90A-32F6332102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541417" cy="40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269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087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id="{9005420C-266B-4AAB-BADD-BEB245C61D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541417" cy="40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19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07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02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992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B002652-E64A-4F72-A380-8CE730F974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541417" cy="40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526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6AD82B2-BC68-4C4F-949A-EABAF7D6EA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04079" y="0"/>
            <a:ext cx="1541417" cy="40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8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86E69DA-78B6-4A1B-8026-AEC7E7C827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541417" cy="40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>
            <a:extLst>
              <a:ext uri="{FF2B5EF4-FFF2-40B4-BE49-F238E27FC236}">
                <a16:creationId xmlns:a16="http://schemas.microsoft.com/office/drawing/2014/main" id="{F301CA0C-9A5C-4B8D-9352-D80A9F5194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410789" cy="37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062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78E609-C9DA-41DD-B5AA-28671D278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MIGRACIÓN DE PROYECTO A HEROKU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2E4A225-09E8-423B-92AB-6B321D4B3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640" y="256595"/>
            <a:ext cx="10375195" cy="462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420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55C71D-374D-4F8C-B33A-5988DF116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Agregar archivo .</a:t>
            </a:r>
            <a:r>
              <a:rPr lang="es-MX" dirty="0" err="1"/>
              <a:t>gitignore</a:t>
            </a:r>
            <a:r>
              <a:rPr lang="es-MX" dirty="0"/>
              <a:t> al </a:t>
            </a:r>
            <a:r>
              <a:rPr lang="es-MX" dirty="0" err="1"/>
              <a:t>backend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5994B67-138B-46C7-BDFD-9FEB56FA1DF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44816" y="454309"/>
            <a:ext cx="7677479" cy="410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551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A32B63-84C6-4195-85FA-40A9A0629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Abrir cuenta en Mongo Atlas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FA07A3-E20B-4E45-AE3B-19ADFAB4B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MX" dirty="0"/>
              <a:t>Crear un usuario, una contraseña y el nombre de la colección de la base de datos para usarlos en la ruta de conexión 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6E9959D-6407-4BB8-84F3-C7CBEE83593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977" y="877294"/>
            <a:ext cx="6098977" cy="326003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5CA1C86-F229-4F46-B5CD-A6A31789E9D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44146" y="1528042"/>
            <a:ext cx="6098977" cy="326003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B679571-B244-4F1D-B2B4-1532F04659B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596347"/>
            <a:ext cx="6098977" cy="326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10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22DE91-A1A7-40C2-ABF4-3CAECA770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 el archivo.js de conexión con la base de datos, reemplazar por el vínculo con Mongo Atlas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1208D7-C761-4D6C-8A56-7E536E7AA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MX" dirty="0"/>
              <a:t>Se debe modificar el usuario, la contraseña y el nombre de la colección de base de datos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741F6F1-D63F-426F-A025-8DB781E1F56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05459" y="481064"/>
            <a:ext cx="7512037" cy="402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608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91994-930E-42BB-9157-A9C8FE15D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Modificar </a:t>
            </a:r>
            <a:r>
              <a:rPr lang="es-CO" dirty="0" err="1"/>
              <a:t>package.json</a:t>
            </a:r>
            <a:r>
              <a:rPr lang="es-CO" dirty="0"/>
              <a:t> adicionando en scripts: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572C5D-64CF-4655-B966-F49691B5E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CO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CO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s-CO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": "</a:t>
            </a:r>
            <a:r>
              <a:rPr lang="es-CO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s-CO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app.js"</a:t>
            </a:r>
          </a:p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D1FEA56-3AFE-445F-A625-DB6841DBB50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46917"/>
            <a:ext cx="6098977" cy="325029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553C230-DAFF-4708-BA88-D6117ECF0F8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3023" y="1096419"/>
            <a:ext cx="6098977" cy="325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500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0522D-5603-4620-B7CE-12BC6B7E8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 la terminal iniciar </a:t>
            </a:r>
            <a:r>
              <a:rPr lang="es-MX" dirty="0" err="1"/>
              <a:t>git</a:t>
            </a:r>
            <a:r>
              <a:rPr lang="es-MX" dirty="0"/>
              <a:t>: </a:t>
            </a:r>
            <a:r>
              <a:rPr lang="es-MX" dirty="0" err="1"/>
              <a:t>git</a:t>
            </a:r>
            <a:r>
              <a:rPr lang="es-MX" dirty="0"/>
              <a:t> </a:t>
            </a:r>
            <a:r>
              <a:rPr lang="es-MX" dirty="0" err="1"/>
              <a:t>init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EB0AF08-CFD9-4D7E-B941-BCACB221CDA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50163" y="822960"/>
            <a:ext cx="6098977" cy="323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353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120ED8-F5B3-4314-B6A0-1A915A675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Abrir cuenta en </a:t>
            </a:r>
            <a:r>
              <a:rPr lang="es-MX" dirty="0" err="1"/>
              <a:t>Heroku</a:t>
            </a:r>
            <a:r>
              <a:rPr lang="es-MX" dirty="0"/>
              <a:t> y crear una nueva app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DC90B2-B4EC-4BC7-A88E-D5D4A6F24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MX" dirty="0"/>
              <a:t>Luego seguir las instrucciones de configuración en la terminal de Visual Studio </a:t>
            </a:r>
            <a:r>
              <a:rPr lang="es-MX" dirty="0" err="1"/>
              <a:t>Code</a:t>
            </a:r>
            <a:r>
              <a:rPr lang="es-MX" dirty="0"/>
              <a:t> 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7AE42F4-C5F7-4457-98CD-B818B6C04AC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>
          <a:xfrm>
            <a:off x="-2977" y="758952"/>
            <a:ext cx="6098977" cy="324320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372FC41-61C1-4F5F-85F3-601FE287783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>
          <a:xfrm>
            <a:off x="2713719" y="1567203"/>
            <a:ext cx="6098977" cy="324320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0FE1EED-A811-4FB5-9DBE-E75D3B24486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>
          <a:xfrm>
            <a:off x="6096000" y="356617"/>
            <a:ext cx="6098977" cy="324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538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BC15D7-B486-4C28-9935-373636F17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 obtiene la </a:t>
            </a:r>
            <a:r>
              <a:rPr lang="es-MX" dirty="0" err="1"/>
              <a:t>url</a:t>
            </a:r>
            <a:r>
              <a:rPr lang="es-MX" dirty="0"/>
              <a:t> del repositorio de </a:t>
            </a:r>
            <a:r>
              <a:rPr lang="es-MX" dirty="0" err="1"/>
              <a:t>bakend</a:t>
            </a:r>
            <a:r>
              <a:rPr lang="es-MX" dirty="0"/>
              <a:t> en </a:t>
            </a:r>
            <a:r>
              <a:rPr lang="es-MX" dirty="0" err="1"/>
              <a:t>Heroku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99FF25-1333-4E35-AC88-71E71E702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CO" dirty="0"/>
              <a:t>https://itsyou-bakend.herokuapp.com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2C10031-23A7-4F94-B113-434062A637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15207" y="891540"/>
            <a:ext cx="6098977" cy="326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34298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1274</TotalTime>
  <Words>142</Words>
  <Application>Microsoft Office PowerPoint</Application>
  <PresentationFormat>Panorámica</PresentationFormat>
  <Paragraphs>13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Consolas</vt:lpstr>
      <vt:lpstr>Retrospección</vt:lpstr>
      <vt:lpstr>MIGRACIÓN DE PROYECTO A HEROKU</vt:lpstr>
      <vt:lpstr>Agregar archivo .gitignore al backend</vt:lpstr>
      <vt:lpstr>Abrir cuenta en Mongo Atlas</vt:lpstr>
      <vt:lpstr>En el archivo.js de conexión con la base de datos, reemplazar por el vínculo con Mongo Atlas</vt:lpstr>
      <vt:lpstr>Modificar package.json adicionando en scripts:</vt:lpstr>
      <vt:lpstr>En la terminal iniciar git: git init</vt:lpstr>
      <vt:lpstr>Abrir cuenta en Heroku y crear una nueva app</vt:lpstr>
      <vt:lpstr>Se obtiene la url del repositorio de bakend en Heroku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Didier Garzon</dc:creator>
  <cp:lastModifiedBy>Didier Garzon</cp:lastModifiedBy>
  <cp:revision>56</cp:revision>
  <dcterms:created xsi:type="dcterms:W3CDTF">2021-09-02T19:02:30Z</dcterms:created>
  <dcterms:modified xsi:type="dcterms:W3CDTF">2021-12-04T20:49:48Z</dcterms:modified>
</cp:coreProperties>
</file>