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72" r:id="rId2"/>
    <p:sldId id="274" r:id="rId3"/>
    <p:sldId id="275" r:id="rId4"/>
    <p:sldId id="277" r:id="rId5"/>
    <p:sldId id="278" r:id="rId6"/>
    <p:sldId id="276" r:id="rId7"/>
    <p:sldId id="27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FF7AB734-D98F-4F6A-B104-F79B256F34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541417" cy="40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7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2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3E1372A-2CF2-4157-B90A-32F6332102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541417" cy="40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6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8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9005420C-266B-4AAB-BADD-BEB245C61D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541417" cy="40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0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2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9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B002652-E64A-4F72-A380-8CE730F974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541417" cy="40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2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6AD82B2-BC68-4C4F-949A-EABAF7D6EA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4079" y="0"/>
            <a:ext cx="1541417" cy="40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86E69DA-78B6-4A1B-8026-AEC7E7C827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541417" cy="40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F301CA0C-9A5C-4B8D-9352-D80A9F5194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410789" cy="37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6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8E609-C9DA-41DD-B5AA-28671D278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dirty="0"/>
              <a:t>DESPLIEGUE BASE DE DATOS EN MONGOATLAS</a:t>
            </a:r>
            <a:endParaRPr lang="es-CO" sz="4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C0B4E93-CE23-4236-AED4-04279C312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49" y="250509"/>
            <a:ext cx="10495722" cy="467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2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5C71D-374D-4F8C-B33A-5988DF11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Agregar archivo .</a:t>
            </a:r>
            <a:r>
              <a:rPr lang="es-MX" dirty="0" err="1"/>
              <a:t>gitignore</a:t>
            </a:r>
            <a:r>
              <a:rPr lang="es-MX" dirty="0"/>
              <a:t> al </a:t>
            </a:r>
            <a:r>
              <a:rPr lang="es-MX" dirty="0" err="1"/>
              <a:t>backend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1819A4-065D-46CD-9A3E-435A764F3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Ejecutar en la terminal </a:t>
            </a:r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init</a:t>
            </a:r>
            <a:r>
              <a:rPr lang="es-MX" dirty="0"/>
              <a:t> 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994B67-138B-46C7-BDFD-9FEB56FA1D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53069" y="490330"/>
            <a:ext cx="7731263" cy="413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51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32B63-84C6-4195-85FA-40A9A0629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Abrir cuenta en Mongo Atlas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E9959D-6407-4BB8-84F3-C7CBEE83593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5773" y="477078"/>
            <a:ext cx="7825548" cy="416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1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32B63-84C6-4195-85FA-40A9A0629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Crear un usuario, una contraseña</a:t>
            </a:r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5CA1C86-F229-4F46-B5CD-A6A31789E9D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69774" y="430377"/>
            <a:ext cx="7885043" cy="418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9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32B63-84C6-4195-85FA-40A9A0629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Generar la ruta de conexión</a:t>
            </a:r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B679571-B244-4F1D-B2B4-1532F04659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97496" y="431121"/>
            <a:ext cx="7765774" cy="415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07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2DE91-A1A7-40C2-ABF4-3CAECA77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 el archivo.js de conexión con la base de datos, reemplazar por el vínculo con Mongo Atlas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1208D7-C761-4D6C-8A56-7E536E7AA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Se debe modificar el usuario, la contraseña y el nombre de la colección de base de datos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741F6F1-D63F-426F-A025-8DB781E1F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680"/>
          <a:stretch/>
        </p:blipFill>
        <p:spPr>
          <a:xfrm>
            <a:off x="2012842" y="356618"/>
            <a:ext cx="7847701" cy="417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08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A0515-1236-4F1B-BCBD-3CB981781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 crea el contenido dentro de la colección de Atlas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D1872B-1C93-4E79-8B26-6788B0EC51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39346" y="490330"/>
            <a:ext cx="7657018" cy="409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884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1294</TotalTime>
  <Words>82</Words>
  <Application>Microsoft Office PowerPoint</Application>
  <PresentationFormat>Panorámica</PresentationFormat>
  <Paragraphs>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Retrospección</vt:lpstr>
      <vt:lpstr>DESPLIEGUE BASE DE DATOS EN MONGOATLAS</vt:lpstr>
      <vt:lpstr>Agregar archivo .gitignore al backend</vt:lpstr>
      <vt:lpstr>Abrir cuenta en Mongo Atlas</vt:lpstr>
      <vt:lpstr>Crear un usuario, una contraseña</vt:lpstr>
      <vt:lpstr>Generar la ruta de conexión</vt:lpstr>
      <vt:lpstr>En el archivo.js de conexión con la base de datos, reemplazar por el vínculo con Mongo Atlas</vt:lpstr>
      <vt:lpstr>Se crea el contenido dentro de la colección de Atlas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Didier Garzon</dc:creator>
  <cp:lastModifiedBy>Didier Garzon</cp:lastModifiedBy>
  <cp:revision>54</cp:revision>
  <dcterms:created xsi:type="dcterms:W3CDTF">2021-09-02T19:02:30Z</dcterms:created>
  <dcterms:modified xsi:type="dcterms:W3CDTF">2021-12-04T20:44:37Z</dcterms:modified>
</cp:coreProperties>
</file>