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438" y="1663596"/>
            <a:ext cx="7772400" cy="1470025"/>
          </a:xfrm>
        </p:spPr>
        <p:txBody>
          <a:bodyPr anchor="ctr"/>
          <a:lstStyle/>
          <a:p>
            <a:r>
              <a:rPr lang="ru-RU" altLang="ru-RU" sz="5400" dirty="0" smtClean="0"/>
              <a:t>МЕТЕОСЕРВИС</a:t>
            </a:r>
            <a:endParaRPr lang="ru-RU" altLang="ru-RU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5421" y="3179625"/>
            <a:ext cx="9296400" cy="889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проекта</a:t>
            </a:r>
            <a:r>
              <a:rPr lang="ru-RU" alt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Царюк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Артём Владимирович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проекта: Юдин Сергей Михайлович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«Школа Свиблово» </a:t>
            </a:r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38" y="4160632"/>
            <a:ext cx="1143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Картинки по запросу гит ха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65" y="1422862"/>
            <a:ext cx="3505745" cy="19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Картинки по запросу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31" y="3532239"/>
            <a:ext cx="2667000" cy="14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Картинки по запросу play market"/>
          <p:cNvSpPr>
            <a:spLocks noChangeAspect="1" noChangeArrowheads="1"/>
          </p:cNvSpPr>
          <p:nvPr/>
        </p:nvSpPr>
        <p:spPr bwMode="auto">
          <a:xfrm>
            <a:off x="155574" y="-144463"/>
            <a:ext cx="3966845" cy="3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4" descr="Картинки по запросу play mar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Картинки по запросу hero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1" y="1422862"/>
            <a:ext cx="3246119" cy="14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Картинки по запросу intellij idea ultim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39" y="2816555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5420" y="1889761"/>
            <a:ext cx="9288780" cy="3566160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Выводы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была создана открытая независимая система мало связных модулей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smtClean="0">
                <a:solidFill>
                  <a:schemeClr val="tx1"/>
                </a:solidFill>
              </a:rPr>
              <a:t>способная оповещать людей о настоящем состоянии погоды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Планы на будущее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организовать прогноз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уменьшить потребление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датчика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совместить сервер со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Spring,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написать документацию к коду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3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4650"/>
            <a:ext cx="9547860" cy="6912650"/>
          </a:xfrm>
          <a:prstGeom prst="rect">
            <a:avLst/>
          </a:prstGeom>
        </p:spPr>
      </p:pic>
      <p:pic>
        <p:nvPicPr>
          <p:cNvPr id="12292" name="Picture 4" descr="Картинки по запросу белый фо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-265748"/>
            <a:ext cx="12813029" cy="85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5710" y="960318"/>
            <a:ext cx="9070848" cy="3203585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 за внимание!</a:t>
            </a:r>
            <a:endParaRPr lang="ru-RU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5420" y="1935678"/>
            <a:ext cx="9296400" cy="352024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Цель работы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полностью самостоятельный сервис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открытым исходным кодом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способный считывать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запоминать и отсылать метеоданные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интуитивно понятном формате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Задачи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датчик отправляющий данные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android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приложение – клиент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объединить все модули слабыми зависимостями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реализовать прототип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выложить проект в открытый доступ с лицензией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протестировать и отладить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728" y="1381125"/>
            <a:ext cx="9298378" cy="4111213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Сервер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ru-RU" sz="2400" b="1" dirty="0" smtClean="0">
                <a:solidFill>
                  <a:schemeClr val="tx1"/>
                </a:solidFill>
              </a:rPr>
              <a:t>   Датчик                                                       Клиент </a:t>
            </a:r>
            <a:r>
              <a:rPr lang="en-US" sz="2400" b="1" dirty="0" smtClean="0">
                <a:solidFill>
                  <a:schemeClr val="tx1"/>
                </a:solidFill>
              </a:rPr>
              <a:t>Android App</a:t>
            </a:r>
            <a:r>
              <a:rPr lang="ru-RU" sz="2400" b="1" dirty="0" smtClean="0">
                <a:solidFill>
                  <a:schemeClr val="tx1"/>
                </a:solidFill>
              </a:rPr>
              <a:t> Датчик                                                       Клиент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через сайт</a:t>
            </a:r>
            <a:endParaRPr lang="ru-RU" sz="2400" b="1" dirty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   Датчик                            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Клиент </a:t>
            </a:r>
            <a:r>
              <a:rPr lang="en-US" sz="2400" b="1" dirty="0">
                <a:solidFill>
                  <a:schemeClr val="tx1"/>
                </a:solidFill>
              </a:rPr>
              <a:t>Android App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       Датчик                                                       Сторонний сервис 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База данных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099460" y="2250376"/>
            <a:ext cx="2398815" cy="558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3099460" y="2268188"/>
            <a:ext cx="2386940" cy="908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099460" y="2268190"/>
            <a:ext cx="2386940" cy="128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099460" y="2268188"/>
            <a:ext cx="2386940" cy="166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79870" y="2250374"/>
            <a:ext cx="961901" cy="55814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715496" y="2250374"/>
            <a:ext cx="926275" cy="92627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739247" y="2268187"/>
            <a:ext cx="902524" cy="123800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715496" y="2268187"/>
            <a:ext cx="926275" cy="160910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092042" y="2250374"/>
            <a:ext cx="29688" cy="21672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3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799" y="2004060"/>
            <a:ext cx="9304021" cy="345948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План работы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Сентябрь – выбор технологий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получение необходимого с наименьшими затратами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Октябрь – создание веб-сервера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прототипа датчика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хостинг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Ноябрь – создание </a:t>
            </a:r>
            <a:r>
              <a:rPr lang="en-US" sz="2400" dirty="0" smtClean="0">
                <a:solidFill>
                  <a:schemeClr val="tx1"/>
                </a:solidFill>
              </a:rPr>
              <a:t>Android </a:t>
            </a:r>
            <a:r>
              <a:rPr lang="ru-RU" sz="2400" dirty="0" smtClean="0">
                <a:solidFill>
                  <a:schemeClr val="tx1"/>
                </a:solidFill>
              </a:rPr>
              <a:t>приложение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объединение всех модулей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Декабрь – отладка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минимизация потребления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чистка кода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7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29.userapi.com/c855136/v855136461/1a7a87/YVt-mo77S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05" y="-1271578"/>
            <a:ext cx="12423569" cy="93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3525" y="3797373"/>
            <a:ext cx="5344531" cy="1383796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  <p:pic>
        <p:nvPicPr>
          <p:cNvPr id="5122" name="Picture 2" descr="http://screenshot.ru/cb34db502855e07947d89d83336142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5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creenshot.ru/7a5106ce0918d3ef00c05d1d9ca1e3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reenshot.ru/30e64e3299e0668250a189c12984f2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0"/>
            <a:ext cx="7334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8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sun9-66.userapi.com/c200816/v200816767/193ee/8XSy27qYv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839" cy="7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screenshot.ru/6da68a98709256bb5e7ce1346f6624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39" y="0"/>
            <a:ext cx="8519161" cy="79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9100" y="1971305"/>
            <a:ext cx="9369631" cy="3203585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  <p:pic>
        <p:nvPicPr>
          <p:cNvPr id="9222" name="Picture 6" descr="http://screenshot.ru/04c08f067c997e69fb865bc10dc710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63" y="0"/>
            <a:ext cx="14438442" cy="69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97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448</TotalTime>
  <Words>187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Савон</vt:lpstr>
      <vt:lpstr>МЕТЕОСЕРВИС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МЕТЕОСЕРВИС</dc:title>
  <dc:creator>Bronon Mr</dc:creator>
  <cp:lastModifiedBy>Bronon Mr</cp:lastModifiedBy>
  <cp:revision>14</cp:revision>
  <dcterms:created xsi:type="dcterms:W3CDTF">2019-12-24T20:04:11Z</dcterms:created>
  <dcterms:modified xsi:type="dcterms:W3CDTF">2020-01-23T20:32:01Z</dcterms:modified>
</cp:coreProperties>
</file>