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3191FF"/>
    <a:srgbClr val="F8F9FA"/>
    <a:srgbClr val="6D7FCC"/>
    <a:srgbClr val="544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515C-537B-482D-BD84-9FF2EC03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F0B1F-B8F4-42FA-B5EE-28275B2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7EF1C-1F1B-48B2-BCD9-4F02609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04C8-BDDB-413C-88AC-28E63E50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185-FC8A-4320-B5CD-2A75BB0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5B02-4265-409D-8D92-F6AB5BE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3822D-3AA4-43AF-8A21-756E86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25E6-D5C7-412F-B2CD-834995F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7948A-BBF8-4170-B834-D5EFAB1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720A-CC42-4998-A9BC-EC32C70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722A5D-A8FA-4368-B161-D51A1C4F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607F8-31EE-47C2-904F-08C698AD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E54ED-94A9-45C9-9837-E8021FC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E84DA-542E-4AC4-9EE4-946B9ED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40DC-92C8-41E5-9732-7CAC7E0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C2CB-9EAC-4A43-9107-762CDB6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BEC4-CD2A-4206-93B5-012360CD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EA0B1-5DBB-4D73-89B7-5F331E0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ACDF6-5A66-4D18-8BA7-7AA14F2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2ED5-7072-4BA8-B335-6339510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4905-6484-4963-9E25-AB5411D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0E853-D6D1-41B3-990B-2921E156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6CB47-D23D-42A3-8F73-A987D66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C8CF-438A-4524-8435-D4F820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67D34-C22A-4238-A58C-33D89E9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211B-AE80-4C2A-97C2-48BA5CC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DC163-5AAA-45AC-AF97-D25F7DFA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B0A9D-8188-44B0-B5E1-909346A3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B6C8F-33CE-446E-A467-C780AE3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59FA-4F51-4D28-860B-0190AE6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BC0F-2139-44E2-88B1-5C2F3EC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706C5-E55D-4A76-B53A-1ED5F3A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E761-79B1-47F9-BE39-C500378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68DE0-AC1B-4352-90B2-325DD21D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5C3514-0388-46D0-9E95-BDA87C55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084E6C-8CF6-4C8D-835D-13CBD5AA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99C9-F429-483F-9B08-D44AFB5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27CD9-F6D3-4722-A928-5763C66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117B-AFFE-4B63-8083-EAD2521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AEBD-0E65-47B4-B510-1B5DB8E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C90FD-7F2B-49B2-A89B-62AE56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4F5C7-E06B-473B-BBC3-6BA2AB4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B2C8A9-2CEA-4C4F-94E3-E501B3D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DC15F-83D2-4550-9124-84A2CDF8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E8813B-6F08-4957-93F0-A9D8C79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14095-8BEE-41EE-9FE7-BD69B1A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2741-8EA8-40EA-9F42-8584A0E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4B31A-AD34-4D77-B3F5-18266C6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AAA48-919D-4E41-90F1-79ABD742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4484E-0847-47A8-94D3-83FF29E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856EF-26B2-467B-8383-B70AE35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4011E-55C5-4265-9C3B-8C0A16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7F2B-C7FE-41BA-A3E0-3324094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78896-9CC0-41E3-8E70-1BE02F58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14305-BFC3-4CB0-9F19-CC79E96E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2C378-16C6-408F-8891-B6948A3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4D9BC-EA5A-40A4-8F99-2690F6D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15AD4-7136-4C40-998C-023C88F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2CD-E8A6-4B26-8235-DF1F3AD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20BE-7037-4B72-B8AE-23A8DB8A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A5650-4666-434B-B788-A11CD91D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7133-27FD-4017-80FE-C449F11D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18E82-6A00-4925-B40B-E3ACCC7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D02B-824E-4470-BA2F-11CA3BF1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1B1B1B"/>
                </a:solidFill>
              </a:rPr>
              <a:t>Helios</a:t>
            </a:r>
            <a:endParaRPr lang="ru-RU" sz="5400" dirty="0">
              <a:solidFill>
                <a:srgbClr val="1B1B1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D14AA-2105-4293-9509-B0842B1B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1B1B1B"/>
                </a:solidFill>
              </a:rPr>
              <a:t>Создание и менеджмент очередей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4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44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8B597B6-2108-4634-AAC7-B65F1E4C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49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24A3-F645-4DED-ABF4-CDC57FA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Обо мне</a:t>
            </a:r>
            <a:r>
              <a:rPr lang="en-US" sz="4400" dirty="0"/>
              <a:t>:</a:t>
            </a:r>
            <a:br>
              <a:rPr lang="ru-RU" sz="4400" dirty="0"/>
            </a:br>
            <a:r>
              <a:rPr lang="ru-RU" sz="4400" dirty="0"/>
              <a:t>Куприянов Артур</a:t>
            </a:r>
            <a:endParaRPr lang="en-US" sz="4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89D5FF77-5664-449F-A629-DA836E02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/>
              <a:t>Студент кафедры ВТ</a:t>
            </a:r>
          </a:p>
          <a:p>
            <a:r>
              <a:rPr lang="ru-RU" sz="1800" dirty="0"/>
              <a:t>Группа </a:t>
            </a:r>
            <a:r>
              <a:rPr lang="en-US" sz="1800" dirty="0"/>
              <a:t>P3212</a:t>
            </a:r>
          </a:p>
          <a:p>
            <a:r>
              <a:rPr lang="ru-RU" sz="1800" dirty="0"/>
              <a:t>Разработчик расширенной версии </a:t>
            </a:r>
            <a:br>
              <a:rPr lang="ru-RU" sz="1800" dirty="0"/>
            </a:br>
            <a:r>
              <a:rPr lang="ru-RU" sz="1800" dirty="0"/>
              <a:t>эмулятора БЭВМ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GitHub : github.com/</a:t>
            </a:r>
            <a:r>
              <a:rPr lang="en-US" sz="1800" dirty="0" err="1"/>
              <a:t>AppLoidx</a:t>
            </a:r>
            <a:endParaRPr lang="en-US" sz="1800" dirty="0"/>
          </a:p>
        </p:txBody>
      </p:sp>
      <p:pic>
        <p:nvPicPr>
          <p:cNvPr id="6" name="Объект 5" descr="Изображение выглядит как небо, человек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AB46671-CF9D-426A-8887-8B17A25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r="2386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8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648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3C82-77AC-4F44-82E3-EE083F23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работы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54FAB6D-D08A-4539-8482-750BBFA2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955277"/>
            <a:ext cx="7729728" cy="11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C2FD9-4E4D-4F90-A3CF-6759FDDC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B7B33C-5A07-417F-B37C-B58007FED30F}"/>
              </a:ext>
            </a:extLst>
          </p:cNvPr>
          <p:cNvSpPr/>
          <p:nvPr/>
        </p:nvSpPr>
        <p:spPr>
          <a:xfrm>
            <a:off x="638629" y="1857829"/>
            <a:ext cx="1431471" cy="298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4616D07-FA20-47AF-A417-1ACD872479E4}"/>
              </a:ext>
            </a:extLst>
          </p:cNvPr>
          <p:cNvCxnSpPr/>
          <p:nvPr/>
        </p:nvCxnSpPr>
        <p:spPr>
          <a:xfrm flipV="1">
            <a:off x="638629" y="274319"/>
            <a:ext cx="1777044" cy="158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815561F-778E-4516-98B9-365A29E28A2E}"/>
              </a:ext>
            </a:extLst>
          </p:cNvPr>
          <p:cNvCxnSpPr>
            <a:cxnSpLocks/>
          </p:cNvCxnSpPr>
          <p:nvPr/>
        </p:nvCxnSpPr>
        <p:spPr>
          <a:xfrm>
            <a:off x="638629" y="4847771"/>
            <a:ext cx="1777044" cy="1735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C8A04F-97B4-45CA-AA2B-1C90755EB403}"/>
              </a:ext>
            </a:extLst>
          </p:cNvPr>
          <p:cNvCxnSpPr>
            <a:cxnSpLocks/>
          </p:cNvCxnSpPr>
          <p:nvPr/>
        </p:nvCxnSpPr>
        <p:spPr>
          <a:xfrm>
            <a:off x="2070100" y="4847771"/>
            <a:ext cx="1753458" cy="174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07C060-27CD-4CA9-94C1-66871203027D}"/>
              </a:ext>
            </a:extLst>
          </p:cNvPr>
          <p:cNvCxnSpPr>
            <a:cxnSpLocks/>
          </p:cNvCxnSpPr>
          <p:nvPr/>
        </p:nvCxnSpPr>
        <p:spPr>
          <a:xfrm flipV="1">
            <a:off x="2070100" y="292462"/>
            <a:ext cx="1748620" cy="1565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A83E9-5B04-4D2C-B6A9-B3CD76C5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73" y="274319"/>
            <a:ext cx="2861494" cy="6309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A187158-1776-4C3A-A9A4-1BAB100A25A7}"/>
              </a:ext>
            </a:extLst>
          </p:cNvPr>
          <p:cNvSpPr/>
          <p:nvPr/>
        </p:nvSpPr>
        <p:spPr>
          <a:xfrm>
            <a:off x="2415673" y="1597981"/>
            <a:ext cx="2861494" cy="59480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33FB1B4-87E3-44C4-B5F4-65A4D3A812F6}"/>
              </a:ext>
            </a:extLst>
          </p:cNvPr>
          <p:cNvCxnSpPr>
            <a:cxnSpLocks/>
          </p:cNvCxnSpPr>
          <p:nvPr/>
        </p:nvCxnSpPr>
        <p:spPr>
          <a:xfrm flipV="1">
            <a:off x="2415673" y="476190"/>
            <a:ext cx="3180091" cy="11172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2717C6C-F96A-4A51-AF92-FC5B6F01F575}"/>
              </a:ext>
            </a:extLst>
          </p:cNvPr>
          <p:cNvCxnSpPr>
            <a:cxnSpLocks/>
          </p:cNvCxnSpPr>
          <p:nvPr/>
        </p:nvCxnSpPr>
        <p:spPr>
          <a:xfrm>
            <a:off x="2415673" y="2192784"/>
            <a:ext cx="3180091" cy="1716595"/>
          </a:xfrm>
          <a:prstGeom prst="line">
            <a:avLst/>
          </a:prstGeom>
          <a:ln w="19050">
            <a:solidFill>
              <a:srgbClr val="6D7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E850FE-2C48-4FBD-AD1D-398D8D4542A3}"/>
              </a:ext>
            </a:extLst>
          </p:cNvPr>
          <p:cNvCxnSpPr>
            <a:cxnSpLocks/>
          </p:cNvCxnSpPr>
          <p:nvPr/>
        </p:nvCxnSpPr>
        <p:spPr>
          <a:xfrm flipV="1">
            <a:off x="5277167" y="471617"/>
            <a:ext cx="3981133" cy="112023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2BAA3E6-DD73-49A0-8381-7A18CD99715E}"/>
              </a:ext>
            </a:extLst>
          </p:cNvPr>
          <p:cNvCxnSpPr>
            <a:cxnSpLocks/>
          </p:cNvCxnSpPr>
          <p:nvPr/>
        </p:nvCxnSpPr>
        <p:spPr>
          <a:xfrm>
            <a:off x="5277167" y="2192784"/>
            <a:ext cx="4499160" cy="17165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E2BFF8-B96F-4FE6-97C5-C5CEFA610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64" y="476189"/>
            <a:ext cx="6567585" cy="343319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7030A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EE2CECB2-2517-4037-B618-D7DDD35A7EA6}"/>
              </a:ext>
            </a:extLst>
          </p:cNvPr>
          <p:cNvSpPr/>
          <p:nvPr/>
        </p:nvSpPr>
        <p:spPr>
          <a:xfrm>
            <a:off x="2419350" y="2190750"/>
            <a:ext cx="3181350" cy="1714500"/>
          </a:xfrm>
          <a:custGeom>
            <a:avLst/>
            <a:gdLst>
              <a:gd name="connsiteX0" fmla="*/ 0 w 3181350"/>
              <a:gd name="connsiteY0" fmla="*/ 0 h 1714500"/>
              <a:gd name="connsiteX1" fmla="*/ 2857500 w 3181350"/>
              <a:gd name="connsiteY1" fmla="*/ 3175 h 1714500"/>
              <a:gd name="connsiteX2" fmla="*/ 3181350 w 3181350"/>
              <a:gd name="connsiteY2" fmla="*/ 120650 h 1714500"/>
              <a:gd name="connsiteX3" fmla="*/ 3178175 w 3181350"/>
              <a:gd name="connsiteY3" fmla="*/ 1714500 h 1714500"/>
              <a:gd name="connsiteX4" fmla="*/ 0 w 318135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1714500">
                <a:moveTo>
                  <a:pt x="0" y="0"/>
                </a:moveTo>
                <a:lnTo>
                  <a:pt x="2857500" y="3175"/>
                </a:lnTo>
                <a:lnTo>
                  <a:pt x="3181350" y="120650"/>
                </a:lnTo>
                <a:cubicBezTo>
                  <a:pt x="3180292" y="651933"/>
                  <a:pt x="3179233" y="1183217"/>
                  <a:pt x="3178175" y="1714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6FF01073-58D2-4C15-B472-DB5AB66B5351}"/>
              </a:ext>
            </a:extLst>
          </p:cNvPr>
          <p:cNvSpPr/>
          <p:nvPr/>
        </p:nvSpPr>
        <p:spPr>
          <a:xfrm>
            <a:off x="2416175" y="473075"/>
            <a:ext cx="3178175" cy="1123950"/>
          </a:xfrm>
          <a:custGeom>
            <a:avLst/>
            <a:gdLst>
              <a:gd name="connsiteX0" fmla="*/ 0 w 3178175"/>
              <a:gd name="connsiteY0" fmla="*/ 1123950 h 1123950"/>
              <a:gd name="connsiteX1" fmla="*/ 2863850 w 3178175"/>
              <a:gd name="connsiteY1" fmla="*/ 1123950 h 1123950"/>
              <a:gd name="connsiteX2" fmla="*/ 3178175 w 3178175"/>
              <a:gd name="connsiteY2" fmla="*/ 1028700 h 1123950"/>
              <a:gd name="connsiteX3" fmla="*/ 3175000 w 3178175"/>
              <a:gd name="connsiteY3" fmla="*/ 0 h 1123950"/>
              <a:gd name="connsiteX4" fmla="*/ 0 w 3178175"/>
              <a:gd name="connsiteY4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8175" h="1123950">
                <a:moveTo>
                  <a:pt x="0" y="1123950"/>
                </a:moveTo>
                <a:lnTo>
                  <a:pt x="2863850" y="1123950"/>
                </a:lnTo>
                <a:lnTo>
                  <a:pt x="3178175" y="1028700"/>
                </a:lnTo>
                <a:cubicBezTo>
                  <a:pt x="3177117" y="685800"/>
                  <a:pt x="3176058" y="342900"/>
                  <a:pt x="3175000" y="0"/>
                </a:cubicBezTo>
                <a:lnTo>
                  <a:pt x="0" y="112395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B54F9F3-DDB9-4195-877B-A55C2F3267C4}"/>
              </a:ext>
            </a:extLst>
          </p:cNvPr>
          <p:cNvSpPr/>
          <p:nvPr/>
        </p:nvSpPr>
        <p:spPr>
          <a:xfrm>
            <a:off x="2415673" y="1595438"/>
            <a:ext cx="2862908" cy="59579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ый треугольник 53">
            <a:extLst>
              <a:ext uri="{FF2B5EF4-FFF2-40B4-BE49-F238E27FC236}">
                <a16:creationId xmlns:a16="http://schemas.microsoft.com/office/drawing/2014/main" id="{816FD197-7FD9-4782-93D3-53462D5A8EE1}"/>
              </a:ext>
            </a:extLst>
          </p:cNvPr>
          <p:cNvSpPr/>
          <p:nvPr/>
        </p:nvSpPr>
        <p:spPr>
          <a:xfrm flipH="1">
            <a:off x="2098489" y="1591853"/>
            <a:ext cx="302987" cy="579847"/>
          </a:xfrm>
          <a:prstGeom prst="rtTriangl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27418C9F-F27A-4046-BECC-D903AAAADFF3}"/>
              </a:ext>
            </a:extLst>
          </p:cNvPr>
          <p:cNvSpPr/>
          <p:nvPr/>
        </p:nvSpPr>
        <p:spPr>
          <a:xfrm>
            <a:off x="2385925" y="1590675"/>
            <a:ext cx="7231" cy="23813"/>
          </a:xfrm>
          <a:custGeom>
            <a:avLst/>
            <a:gdLst>
              <a:gd name="connsiteX0" fmla="*/ 7231 w 7231"/>
              <a:gd name="connsiteY0" fmla="*/ 0 h 23813"/>
              <a:gd name="connsiteX1" fmla="*/ 88 w 7231"/>
              <a:gd name="connsiteY1" fmla="*/ 23813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" h="23813">
                <a:moveTo>
                  <a:pt x="7231" y="0"/>
                </a:moveTo>
                <a:cubicBezTo>
                  <a:pt x="-1332" y="17128"/>
                  <a:pt x="88" y="8963"/>
                  <a:pt x="88" y="23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7F4841AD-A2E4-418E-9566-A9118D18576C}"/>
              </a:ext>
            </a:extLst>
          </p:cNvPr>
          <p:cNvSpPr/>
          <p:nvPr/>
        </p:nvSpPr>
        <p:spPr>
          <a:xfrm>
            <a:off x="2336007" y="1587281"/>
            <a:ext cx="57149" cy="77212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753FD6-CD48-47E6-B96E-65A12FC6FCB5}"/>
              </a:ext>
            </a:extLst>
          </p:cNvPr>
          <p:cNvSpPr/>
          <p:nvPr/>
        </p:nvSpPr>
        <p:spPr>
          <a:xfrm>
            <a:off x="2355757" y="2171700"/>
            <a:ext cx="45719" cy="6429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A890-C02A-481B-8B56-0DBDD211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/>
              <a:t>Создание очередей</a:t>
            </a:r>
            <a:endParaRPr lang="en-US" sz="6000" dirty="0"/>
          </a:p>
        </p:txBody>
      </p:sp>
      <p:pic>
        <p:nvPicPr>
          <p:cNvPr id="30" name="Объект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D3BE79-5CEC-4723-84E8-E7D2B3CA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46C6D5-8D12-4A9F-9064-F4A6FD93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7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Рисунок 4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F5231D-4D25-4781-82E8-16D682F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1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1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46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Helios</vt:lpstr>
      <vt:lpstr>Обо мне: Куприянов Артур</vt:lpstr>
      <vt:lpstr>Схема работы</vt:lpstr>
      <vt:lpstr>Презентация PowerPoint</vt:lpstr>
      <vt:lpstr>Создание очередей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</dc:title>
  <dc:creator>Артур Куприянов</dc:creator>
  <cp:lastModifiedBy>Артур Куприянов</cp:lastModifiedBy>
  <cp:revision>1</cp:revision>
  <dcterms:created xsi:type="dcterms:W3CDTF">2019-09-04T11:01:09Z</dcterms:created>
  <dcterms:modified xsi:type="dcterms:W3CDTF">2019-09-04T11:03:00Z</dcterms:modified>
</cp:coreProperties>
</file>