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8F9FA"/>
    <a:srgbClr val="6D7FCC"/>
    <a:srgbClr val="A0A0A0"/>
    <a:srgbClr val="3191FF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oidx/helios-backend" TargetMode="External"/><Relationship Id="rId2" Type="http://schemas.openxmlformats.org/officeDocument/2006/relationships/hyperlink" Target="https://github.com/AppLoidx/helios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oidx.github.io/helios-doc/" TargetMode="External"/><Relationship Id="rId4" Type="http://schemas.openxmlformats.org/officeDocument/2006/relationships/hyperlink" Target="https://github.com/AppLoidx/helios-front-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r>
              <a:rPr lang="ru-RU" sz="1800" dirty="0"/>
              <a:t>Разработчик расширенной версии </a:t>
            </a:r>
            <a:br>
              <a:rPr lang="ru-RU" sz="1800" dirty="0"/>
            </a:br>
            <a:r>
              <a:rPr lang="ru-RU" sz="1800" dirty="0"/>
              <a:t>эмулятора БЭВМ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30" y="1857829"/>
            <a:ext cx="1417274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A187158-1776-4C3A-A9A4-1BAB100A25A7}"/>
              </a:ext>
            </a:extLst>
          </p:cNvPr>
          <p:cNvSpPr/>
          <p:nvPr/>
        </p:nvSpPr>
        <p:spPr>
          <a:xfrm>
            <a:off x="2415673" y="1597981"/>
            <a:ext cx="2861494" cy="5948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33FB1B4-87E3-44C4-B5F4-65A4D3A812F6}"/>
              </a:ext>
            </a:extLst>
          </p:cNvPr>
          <p:cNvCxnSpPr>
            <a:cxnSpLocks/>
          </p:cNvCxnSpPr>
          <p:nvPr/>
        </p:nvCxnSpPr>
        <p:spPr>
          <a:xfrm flipV="1">
            <a:off x="2415673" y="476190"/>
            <a:ext cx="3180091" cy="11172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2717C6C-F96A-4A51-AF92-FC5B6F01F575}"/>
              </a:ext>
            </a:extLst>
          </p:cNvPr>
          <p:cNvCxnSpPr>
            <a:cxnSpLocks/>
          </p:cNvCxnSpPr>
          <p:nvPr/>
        </p:nvCxnSpPr>
        <p:spPr>
          <a:xfrm>
            <a:off x="2415673" y="2192784"/>
            <a:ext cx="3180091" cy="1716595"/>
          </a:xfrm>
          <a:prstGeom prst="line">
            <a:avLst/>
          </a:prstGeom>
          <a:ln w="19050">
            <a:solidFill>
              <a:srgbClr val="6D7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E850FE-2C48-4FBD-AD1D-398D8D4542A3}"/>
              </a:ext>
            </a:extLst>
          </p:cNvPr>
          <p:cNvCxnSpPr>
            <a:cxnSpLocks/>
          </p:cNvCxnSpPr>
          <p:nvPr/>
        </p:nvCxnSpPr>
        <p:spPr>
          <a:xfrm flipV="1">
            <a:off x="5277167" y="471617"/>
            <a:ext cx="3981133" cy="112023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2BAA3E6-DD73-49A0-8381-7A18CD99715E}"/>
              </a:ext>
            </a:extLst>
          </p:cNvPr>
          <p:cNvCxnSpPr>
            <a:cxnSpLocks/>
          </p:cNvCxnSpPr>
          <p:nvPr/>
        </p:nvCxnSpPr>
        <p:spPr>
          <a:xfrm>
            <a:off x="5277167" y="2192784"/>
            <a:ext cx="4499160" cy="1716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9350" y="2190750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16175" y="473075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15673" y="1595438"/>
            <a:ext cx="2862908" cy="59579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79157" y="163423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 rot="3379833">
            <a:off x="2296378" y="1547837"/>
            <a:ext cx="65585" cy="106690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66725"/>
            <a:ext cx="6557886" cy="344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2F528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55904" y="1593882"/>
            <a:ext cx="358355" cy="26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37F73F4-6B9C-4811-B901-1CC5B49ED98F}"/>
              </a:ext>
            </a:extLst>
          </p:cNvPr>
          <p:cNvSpPr/>
          <p:nvPr/>
        </p:nvSpPr>
        <p:spPr>
          <a:xfrm rot="908683">
            <a:off x="2322407" y="1632137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3C0B-592C-41B1-AF62-681469EB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REST API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C0E9F-B3EA-4D71-A8F7-A1962E8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346429"/>
            <a:ext cx="2375236" cy="1235122"/>
          </a:xfrm>
          <a:prstGeom prst="rect">
            <a:avLst/>
          </a:prstGeom>
        </p:spPr>
      </p:pic>
      <p:sp>
        <p:nvSpPr>
          <p:cNvPr id="1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0242F0-997D-4B99-8FED-B9BEDE36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170289"/>
            <a:ext cx="2375236" cy="11935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CCB57-D309-4CB5-BFF3-2C65CE4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С</a:t>
            </a:r>
            <a:r>
              <a:rPr lang="en-US" sz="1800" dirty="0">
                <a:solidFill>
                  <a:srgbClr val="FFFFFF"/>
                </a:solidFill>
              </a:rPr>
              <a:t>ross-origin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Возможность интеграции в другие приложения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Открытая документация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 EE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F10-A527-4AC1-8B0B-CF8DFE1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Веб-приложение</a:t>
            </a: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D7C5F-3AFE-466C-8E77-95DAB94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200" r="16584" b="21800"/>
          <a:stretch/>
        </p:blipFill>
        <p:spPr>
          <a:xfrm>
            <a:off x="6921919" y="354564"/>
            <a:ext cx="3179557" cy="8540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ACD05C-AFC7-4546-99BC-BB00EF2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Backend </a:t>
            </a:r>
            <a:r>
              <a:rPr lang="ru-RU" sz="2000" dirty="0">
                <a:solidFill>
                  <a:srgbClr val="000000"/>
                </a:solidFill>
              </a:rPr>
              <a:t>реализован с помощью</a:t>
            </a:r>
            <a:r>
              <a:rPr lang="en-US" sz="2000" dirty="0">
                <a:solidFill>
                  <a:srgbClr val="000000"/>
                </a:solidFill>
              </a:rPr>
              <a:t> Spring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Frontend </a:t>
            </a:r>
            <a:r>
              <a:rPr lang="ru-RU" sz="2000" dirty="0">
                <a:solidFill>
                  <a:srgbClr val="000000"/>
                </a:solidFill>
              </a:rPr>
              <a:t>сделан на </a:t>
            </a:r>
            <a:r>
              <a:rPr lang="en-US" sz="2000" dirty="0">
                <a:solidFill>
                  <a:srgbClr val="000000"/>
                </a:solidFill>
              </a:rPr>
              <a:t>ReactJS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Адаптивный дизайн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Интеграция с социальными сетями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ADD0B-0DF0-4B1C-A77A-B4B860271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27597" r="13812" b="14414"/>
          <a:stretch/>
        </p:blipFill>
        <p:spPr>
          <a:xfrm>
            <a:off x="8017899" y="4722479"/>
            <a:ext cx="390662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DA32-7C42-4F9A-BF62-A53F304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EB23-4167-4AE9-B114-0B3EC2CC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REST API: </a:t>
            </a:r>
            <a:r>
              <a:rPr lang="en-US" dirty="0">
                <a:hlinkClick r:id="rId2"/>
              </a:rPr>
              <a:t>https://github.com/AppLoidx/helios-rest-api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>
                <a:hlinkClick r:id="rId3"/>
              </a:rPr>
              <a:t>https://github.com/AppLoidx/helios-backend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>
                <a:hlinkClick r:id="rId4"/>
              </a:rPr>
              <a:t>https://github.com/AppLoidx/helios-front-end</a:t>
            </a:r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5"/>
              </a:rPr>
              <a:t>https://apploidx.github.io/helios-doc/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164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97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  <vt:lpstr>REST API</vt:lpstr>
      <vt:lpstr>Веб-приложение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3</cp:revision>
  <dcterms:created xsi:type="dcterms:W3CDTF">2019-09-04T11:16:26Z</dcterms:created>
  <dcterms:modified xsi:type="dcterms:W3CDTF">2019-09-04T14:27:04Z</dcterms:modified>
</cp:coreProperties>
</file>