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515C-537B-482D-BD84-9FF2EC033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F0B1F-B8F4-42FA-B5EE-28275B23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7EF1C-1F1B-48B2-BCD9-4F02609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C04C8-BDDB-413C-88AC-28E63E50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28185-FC8A-4320-B5CD-2A75BB01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5B02-4265-409D-8D92-F6AB5BE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3822D-3AA4-43AF-8A21-756E869D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925E6-D5C7-412F-B2CD-834995F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7948A-BBF8-4170-B834-D5EFAB18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D720A-CC42-4998-A9BC-EC32C70E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722A5D-A8FA-4368-B161-D51A1C4FD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607F8-31EE-47C2-904F-08C698AD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E54ED-94A9-45C9-9837-E8021FC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E84DA-542E-4AC4-9EE4-946B9ED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C40DC-92C8-41E5-9732-7CAC7E0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C2CB-9EAC-4A43-9107-762CDB6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7BEC4-CD2A-4206-93B5-012360CD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EA0B1-5DBB-4D73-89B7-5F331E05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ACDF6-5A66-4D18-8BA7-7AA14F2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32ED5-7072-4BA8-B335-6339510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4905-6484-4963-9E25-AB5411D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0E853-D6D1-41B3-990B-2921E156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6CB47-D23D-42A3-8F73-A987D66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BC8CF-438A-4524-8435-D4F820B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67D34-C22A-4238-A58C-33D89E93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211B-AE80-4C2A-97C2-48BA5CC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DC163-5AAA-45AC-AF97-D25F7DFA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8B0A9D-8188-44B0-B5E1-909346A3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8B6C8F-33CE-446E-A467-C780AE3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E59FA-4F51-4D28-860B-0190AE6E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CBC0F-2139-44E2-88B1-5C2F3EC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706C5-E55D-4A76-B53A-1ED5F3A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7E761-79B1-47F9-BE39-C5003786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68DE0-AC1B-4352-90B2-325DD21D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5C3514-0388-46D0-9E95-BDA87C552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084E6C-8CF6-4C8D-835D-13CBD5AA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7399C9-F429-483F-9B08-D44AFB51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27CD9-F6D3-4722-A928-5763C66F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15117B-AFFE-4B63-8083-EAD2521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3AEBD-0E65-47B4-B510-1B5DB8E3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C90FD-7F2B-49B2-A89B-62AE56FF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4F5C7-E06B-473B-BBC3-6BA2AB4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B2C8A9-2CEA-4C4F-94E3-E501B3D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4DC15F-83D2-4550-9124-84A2CDF8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E8813B-6F08-4957-93F0-A9D8C79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14095-8BEE-41EE-9FE7-BD69B1AC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52741-8EA8-40EA-9F42-8584A0E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4B31A-AD34-4D77-B3F5-18266C6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AAAA48-919D-4E41-90F1-79ABD742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4484E-0847-47A8-94D3-83FF29EE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2856EF-26B2-467B-8383-B70AE353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24011E-55C5-4265-9C3B-8C0A16B8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2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27F2B-C7FE-41BA-A3E0-3324094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878896-9CC0-41E3-8E70-1BE02F58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14305-BFC3-4CB0-9F19-CC79E96E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2C378-16C6-408F-8891-B6948A3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4D9BC-EA5A-40A4-8F99-2690F6D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15AD4-7136-4C40-998C-023C88F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0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F82CD-E8A6-4B26-8235-DF1F3AD3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20BE-7037-4B72-B8AE-23A8DB8A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A5650-4666-434B-B788-A11CD91D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5A8-A104-4659-BCA1-741252EC1BE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7133-27FD-4017-80FE-C449F11D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18E82-6A00-4925-B40B-E3ACCC7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2D02B-824E-4470-BA2F-11CA3BF1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1B1B1B"/>
                </a:solidFill>
              </a:rPr>
              <a:t>Helios</a:t>
            </a:r>
            <a:endParaRPr lang="ru-RU" sz="5400" dirty="0">
              <a:solidFill>
                <a:srgbClr val="1B1B1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D14AA-2105-4293-9509-B0842B1B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ru-RU" sz="2200">
                <a:solidFill>
                  <a:srgbClr val="1B1B1B"/>
                </a:solidFill>
              </a:rPr>
              <a:t>Создание и менеджмент очередей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C44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C44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68B597B6-2108-4634-AAC7-B65F1E4C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491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0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24A3-F645-4DED-ABF4-CDC57FA8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/>
              <a:t>Обо мне</a:t>
            </a:r>
            <a:r>
              <a:rPr lang="en-US" sz="4400" dirty="0"/>
              <a:t>:</a:t>
            </a:r>
            <a:br>
              <a:rPr lang="ru-RU" sz="4400" dirty="0"/>
            </a:br>
            <a:r>
              <a:rPr lang="ru-RU" sz="4400" dirty="0"/>
              <a:t>Куприянов Артур</a:t>
            </a:r>
            <a:endParaRPr lang="en-US" sz="4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89D5FF77-5664-449F-A629-DA836E02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/>
              <a:t>Студент кафедры ВТ</a:t>
            </a:r>
          </a:p>
          <a:p>
            <a:r>
              <a:rPr lang="ru-RU" sz="1800" dirty="0"/>
              <a:t>Группа </a:t>
            </a:r>
            <a:r>
              <a:rPr lang="en-US" sz="1800" dirty="0"/>
              <a:t>P3212</a:t>
            </a:r>
          </a:p>
          <a:p>
            <a:r>
              <a:rPr lang="ru-RU" sz="1800" dirty="0"/>
              <a:t>Разработчик расширенной версии </a:t>
            </a:r>
            <a:br>
              <a:rPr lang="ru-RU" sz="1800" dirty="0"/>
            </a:br>
            <a:r>
              <a:rPr lang="ru-RU" sz="1800" dirty="0"/>
              <a:t>эмулятора БЭВМ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GitHub : github.com/</a:t>
            </a:r>
            <a:r>
              <a:rPr lang="en-US" sz="1800" dirty="0" err="1"/>
              <a:t>AppLoidx</a:t>
            </a:r>
            <a:endParaRPr lang="en-US" sz="1800" dirty="0"/>
          </a:p>
        </p:txBody>
      </p:sp>
      <p:pic>
        <p:nvPicPr>
          <p:cNvPr id="6" name="Объект 5" descr="Изображение выглядит как небо, человек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0AB46671-CF9D-426A-8887-8B17A2576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r="2386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7846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Helios</vt:lpstr>
      <vt:lpstr>Обо мне: Куприянов Артур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</dc:title>
  <dc:creator>Артур Куприянов</dc:creator>
  <cp:lastModifiedBy>Артур Куприянов</cp:lastModifiedBy>
  <cp:revision>1</cp:revision>
  <dcterms:created xsi:type="dcterms:W3CDTF">2019-09-03T20:29:27Z</dcterms:created>
  <dcterms:modified xsi:type="dcterms:W3CDTF">2019-09-03T20:29:56Z</dcterms:modified>
</cp:coreProperties>
</file>