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2A-6B6A-3020-EC0B-59FC8DD6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E9E3-BC01-9CC1-B7E4-A36EA607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5A6F-4213-7CF3-6328-CEC5F03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96575-D75C-EA62-0DA5-EDA5176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EC93-B20C-03B3-B086-9CDCE7EF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6C7F-A3C4-3F5C-90D8-A47D5244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F939D-C77D-F3B0-0A7E-0D61E572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8BFF-3482-DF5B-595F-66797158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77F74-A789-A028-10AC-0C2BAC4F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0D74-20B0-92AB-BCEE-664FE3E9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1BE16-5D6F-BD7B-0B08-1E37B3256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A24AD-2EB6-85F2-7654-D1F0F6A6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5ACC-DE20-18F1-905C-BB213781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3575-CC0F-8616-A66E-B0C659F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BC73-E719-8DE2-D558-1DC5E09E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EE9A-59C5-74D2-EAAF-D25A8767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B95C-99FC-BB81-CE6A-0D8C00C0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7C63-C50F-7480-99E6-E491771D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0B9C-8F8B-BAA3-FFEC-B98C504B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9B2F-EB28-0A6E-C28C-49A85DC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83B-5A23-49D8-A13E-3A5AFE26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5B28-3DEF-38E6-91A4-14F731FC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E93E-9AEA-8E3B-E71C-5CFC545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393A-8A41-93B4-93B1-39B96105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85C7-4D6F-5652-9346-ADFFE893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9698-AF67-59EE-A9E1-9423819B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C889-67B9-E8E7-2944-5A401CE6E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72306-7FB9-1055-7AF5-052995F7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CB11-D98E-BAC9-CC43-67B8E026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2814-F182-AFA4-9235-1E336E3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EAE8-6EB0-A477-A938-934A4F50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2D4A-4331-8824-71A3-58EEF3D2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D06-6B4E-C2BE-B386-5A1A478F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BF67-2DCE-8BCE-77D3-FF34CF99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348C3-E648-4FEC-E75B-071502EAE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3EECB-EA40-3393-6DC5-36AC3681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69808-38EA-8BD2-DD82-6B0B031C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3648-D1ED-1303-F0CA-BA1F0A27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E7275-A2F8-0917-E205-ED2556A3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39AC-AD76-AB3D-90D2-899BDF3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19728-A5B8-A1C4-8157-C6E64DCD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E5625-940A-FFAE-EF1F-AB7E6F7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56B5B-69D4-A9C2-BCF9-7DC31E4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62451-13C8-EFF1-4883-72BC1CBA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6E5AA-338D-3B13-733F-A7C1B1E2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4469-6602-23F9-67E1-30C107AC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7702-51A2-9286-E55F-04BE85E9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0E9A-4111-0A47-EC6C-81507448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F4F40-12FE-6384-4921-E4E5B1DC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BA4E-0915-1AA3-BC30-77B3B0DF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27101-59A7-6CCF-6A61-C1BC6A25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BC1F-609E-9FA0-3145-5D273487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574B-1EF6-6A3F-88F4-457E4444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33D5C-E9AF-41F9-7D88-CD14F09D3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D1FD1-386D-AEDE-CFC5-A275AAA3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2485-3E9E-3B31-676F-4C3B8EEB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4037-DBC6-8543-61CD-81460A9A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A5540-F311-19DC-1DC0-B1EB426F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36501-7108-E4C5-AB5B-8EB7B880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A240-6FE4-9E2E-F294-F0AA9AFE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F134-1D36-455B-7C05-FCA10BDA5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ACD6-2BC3-46CB-8D96-AF99823B5D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26AC-691F-02D5-DF37-131127C6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31A-AB94-FBA5-7200-305A86DD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0E78-17C2-4CD8-825D-04738EC1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54D047-D63E-1B24-D12C-BB47E157D256}"/>
              </a:ext>
            </a:extLst>
          </p:cNvPr>
          <p:cNvSpPr/>
          <p:nvPr/>
        </p:nvSpPr>
        <p:spPr>
          <a:xfrm>
            <a:off x="4907903" y="876059"/>
            <a:ext cx="1922106" cy="948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Family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17D0-9397-6BAC-1733-FDAE4268F528}"/>
              </a:ext>
            </a:extLst>
          </p:cNvPr>
          <p:cNvSpPr txBox="1"/>
          <p:nvPr/>
        </p:nvSpPr>
        <p:spPr>
          <a:xfrm>
            <a:off x="1623526" y="703200"/>
            <a:ext cx="54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Size</a:t>
            </a:r>
          </a:p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D9CF2-4CAD-AB66-63E1-E945FD4F86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2168483" y="1026366"/>
            <a:ext cx="2739420" cy="32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6FE9D-883F-5DBB-1DB6-5C8F87BD923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6830009" y="1350365"/>
            <a:ext cx="2043403" cy="181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14E57-B416-28FB-3396-78F7020DED26}"/>
              </a:ext>
            </a:extLst>
          </p:cNvPr>
          <p:cNvSpPr txBox="1"/>
          <p:nvPr/>
        </p:nvSpPr>
        <p:spPr>
          <a:xfrm>
            <a:off x="8873412" y="284027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Price</a:t>
            </a:r>
          </a:p>
          <a:p>
            <a:r>
              <a:rPr lang="en-US"/>
              <a:t>   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62791C-8D3F-E550-9D6E-7DD7431B328C}"/>
              </a:ext>
            </a:extLst>
          </p:cNvPr>
          <p:cNvSpPr/>
          <p:nvPr/>
        </p:nvSpPr>
        <p:spPr>
          <a:xfrm>
            <a:off x="4555445" y="2763469"/>
            <a:ext cx="2274563" cy="948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Chất lượng đường xá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534475-AC01-49AC-90DB-2969D0E78DC2}"/>
              </a:ext>
            </a:extLst>
          </p:cNvPr>
          <p:cNvSpPr/>
          <p:nvPr/>
        </p:nvSpPr>
        <p:spPr>
          <a:xfrm>
            <a:off x="4907904" y="4493721"/>
            <a:ext cx="1972142" cy="948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Chất lượng trường học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30925-A4D1-21E3-42A5-6FE6FB4E4F31}"/>
              </a:ext>
            </a:extLst>
          </p:cNvPr>
          <p:cNvSpPr txBox="1"/>
          <p:nvPr/>
        </p:nvSpPr>
        <p:spPr>
          <a:xfrm>
            <a:off x="1471074" y="2119604"/>
            <a:ext cx="10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Bedroom</a:t>
            </a:r>
          </a:p>
          <a:p>
            <a:r>
              <a:rPr lang="en-US"/>
              <a:t>  x</a:t>
            </a:r>
            <a:r>
              <a:rPr lang="en-US" baseline="-2500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407D-AA79-2E0F-9FEA-EC37E9ECD2F3}"/>
              </a:ext>
            </a:extLst>
          </p:cNvPr>
          <p:cNvSpPr txBox="1"/>
          <p:nvPr/>
        </p:nvSpPr>
        <p:spPr>
          <a:xfrm>
            <a:off x="1471074" y="4990429"/>
            <a:ext cx="1692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Mức độ giàu của khu phố</a:t>
            </a:r>
          </a:p>
          <a:p>
            <a:r>
              <a:rPr lang="en-US"/>
              <a:t>  x</a:t>
            </a:r>
            <a:r>
              <a:rPr lang="en-US" baseline="-2500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9D20F-4618-50FE-790B-7CA598E57702}"/>
              </a:ext>
            </a:extLst>
          </p:cNvPr>
          <p:cNvSpPr txBox="1"/>
          <p:nvPr/>
        </p:nvSpPr>
        <p:spPr>
          <a:xfrm>
            <a:off x="1471074" y="3630680"/>
            <a:ext cx="109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Đường xá</a:t>
            </a:r>
          </a:p>
          <a:p>
            <a:r>
              <a:rPr lang="en-US"/>
              <a:t>  x</a:t>
            </a:r>
            <a:r>
              <a:rPr lang="en-US" baseline="-2500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BB0F2-AF56-C6AC-DF20-F8CA01401358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2522452" y="1350365"/>
            <a:ext cx="2385451" cy="1092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C381E5-C37B-2C40-704C-85013090A632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2562078" y="3237775"/>
            <a:ext cx="1993367" cy="716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DFC8BE-F78A-B9CC-A978-B9979FC9AF4B}"/>
              </a:ext>
            </a:extLst>
          </p:cNvPr>
          <p:cNvCxnSpPr>
            <a:cxnSpLocks/>
            <a:stCxn id="20" idx="3"/>
            <a:endCxn id="14" idx="2"/>
          </p:cNvCxnSpPr>
          <p:nvPr/>
        </p:nvCxnSpPr>
        <p:spPr>
          <a:xfrm>
            <a:off x="2562078" y="3953846"/>
            <a:ext cx="2345826" cy="101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93B20C-108C-C4EB-4589-6C5ECC875B2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836506" y="4968027"/>
            <a:ext cx="2071398" cy="474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60E6CC-CA0A-3F11-4087-536733AC5612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 flipV="1">
            <a:off x="6830008" y="3163438"/>
            <a:ext cx="2043404" cy="74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F825CD-C9D4-0EB5-914C-66AE1F73B067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 flipV="1">
            <a:off x="6880046" y="3163438"/>
            <a:ext cx="1993366" cy="180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0ABE28-EED8-7B90-F619-F663EF3ADF2E}"/>
              </a:ext>
            </a:extLst>
          </p:cNvPr>
          <p:cNvSpPr txBox="1"/>
          <p:nvPr/>
        </p:nvSpPr>
        <p:spPr>
          <a:xfrm>
            <a:off x="1896004" y="61944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23863B5-A2B3-2586-2411-D22578F83AB1}"/>
              </a:ext>
            </a:extLst>
          </p:cNvPr>
          <p:cNvSpPr/>
          <p:nvPr/>
        </p:nvSpPr>
        <p:spPr>
          <a:xfrm rot="16200000">
            <a:off x="1978341" y="5472450"/>
            <a:ext cx="76470" cy="1288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54D047-D63E-1B24-D12C-BB47E157D256}"/>
              </a:ext>
            </a:extLst>
          </p:cNvPr>
          <p:cNvSpPr/>
          <p:nvPr/>
        </p:nvSpPr>
        <p:spPr>
          <a:xfrm>
            <a:off x="4617415" y="1035343"/>
            <a:ext cx="883043" cy="850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17D0-9397-6BAC-1733-FDAE4268F528}"/>
              </a:ext>
            </a:extLst>
          </p:cNvPr>
          <p:cNvSpPr txBox="1"/>
          <p:nvPr/>
        </p:nvSpPr>
        <p:spPr>
          <a:xfrm>
            <a:off x="1623526" y="703200"/>
            <a:ext cx="54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Size</a:t>
            </a:r>
          </a:p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D9CF2-4CAD-AB66-63E1-E945FD4F865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2168483" y="1026366"/>
            <a:ext cx="2448932" cy="43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6FE9D-883F-5DBB-1DB6-5C8F87BD9238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5500458" y="1460663"/>
            <a:ext cx="1225601" cy="137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14E57-B416-28FB-3396-78F7020DED26}"/>
              </a:ext>
            </a:extLst>
          </p:cNvPr>
          <p:cNvSpPr txBox="1"/>
          <p:nvPr/>
        </p:nvSpPr>
        <p:spPr>
          <a:xfrm>
            <a:off x="6726059" y="2517107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Price</a:t>
            </a:r>
          </a:p>
          <a:p>
            <a:r>
              <a:rPr lang="en-US"/>
              <a:t>   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62791C-8D3F-E550-9D6E-7DD7431B328C}"/>
              </a:ext>
            </a:extLst>
          </p:cNvPr>
          <p:cNvSpPr/>
          <p:nvPr/>
        </p:nvSpPr>
        <p:spPr>
          <a:xfrm>
            <a:off x="4651931" y="2427627"/>
            <a:ext cx="814012" cy="8252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534475-AC01-49AC-90DB-2969D0E78DC2}"/>
              </a:ext>
            </a:extLst>
          </p:cNvPr>
          <p:cNvSpPr/>
          <p:nvPr/>
        </p:nvSpPr>
        <p:spPr>
          <a:xfrm>
            <a:off x="4599992" y="4000204"/>
            <a:ext cx="814012" cy="8252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30925-A4D1-21E3-42A5-6FE6FB4E4F31}"/>
              </a:ext>
            </a:extLst>
          </p:cNvPr>
          <p:cNvSpPr txBox="1"/>
          <p:nvPr/>
        </p:nvSpPr>
        <p:spPr>
          <a:xfrm>
            <a:off x="1471074" y="2119604"/>
            <a:ext cx="10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Bedroom</a:t>
            </a:r>
          </a:p>
          <a:p>
            <a:r>
              <a:rPr lang="en-US"/>
              <a:t>  x</a:t>
            </a:r>
            <a:r>
              <a:rPr lang="en-US" baseline="-2500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407D-AA79-2E0F-9FEA-EC37E9ECD2F3}"/>
              </a:ext>
            </a:extLst>
          </p:cNvPr>
          <p:cNvSpPr txBox="1"/>
          <p:nvPr/>
        </p:nvSpPr>
        <p:spPr>
          <a:xfrm>
            <a:off x="1200524" y="4980668"/>
            <a:ext cx="139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Mức độ giàu của khu phố</a:t>
            </a:r>
          </a:p>
          <a:p>
            <a:r>
              <a:rPr lang="en-US"/>
              <a:t>  x</a:t>
            </a:r>
            <a:r>
              <a:rPr lang="en-US" baseline="-2500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9D20F-4618-50FE-790B-7CA598E57702}"/>
              </a:ext>
            </a:extLst>
          </p:cNvPr>
          <p:cNvSpPr txBox="1"/>
          <p:nvPr/>
        </p:nvSpPr>
        <p:spPr>
          <a:xfrm>
            <a:off x="1471074" y="3630680"/>
            <a:ext cx="109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Đường xá</a:t>
            </a:r>
          </a:p>
          <a:p>
            <a:r>
              <a:rPr lang="en-US"/>
              <a:t>  x</a:t>
            </a:r>
            <a:r>
              <a:rPr lang="en-US" baseline="-2500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BB0F2-AF56-C6AC-DF20-F8CA01401358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2522452" y="1460663"/>
            <a:ext cx="2094963" cy="98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5F564F-B18E-0C9C-4C0A-B3185BC1D85B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2562078" y="1460663"/>
            <a:ext cx="2055337" cy="249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2C9CB9-24F1-CF9B-E0F9-581AEEB585F1}"/>
              </a:ext>
            </a:extLst>
          </p:cNvPr>
          <p:cNvCxnSpPr>
            <a:cxnSpLocks/>
            <a:stCxn id="19" idx="3"/>
            <a:endCxn id="4" idx="2"/>
          </p:cNvCxnSpPr>
          <p:nvPr/>
        </p:nvCxnSpPr>
        <p:spPr>
          <a:xfrm flipV="1">
            <a:off x="2591483" y="1460663"/>
            <a:ext cx="2025932" cy="39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DBBDE8-9965-0264-BD60-BF6A41304329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2168483" y="1026366"/>
            <a:ext cx="2483448" cy="18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D8BC29-7807-68D5-D392-3DD8BFD629E0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>
            <a:off x="2522452" y="2442770"/>
            <a:ext cx="2129479" cy="39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5CE543-C5FB-5CFC-42D0-2E2DC43EE483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>
            <a:off x="2522452" y="2442770"/>
            <a:ext cx="2077540" cy="19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C381E5-C37B-2C40-704C-85013090A632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2562078" y="2840272"/>
            <a:ext cx="2089853" cy="11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DFC8BE-F78A-B9CC-A978-B9979FC9AF4B}"/>
              </a:ext>
            </a:extLst>
          </p:cNvPr>
          <p:cNvCxnSpPr>
            <a:cxnSpLocks/>
            <a:stCxn id="20" idx="3"/>
            <a:endCxn id="14" idx="2"/>
          </p:cNvCxnSpPr>
          <p:nvPr/>
        </p:nvCxnSpPr>
        <p:spPr>
          <a:xfrm>
            <a:off x="2562078" y="3953846"/>
            <a:ext cx="2037914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E10DA7-68C7-B709-C294-C122BE66D239}"/>
              </a:ext>
            </a:extLst>
          </p:cNvPr>
          <p:cNvCxnSpPr>
            <a:cxnSpLocks/>
            <a:stCxn id="19" idx="3"/>
            <a:endCxn id="13" idx="2"/>
          </p:cNvCxnSpPr>
          <p:nvPr/>
        </p:nvCxnSpPr>
        <p:spPr>
          <a:xfrm flipV="1">
            <a:off x="2591483" y="2840272"/>
            <a:ext cx="2060448" cy="26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93B20C-108C-C4EB-4589-6C5ECC875B2E}"/>
              </a:ext>
            </a:extLst>
          </p:cNvPr>
          <p:cNvCxnSpPr>
            <a:cxnSpLocks/>
            <a:stCxn id="19" idx="3"/>
            <a:endCxn id="14" idx="2"/>
          </p:cNvCxnSpPr>
          <p:nvPr/>
        </p:nvCxnSpPr>
        <p:spPr>
          <a:xfrm flipV="1">
            <a:off x="2591483" y="4412849"/>
            <a:ext cx="2008509" cy="102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60E6CC-CA0A-3F11-4087-536733AC5612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>
            <a:off x="5465943" y="2840272"/>
            <a:ext cx="1260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F825CD-C9D4-0EB5-914C-66AE1F73B067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 flipV="1">
            <a:off x="5414004" y="2840273"/>
            <a:ext cx="1312055" cy="15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722274C-20BF-FC75-25DC-D4B0115C6431}"/>
              </a:ext>
            </a:extLst>
          </p:cNvPr>
          <p:cNvSpPr txBox="1"/>
          <p:nvPr/>
        </p:nvSpPr>
        <p:spPr>
          <a:xfrm>
            <a:off x="1896004" y="61944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5B693C8D-87A9-50E0-C5F6-7166408B0052}"/>
              </a:ext>
            </a:extLst>
          </p:cNvPr>
          <p:cNvSpPr/>
          <p:nvPr/>
        </p:nvSpPr>
        <p:spPr>
          <a:xfrm rot="16200000">
            <a:off x="1978341" y="5472450"/>
            <a:ext cx="76470" cy="1288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9730E7-5F99-2146-0C75-48066DE22483}"/>
              </a:ext>
            </a:extLst>
          </p:cNvPr>
          <p:cNvSpPr txBox="1"/>
          <p:nvPr/>
        </p:nvSpPr>
        <p:spPr>
          <a:xfrm>
            <a:off x="3592592" y="50499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838ACC4-8A62-4515-621F-16A1CB8EF0EE}"/>
              </a:ext>
            </a:extLst>
          </p:cNvPr>
          <p:cNvSpPr txBox="1"/>
          <p:nvPr/>
        </p:nvSpPr>
        <p:spPr>
          <a:xfrm>
            <a:off x="4473536" y="508814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06576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1</cp:revision>
  <dcterms:created xsi:type="dcterms:W3CDTF">2023-09-27T08:19:29Z</dcterms:created>
  <dcterms:modified xsi:type="dcterms:W3CDTF">2023-09-27T10:51:53Z</dcterms:modified>
</cp:coreProperties>
</file>