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87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E88A-7DFD-E6D7-C9AB-5BCED54D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390C3-92C9-BC66-7B74-6E6ECBA6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DB16-5C25-4047-5296-234BAC2B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EBED-6DA3-A583-3442-297068EE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D986-F79D-56A1-B6C1-779AFCB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A82B-F63D-945A-EBD7-2DEDD6C4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10CE-B997-D527-0A75-D09F89E4E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704B-122F-09E3-1B21-269D8019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8739-0B5A-D0DB-46D8-26B3DB38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FECB-A9AB-25A5-2723-0017B262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DB3CD-90BC-7B01-8BF4-C2A95FC67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0EE19-F148-2ADB-FA87-BD4015BAF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166E-4960-C8B8-01DA-76FEEEDA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B833-F33B-F738-8200-09040876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3E49-FA10-B461-89E1-95A67DBA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0AE1-BEA7-31F1-FC97-6D314290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E724-9C5F-B551-EA16-A0655124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0F04-6290-A42D-45A1-F0B8BD84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D9E1-F45D-4CCF-4AD5-8F3F5D0C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41A4-3217-77B3-1BCD-2184B148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08A8-B17B-3954-DE27-1BF4BCDD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62FF-30B7-251E-ABD7-20CDBF9F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ADDA3-5DCD-8250-2F5F-4738AAAD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7294-37C2-077A-9A3B-EE8E5368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D74C-2282-E022-05D3-CFC679B8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0AA-BD31-A36D-5EF3-529C64E9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8EB1-3AF2-40E7-6A59-EEFB00C6C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E4D9D-5A80-EB60-58B8-6B7BDF5B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1B84-FB91-0261-68C6-16BA9ED4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4D0A-F9D7-5F34-B661-261E8937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7093-6D82-2BD3-6588-68B26C7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14A9-1E4E-43C2-BFE4-0581BC62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57B4-8C1C-F009-6642-B3A09722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B71BE-1A94-FD58-C3A6-77838FF3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89AF0-E29D-DD76-9741-FBB48D8B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C8E26-F808-EA5F-8EF3-0B38A23DC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E3E01-2346-F70E-EC9F-9BBDDA5A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C1E4C-1295-A883-E691-ACE60C21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A3036-6AED-19E5-93D5-8BADDCA8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1A25-66B7-3BC9-F454-1797F8BF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487F9-A4BF-16F5-11A8-21B80AB1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4B10E-7978-C958-AD2E-A8EC0F12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AB87E-D7C1-A02C-C1B1-6D34C062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2D213-638A-6FB3-FC9C-2C1A599E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A0A36-42E9-6DE9-315D-A2A149E8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9AD1-0C46-98F0-951B-76A43083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A336-37C1-3B08-9744-9C478FA9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7962-39D8-422A-CA06-81586A85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E834A-0450-68DD-4F47-A78772FF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06A04-3B41-4501-6C25-BC250C3F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FFE8-C19D-B5AE-93C0-7254B54E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216F-858A-9F7C-FE15-A4807005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46EA-8B82-2765-298B-F024F285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BE095-1C7A-6135-560E-721705619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6888-8526-CA3A-25BB-7A05B3B15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422DA-E6E5-5B26-5BBB-462CB17B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85C4C-7C5A-CD3C-8486-B123EACF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CC77-4B97-09AD-D37C-BC68E1EA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22DE4-9A88-DF6C-804D-AE102EC5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7FED6-F809-14F0-FC33-7DF6CF41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6D6EE-0AFF-CD76-E7FB-D0B1982CA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5286-93A5-4ED2-942B-20EEE05445D4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19C3-1260-DA93-5300-B1EA17490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5AA2-CD34-051A-9C5B-7F4AD1D8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B601-F62B-4A44-8810-A0FA3CD0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Wc8VQPjJnQ&amp;t=1s&amp;ab_channel=ProtonX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achinelearningcoban.com/2017/01/16/gradientdescent2/#-stochastic-gradient-desce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D6B6-84F4-656F-207E-874564C35496}"/>
              </a:ext>
            </a:extLst>
          </p:cNvPr>
          <p:cNvSpPr txBox="1"/>
          <p:nvPr/>
        </p:nvSpPr>
        <p:spPr>
          <a:xfrm>
            <a:off x="643467" y="4317030"/>
            <a:ext cx="1090506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438770">
              <a:spcAft>
                <a:spcPts val="661"/>
              </a:spcAft>
            </a:pPr>
            <a:r>
              <a:rPr lang="en-US" sz="336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rPr>
              <a:t>Chủ đề: Softmax Regression</a:t>
            </a:r>
            <a:endParaRPr lang="en-US" sz="3600" b="1" kern="1200">
              <a:solidFill>
                <a:schemeClr val="tx1"/>
              </a:solidFill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0A331-814F-72C0-95D3-BAF3CA19444C}"/>
              </a:ext>
            </a:extLst>
          </p:cNvPr>
          <p:cNvSpPr txBox="1"/>
          <p:nvPr/>
        </p:nvSpPr>
        <p:spPr>
          <a:xfrm>
            <a:off x="4395191" y="1984037"/>
            <a:ext cx="5498439" cy="107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38770">
              <a:spcAft>
                <a:spcPts val="661"/>
              </a:spcAft>
            </a:pPr>
            <a:r>
              <a:rPr lang="en-US" sz="6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Faster Team</a:t>
            </a:r>
            <a:endParaRPr lang="en-US" sz="4400"/>
          </a:p>
        </p:txBody>
      </p:sp>
      <p:pic>
        <p:nvPicPr>
          <p:cNvPr id="6" name="Picture 5" descr="A picture containing circle, graphics, design, creativity&#10;&#10;Description automatically generated">
            <a:extLst>
              <a:ext uri="{FF2B5EF4-FFF2-40B4-BE49-F238E27FC236}">
                <a16:creationId xmlns:a16="http://schemas.microsoft.com/office/drawing/2014/main" id="{B4099E52-4C33-5DBD-5988-AD4438D6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62" y="1359173"/>
            <a:ext cx="2329709" cy="23297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C4BC4-8539-3BED-BBCC-ED794D97EFA1}"/>
              </a:ext>
            </a:extLst>
          </p:cNvPr>
          <p:cNvSpPr txBox="1"/>
          <p:nvPr/>
        </p:nvSpPr>
        <p:spPr>
          <a:xfrm>
            <a:off x="3787971" y="5141709"/>
            <a:ext cx="521257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38770">
              <a:spcAft>
                <a:spcPts val="661"/>
              </a:spcAft>
            </a:pPr>
            <a:r>
              <a:rPr lang="en-US" sz="2083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Người soạn: Đào Xuân Hoàng Tuấn</a:t>
            </a:r>
            <a:endParaRPr lang="en-US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04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0DE9A-2F58-99C7-6EB4-E2F0AE48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3346"/>
            <a:ext cx="11277600" cy="5131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FA9E7-EB6B-98AA-7CD0-7783BAE93BF9}"/>
              </a:ext>
            </a:extLst>
          </p:cNvPr>
          <p:cNvSpPr txBox="1"/>
          <p:nvPr/>
        </p:nvSpPr>
        <p:spPr>
          <a:xfrm>
            <a:off x="579267" y="6241447"/>
            <a:ext cx="110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Đầu ra Sigmoid là xác xuất nhãn hiện tại so với các nhãn còn lại, và khả năng cao tổng các xác xuất này không bằng 1</a:t>
            </a:r>
          </a:p>
        </p:txBody>
      </p:sp>
    </p:spTree>
    <p:extLst>
      <p:ext uri="{BB962C8B-B14F-4D97-AF65-F5344CB8AC3E}">
        <p14:creationId xmlns:p14="http://schemas.microsoft.com/office/powerpoint/2010/main" val="287501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42BEC-1283-E92E-5520-68A4057BB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81407"/>
            <a:ext cx="11277600" cy="56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3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6B047-9DE1-5000-9E40-1E004C38D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96825"/>
            <a:ext cx="11277600" cy="5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1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2A016-823D-0366-1A85-1F73CA3F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34" y="2484304"/>
            <a:ext cx="5220152" cy="1417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1353F-08E9-25B7-B676-823981EF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51" y="1459059"/>
            <a:ext cx="542591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4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6CDAFA-EAB4-BE74-ABB8-2DDF01E2F7BD}"/>
              </a:ext>
            </a:extLst>
          </p:cNvPr>
          <p:cNvSpPr txBox="1"/>
          <p:nvPr/>
        </p:nvSpPr>
        <p:spPr>
          <a:xfrm>
            <a:off x="629640" y="4038037"/>
            <a:ext cx="5107366" cy="20874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One hot 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E6CC2-CB23-F147-9D6D-9E2CC9817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9"/>
          <a:stretch/>
        </p:blipFill>
        <p:spPr>
          <a:xfrm>
            <a:off x="901620" y="708122"/>
            <a:ext cx="10843065" cy="252101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65628A-69FF-F132-5839-0601836918FA}"/>
              </a:ext>
            </a:extLst>
          </p:cNvPr>
          <p:cNvSpPr txBox="1"/>
          <p:nvPr/>
        </p:nvSpPr>
        <p:spPr>
          <a:xfrm>
            <a:off x="5561943" y="4062576"/>
            <a:ext cx="442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[0]</a:t>
            </a:r>
          </a:p>
          <a:p>
            <a:r>
              <a:rPr lang="en-US">
                <a:solidFill>
                  <a:schemeClr val="bg1"/>
                </a:solidFill>
              </a:rPr>
              <a:t>[0]</a:t>
            </a:r>
          </a:p>
          <a:p>
            <a:r>
              <a:rPr lang="en-US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C4DFB-104E-D840-3E64-76090EC2901C}"/>
              </a:ext>
            </a:extLst>
          </p:cNvPr>
          <p:cNvSpPr txBox="1"/>
          <p:nvPr/>
        </p:nvSpPr>
        <p:spPr>
          <a:xfrm>
            <a:off x="8962701" y="407433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1, 2, 3, …n</a:t>
            </a:r>
          </a:p>
        </p:txBody>
      </p:sp>
    </p:spTree>
    <p:extLst>
      <p:ext uri="{BB962C8B-B14F-4D97-AF65-F5344CB8AC3E}">
        <p14:creationId xmlns:p14="http://schemas.microsoft.com/office/powerpoint/2010/main" val="34690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6F7224-6880-4915-6E51-3D12D43D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33" y="1944616"/>
            <a:ext cx="9675734" cy="2172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81B56-E4E1-3AA0-9C21-D41872B667DA}"/>
              </a:ext>
            </a:extLst>
          </p:cNvPr>
          <p:cNvSpPr txBox="1"/>
          <p:nvPr/>
        </p:nvSpPr>
        <p:spPr>
          <a:xfrm>
            <a:off x="3893575" y="1307691"/>
            <a:ext cx="4603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Hàm mất mát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Cross Entropy</a:t>
            </a:r>
          </a:p>
          <a:p>
            <a:endParaRPr lang="en-US" sz="2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DD923-75F8-CB09-D110-D26911EC0ED3}"/>
              </a:ext>
            </a:extLst>
          </p:cNvPr>
          <p:cNvSpPr txBox="1"/>
          <p:nvPr/>
        </p:nvSpPr>
        <p:spPr>
          <a:xfrm>
            <a:off x="560066" y="4754183"/>
            <a:ext cx="11270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Chứng minh công thức Cross Entropy: </a:t>
            </a:r>
            <a:r>
              <a:rPr lang="en-US">
                <a:hlinkClick r:id="rId3"/>
              </a:rPr>
              <a:t>https://www.youtube.com/watch?v=uWc8VQPjJnQ&amp;t=1s&amp;ab_channel=ProtonX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9B803-1909-5779-43A0-7C9DB1F8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88" y="456986"/>
            <a:ext cx="70757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CBA19-7F8B-B6E0-BA14-B5365774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7225"/>
            <a:ext cx="11277600" cy="40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0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D24BB-C4BC-E040-D942-60084D51B93C}"/>
              </a:ext>
            </a:extLst>
          </p:cNvPr>
          <p:cNvSpPr txBox="1"/>
          <p:nvPr/>
        </p:nvSpPr>
        <p:spPr>
          <a:xfrm>
            <a:off x="1238865" y="914400"/>
            <a:ext cx="588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Cập nhật trọng số với </a:t>
            </a:r>
            <a:r>
              <a:rPr lang="en-US" b="0" i="0" u="none" strike="noStrike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2"/>
              </a:rPr>
              <a:t>Stochastic Gradient Descent (SGD)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3E05E-22A2-515E-D763-D228AFC0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288" y="2500078"/>
            <a:ext cx="6856056" cy="11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1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80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4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2C840-D358-4B38-EF06-CBF985B3143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Giới thiệu Softmax Regression</a:t>
            </a:r>
            <a:endParaRPr lang="en-US" sz="2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TensorFlow MNIST Dataset- Softmax Regression">
            <a:extLst>
              <a:ext uri="{FF2B5EF4-FFF2-40B4-BE49-F238E27FC236}">
                <a16:creationId xmlns:a16="http://schemas.microsoft.com/office/drawing/2014/main" id="{09595224-B504-4C1C-0366-398144F26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4" b="12479"/>
          <a:stretch/>
        </p:blipFill>
        <p:spPr bwMode="auto">
          <a:xfrm>
            <a:off x="4038600" y="1966452"/>
            <a:ext cx="7188199" cy="29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CDBC05-D6F9-E990-F7A5-A64FCEBB8852}"/>
              </a:ext>
            </a:extLst>
          </p:cNvPr>
          <p:cNvSpPr txBox="1"/>
          <p:nvPr/>
        </p:nvSpPr>
        <p:spPr>
          <a:xfrm>
            <a:off x="1877961" y="1651819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8BBA4-B656-43A5-3290-D8FF318B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75" y="1089614"/>
            <a:ext cx="2473042" cy="1447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CF678E-F9D9-0080-D576-CF8551225ED3}"/>
              </a:ext>
            </a:extLst>
          </p:cNvPr>
          <p:cNvSpPr txBox="1"/>
          <p:nvPr/>
        </p:nvSpPr>
        <p:spPr>
          <a:xfrm>
            <a:off x="1877961" y="3751006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Softmax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61F3B-02F8-40A3-99E7-B13A1F7B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912" y="3095827"/>
            <a:ext cx="2590706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CA9D8-A8F9-17E7-E567-BAC01CED8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5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5A201-3782-AA6E-074F-F5312B6C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3831"/>
            <a:ext cx="11277600" cy="49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4C2BA-237A-470F-6EBF-B01C9A38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6" y="1203767"/>
            <a:ext cx="10021168" cy="4450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8E529-BFCE-A87B-FFFD-2B2987CA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77" y="3999947"/>
            <a:ext cx="285774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9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A611E-95D0-4BF9-DA96-48592F18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7442"/>
            <a:ext cx="11277600" cy="51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3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2B2A0-EEE2-9015-9D38-4C9CBD6F8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88" y="1256898"/>
            <a:ext cx="9015241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DAE9B-DA26-41A8-BFB3-89D2D2F6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07" y="457200"/>
            <a:ext cx="102475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4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118</Words>
  <Application>Microsoft Office PowerPoint</Application>
  <PresentationFormat>Widescreen</PresentationFormat>
  <Paragraphs>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Dao Xuan Hoang</dc:creator>
  <cp:lastModifiedBy>Tuan Dao Xuan Hoang</cp:lastModifiedBy>
  <cp:revision>7</cp:revision>
  <dcterms:created xsi:type="dcterms:W3CDTF">2023-07-19T13:52:50Z</dcterms:created>
  <dcterms:modified xsi:type="dcterms:W3CDTF">2023-07-22T19:47:19Z</dcterms:modified>
</cp:coreProperties>
</file>