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75" r:id="rId3"/>
    <p:sldId id="268" r:id="rId4"/>
    <p:sldId id="269" r:id="rId5"/>
    <p:sldId id="271" r:id="rId6"/>
    <p:sldId id="272" r:id="rId7"/>
    <p:sldId id="276" r:id="rId8"/>
    <p:sldId id="273" r:id="rId9"/>
    <p:sldId id="27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9BC70F-7930-4415-8305-B06E81CA5461}"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C5ED4711-6D4E-4A06-849E-71B489794C8F}">
      <dgm:prSet/>
      <dgm:spPr/>
      <dgm:t>
        <a:bodyPr/>
        <a:lstStyle/>
        <a:p>
          <a:r>
            <a:rPr lang="vi-VN"/>
            <a:t>Huấn luyện (training) trên tập đặc trưng (feature) sai.</a:t>
          </a:r>
          <a:endParaRPr lang="en-US"/>
        </a:p>
      </dgm:t>
    </dgm:pt>
    <dgm:pt modelId="{4A6D6E5C-2ECF-4947-ACB9-4582003F2EA0}" type="parTrans" cxnId="{EACF4D75-0095-4286-98F7-3AD1E89FDC0A}">
      <dgm:prSet/>
      <dgm:spPr/>
      <dgm:t>
        <a:bodyPr/>
        <a:lstStyle/>
        <a:p>
          <a:endParaRPr lang="en-US"/>
        </a:p>
      </dgm:t>
    </dgm:pt>
    <dgm:pt modelId="{C2692F75-80F7-4CB4-BAC7-7E8A7C4DBFDC}" type="sibTrans" cxnId="{EACF4D75-0095-4286-98F7-3AD1E89FDC0A}">
      <dgm:prSet/>
      <dgm:spPr/>
      <dgm:t>
        <a:bodyPr/>
        <a:lstStyle/>
        <a:p>
          <a:endParaRPr lang="en-US"/>
        </a:p>
      </dgm:t>
    </dgm:pt>
    <dgm:pt modelId="{861AE71F-501B-43BB-B02F-8DA8806AD180}">
      <dgm:prSet/>
      <dgm:spPr/>
      <dgm:t>
        <a:bodyPr/>
        <a:lstStyle/>
        <a:p>
          <a:r>
            <a:rPr lang="vi-VN"/>
            <a:t>Huấn luyện quá ít epoch hoặc tốc độ học (learning rate) quá thấp</a:t>
          </a:r>
          <a:endParaRPr lang="en-US"/>
        </a:p>
      </dgm:t>
    </dgm:pt>
    <dgm:pt modelId="{07E49DD2-0144-4A36-805B-8C1EF8202894}" type="parTrans" cxnId="{8A99D211-C3EC-400C-884D-0084F5B4F7DE}">
      <dgm:prSet/>
      <dgm:spPr/>
      <dgm:t>
        <a:bodyPr/>
        <a:lstStyle/>
        <a:p>
          <a:endParaRPr lang="en-US"/>
        </a:p>
      </dgm:t>
    </dgm:pt>
    <dgm:pt modelId="{7E67A99B-0E66-42E2-8E2D-485652C510F0}" type="sibTrans" cxnId="{8A99D211-C3EC-400C-884D-0084F5B4F7DE}">
      <dgm:prSet/>
      <dgm:spPr/>
      <dgm:t>
        <a:bodyPr/>
        <a:lstStyle/>
        <a:p>
          <a:endParaRPr lang="en-US"/>
        </a:p>
      </dgm:t>
    </dgm:pt>
    <dgm:pt modelId="{8E283BE0-EDC0-4AE3-8908-0CBD7EE96C46}">
      <dgm:prSet/>
      <dgm:spPr/>
      <dgm:t>
        <a:bodyPr/>
        <a:lstStyle/>
        <a:p>
          <a:r>
            <a:rPr lang="vi-VN"/>
            <a:t>Huấn luyện với regularization rate quá cao</a:t>
          </a:r>
          <a:endParaRPr lang="en-US"/>
        </a:p>
      </dgm:t>
    </dgm:pt>
    <dgm:pt modelId="{89481371-BEFD-49FA-A42C-813459E4DC46}" type="parTrans" cxnId="{EC345672-9738-4482-B1F6-21517481156F}">
      <dgm:prSet/>
      <dgm:spPr/>
      <dgm:t>
        <a:bodyPr/>
        <a:lstStyle/>
        <a:p>
          <a:endParaRPr lang="en-US"/>
        </a:p>
      </dgm:t>
    </dgm:pt>
    <dgm:pt modelId="{0813D123-BB91-43B7-884F-5A7980DEAF5F}" type="sibTrans" cxnId="{EC345672-9738-4482-B1F6-21517481156F}">
      <dgm:prSet/>
      <dgm:spPr/>
      <dgm:t>
        <a:bodyPr/>
        <a:lstStyle/>
        <a:p>
          <a:endParaRPr lang="en-US"/>
        </a:p>
      </dgm:t>
    </dgm:pt>
    <dgm:pt modelId="{66F2B52A-695C-433B-97E6-532F6B6C6E88}">
      <dgm:prSet/>
      <dgm:spPr/>
      <dgm:t>
        <a:bodyPr/>
        <a:lstStyle/>
        <a:p>
          <a:r>
            <a:rPr lang="vi-VN"/>
            <a:t>Cung cấp quá ít hidden layer trong mạng nơ-ron sâu (deep neural network).</a:t>
          </a:r>
          <a:endParaRPr lang="en-US"/>
        </a:p>
      </dgm:t>
    </dgm:pt>
    <dgm:pt modelId="{03E81EC8-2731-41DF-9BCC-2C132C8491F5}" type="parTrans" cxnId="{28E42CFC-6091-4003-B66A-2AB588C2C3B2}">
      <dgm:prSet/>
      <dgm:spPr/>
      <dgm:t>
        <a:bodyPr/>
        <a:lstStyle/>
        <a:p>
          <a:endParaRPr lang="en-US"/>
        </a:p>
      </dgm:t>
    </dgm:pt>
    <dgm:pt modelId="{949FB431-1051-4511-81F9-FB113C99E450}" type="sibTrans" cxnId="{28E42CFC-6091-4003-B66A-2AB588C2C3B2}">
      <dgm:prSet/>
      <dgm:spPr/>
      <dgm:t>
        <a:bodyPr/>
        <a:lstStyle/>
        <a:p>
          <a:endParaRPr lang="en-US"/>
        </a:p>
      </dgm:t>
    </dgm:pt>
    <dgm:pt modelId="{ED4DEA1E-F4DE-491D-B0ED-4E67472C0B9F}" type="pres">
      <dgm:prSet presAssocID="{199BC70F-7930-4415-8305-B06E81CA5461}" presName="hierChild1" presStyleCnt="0">
        <dgm:presLayoutVars>
          <dgm:chPref val="1"/>
          <dgm:dir/>
          <dgm:animOne val="branch"/>
          <dgm:animLvl val="lvl"/>
          <dgm:resizeHandles/>
        </dgm:presLayoutVars>
      </dgm:prSet>
      <dgm:spPr/>
    </dgm:pt>
    <dgm:pt modelId="{A65E6493-97C2-42B8-B9D5-C73251B575F7}" type="pres">
      <dgm:prSet presAssocID="{C5ED4711-6D4E-4A06-849E-71B489794C8F}" presName="hierRoot1" presStyleCnt="0"/>
      <dgm:spPr/>
    </dgm:pt>
    <dgm:pt modelId="{4A47D4FD-47B7-40CB-8A59-C7294BD9780F}" type="pres">
      <dgm:prSet presAssocID="{C5ED4711-6D4E-4A06-849E-71B489794C8F}" presName="composite" presStyleCnt="0"/>
      <dgm:spPr/>
    </dgm:pt>
    <dgm:pt modelId="{56C17EA0-E07A-404A-8368-2D21FF700CA9}" type="pres">
      <dgm:prSet presAssocID="{C5ED4711-6D4E-4A06-849E-71B489794C8F}" presName="background" presStyleLbl="node0" presStyleIdx="0" presStyleCnt="4"/>
      <dgm:spPr/>
    </dgm:pt>
    <dgm:pt modelId="{ED064F5B-3549-402B-8EA4-A0C3BFBF0876}" type="pres">
      <dgm:prSet presAssocID="{C5ED4711-6D4E-4A06-849E-71B489794C8F}" presName="text" presStyleLbl="fgAcc0" presStyleIdx="0" presStyleCnt="4">
        <dgm:presLayoutVars>
          <dgm:chPref val="3"/>
        </dgm:presLayoutVars>
      </dgm:prSet>
      <dgm:spPr/>
    </dgm:pt>
    <dgm:pt modelId="{73DE8365-2F8C-4CFD-A13E-02278ED542FA}" type="pres">
      <dgm:prSet presAssocID="{C5ED4711-6D4E-4A06-849E-71B489794C8F}" presName="hierChild2" presStyleCnt="0"/>
      <dgm:spPr/>
    </dgm:pt>
    <dgm:pt modelId="{3E85ED10-420F-4CA2-99C9-5CC363EBB064}" type="pres">
      <dgm:prSet presAssocID="{861AE71F-501B-43BB-B02F-8DA8806AD180}" presName="hierRoot1" presStyleCnt="0"/>
      <dgm:spPr/>
    </dgm:pt>
    <dgm:pt modelId="{FBE0D95A-9AFF-484F-94F2-3B8CB7C24749}" type="pres">
      <dgm:prSet presAssocID="{861AE71F-501B-43BB-B02F-8DA8806AD180}" presName="composite" presStyleCnt="0"/>
      <dgm:spPr/>
    </dgm:pt>
    <dgm:pt modelId="{7E9BF8EB-94E6-4E69-BACC-9370DF1ECDAF}" type="pres">
      <dgm:prSet presAssocID="{861AE71F-501B-43BB-B02F-8DA8806AD180}" presName="background" presStyleLbl="node0" presStyleIdx="1" presStyleCnt="4"/>
      <dgm:spPr/>
    </dgm:pt>
    <dgm:pt modelId="{AF44ECAE-E5B5-429B-9AB7-4F18C669378C}" type="pres">
      <dgm:prSet presAssocID="{861AE71F-501B-43BB-B02F-8DA8806AD180}" presName="text" presStyleLbl="fgAcc0" presStyleIdx="1" presStyleCnt="4">
        <dgm:presLayoutVars>
          <dgm:chPref val="3"/>
        </dgm:presLayoutVars>
      </dgm:prSet>
      <dgm:spPr/>
    </dgm:pt>
    <dgm:pt modelId="{CD8BF91D-20DB-4E6B-B1A5-55D878D7AC2D}" type="pres">
      <dgm:prSet presAssocID="{861AE71F-501B-43BB-B02F-8DA8806AD180}" presName="hierChild2" presStyleCnt="0"/>
      <dgm:spPr/>
    </dgm:pt>
    <dgm:pt modelId="{D3A31AF2-30CE-4FF1-AD40-547B427A959D}" type="pres">
      <dgm:prSet presAssocID="{8E283BE0-EDC0-4AE3-8908-0CBD7EE96C46}" presName="hierRoot1" presStyleCnt="0"/>
      <dgm:spPr/>
    </dgm:pt>
    <dgm:pt modelId="{0E7AF6D2-D15E-47B0-9653-1DF48DE9FDDC}" type="pres">
      <dgm:prSet presAssocID="{8E283BE0-EDC0-4AE3-8908-0CBD7EE96C46}" presName="composite" presStyleCnt="0"/>
      <dgm:spPr/>
    </dgm:pt>
    <dgm:pt modelId="{3BE62644-4444-4883-84A0-9E34F184552F}" type="pres">
      <dgm:prSet presAssocID="{8E283BE0-EDC0-4AE3-8908-0CBD7EE96C46}" presName="background" presStyleLbl="node0" presStyleIdx="2" presStyleCnt="4"/>
      <dgm:spPr/>
    </dgm:pt>
    <dgm:pt modelId="{A1FBD549-4125-4387-A8F7-7FEEF017129C}" type="pres">
      <dgm:prSet presAssocID="{8E283BE0-EDC0-4AE3-8908-0CBD7EE96C46}" presName="text" presStyleLbl="fgAcc0" presStyleIdx="2" presStyleCnt="4">
        <dgm:presLayoutVars>
          <dgm:chPref val="3"/>
        </dgm:presLayoutVars>
      </dgm:prSet>
      <dgm:spPr/>
    </dgm:pt>
    <dgm:pt modelId="{56825F77-CFBE-43C6-AF37-EB0ACF2A721E}" type="pres">
      <dgm:prSet presAssocID="{8E283BE0-EDC0-4AE3-8908-0CBD7EE96C46}" presName="hierChild2" presStyleCnt="0"/>
      <dgm:spPr/>
    </dgm:pt>
    <dgm:pt modelId="{1B05FD4F-FA6C-4B6C-9D16-73E7EA77D746}" type="pres">
      <dgm:prSet presAssocID="{66F2B52A-695C-433B-97E6-532F6B6C6E88}" presName="hierRoot1" presStyleCnt="0"/>
      <dgm:spPr/>
    </dgm:pt>
    <dgm:pt modelId="{DE6919D8-2DA7-4CE4-88C5-1C4E79E94432}" type="pres">
      <dgm:prSet presAssocID="{66F2B52A-695C-433B-97E6-532F6B6C6E88}" presName="composite" presStyleCnt="0"/>
      <dgm:spPr/>
    </dgm:pt>
    <dgm:pt modelId="{DECFD5A9-7663-4174-AD46-139D47D45B3B}" type="pres">
      <dgm:prSet presAssocID="{66F2B52A-695C-433B-97E6-532F6B6C6E88}" presName="background" presStyleLbl="node0" presStyleIdx="3" presStyleCnt="4"/>
      <dgm:spPr/>
    </dgm:pt>
    <dgm:pt modelId="{37727513-E7D6-434F-A875-A28578497D19}" type="pres">
      <dgm:prSet presAssocID="{66F2B52A-695C-433B-97E6-532F6B6C6E88}" presName="text" presStyleLbl="fgAcc0" presStyleIdx="3" presStyleCnt="4">
        <dgm:presLayoutVars>
          <dgm:chPref val="3"/>
        </dgm:presLayoutVars>
      </dgm:prSet>
      <dgm:spPr/>
    </dgm:pt>
    <dgm:pt modelId="{857F296B-88CB-47C0-B358-89458CB01FCB}" type="pres">
      <dgm:prSet presAssocID="{66F2B52A-695C-433B-97E6-532F6B6C6E88}" presName="hierChild2" presStyleCnt="0"/>
      <dgm:spPr/>
    </dgm:pt>
  </dgm:ptLst>
  <dgm:cxnLst>
    <dgm:cxn modelId="{04FB170C-21A8-487C-843A-AD1E540FD478}" type="presOf" srcId="{861AE71F-501B-43BB-B02F-8DA8806AD180}" destId="{AF44ECAE-E5B5-429B-9AB7-4F18C669378C}" srcOrd="0" destOrd="0" presId="urn:microsoft.com/office/officeart/2005/8/layout/hierarchy1"/>
    <dgm:cxn modelId="{8A99D211-C3EC-400C-884D-0084F5B4F7DE}" srcId="{199BC70F-7930-4415-8305-B06E81CA5461}" destId="{861AE71F-501B-43BB-B02F-8DA8806AD180}" srcOrd="1" destOrd="0" parTransId="{07E49DD2-0144-4A36-805B-8C1EF8202894}" sibTransId="{7E67A99B-0E66-42E2-8E2D-485652C510F0}"/>
    <dgm:cxn modelId="{CA2D592E-121C-4734-B42F-766C1B2F6372}" type="presOf" srcId="{199BC70F-7930-4415-8305-B06E81CA5461}" destId="{ED4DEA1E-F4DE-491D-B0ED-4E67472C0B9F}" srcOrd="0" destOrd="0" presId="urn:microsoft.com/office/officeart/2005/8/layout/hierarchy1"/>
    <dgm:cxn modelId="{E4DA0933-5750-4300-A593-F60ECDB79EF6}" type="presOf" srcId="{66F2B52A-695C-433B-97E6-532F6B6C6E88}" destId="{37727513-E7D6-434F-A875-A28578497D19}" srcOrd="0" destOrd="0" presId="urn:microsoft.com/office/officeart/2005/8/layout/hierarchy1"/>
    <dgm:cxn modelId="{EC345672-9738-4482-B1F6-21517481156F}" srcId="{199BC70F-7930-4415-8305-B06E81CA5461}" destId="{8E283BE0-EDC0-4AE3-8908-0CBD7EE96C46}" srcOrd="2" destOrd="0" parTransId="{89481371-BEFD-49FA-A42C-813459E4DC46}" sibTransId="{0813D123-BB91-43B7-884F-5A7980DEAF5F}"/>
    <dgm:cxn modelId="{EACF4D75-0095-4286-98F7-3AD1E89FDC0A}" srcId="{199BC70F-7930-4415-8305-B06E81CA5461}" destId="{C5ED4711-6D4E-4A06-849E-71B489794C8F}" srcOrd="0" destOrd="0" parTransId="{4A6D6E5C-2ECF-4947-ACB9-4582003F2EA0}" sibTransId="{C2692F75-80F7-4CB4-BAC7-7E8A7C4DBFDC}"/>
    <dgm:cxn modelId="{698F3D93-FA30-4F02-A6C5-03993B502C60}" type="presOf" srcId="{8E283BE0-EDC0-4AE3-8908-0CBD7EE96C46}" destId="{A1FBD549-4125-4387-A8F7-7FEEF017129C}" srcOrd="0" destOrd="0" presId="urn:microsoft.com/office/officeart/2005/8/layout/hierarchy1"/>
    <dgm:cxn modelId="{D737E3CE-7DA7-4D84-9461-1B84C523F7E2}" type="presOf" srcId="{C5ED4711-6D4E-4A06-849E-71B489794C8F}" destId="{ED064F5B-3549-402B-8EA4-A0C3BFBF0876}" srcOrd="0" destOrd="0" presId="urn:microsoft.com/office/officeart/2005/8/layout/hierarchy1"/>
    <dgm:cxn modelId="{28E42CFC-6091-4003-B66A-2AB588C2C3B2}" srcId="{199BC70F-7930-4415-8305-B06E81CA5461}" destId="{66F2B52A-695C-433B-97E6-532F6B6C6E88}" srcOrd="3" destOrd="0" parTransId="{03E81EC8-2731-41DF-9BCC-2C132C8491F5}" sibTransId="{949FB431-1051-4511-81F9-FB113C99E450}"/>
    <dgm:cxn modelId="{83345904-B9B0-4401-A037-F62081E58935}" type="presParOf" srcId="{ED4DEA1E-F4DE-491D-B0ED-4E67472C0B9F}" destId="{A65E6493-97C2-42B8-B9D5-C73251B575F7}" srcOrd="0" destOrd="0" presId="urn:microsoft.com/office/officeart/2005/8/layout/hierarchy1"/>
    <dgm:cxn modelId="{741C85E0-3135-4D2E-84CB-1F8791087EAD}" type="presParOf" srcId="{A65E6493-97C2-42B8-B9D5-C73251B575F7}" destId="{4A47D4FD-47B7-40CB-8A59-C7294BD9780F}" srcOrd="0" destOrd="0" presId="urn:microsoft.com/office/officeart/2005/8/layout/hierarchy1"/>
    <dgm:cxn modelId="{79E99D2B-357E-4744-93F3-200838688637}" type="presParOf" srcId="{4A47D4FD-47B7-40CB-8A59-C7294BD9780F}" destId="{56C17EA0-E07A-404A-8368-2D21FF700CA9}" srcOrd="0" destOrd="0" presId="urn:microsoft.com/office/officeart/2005/8/layout/hierarchy1"/>
    <dgm:cxn modelId="{F730B621-056F-4A1E-AF4C-95892E56B3B2}" type="presParOf" srcId="{4A47D4FD-47B7-40CB-8A59-C7294BD9780F}" destId="{ED064F5B-3549-402B-8EA4-A0C3BFBF0876}" srcOrd="1" destOrd="0" presId="urn:microsoft.com/office/officeart/2005/8/layout/hierarchy1"/>
    <dgm:cxn modelId="{B5C45571-A125-453C-AFBF-36D3914F309D}" type="presParOf" srcId="{A65E6493-97C2-42B8-B9D5-C73251B575F7}" destId="{73DE8365-2F8C-4CFD-A13E-02278ED542FA}" srcOrd="1" destOrd="0" presId="urn:microsoft.com/office/officeart/2005/8/layout/hierarchy1"/>
    <dgm:cxn modelId="{271C4BF9-878E-48E1-A867-10A1FFEF8A38}" type="presParOf" srcId="{ED4DEA1E-F4DE-491D-B0ED-4E67472C0B9F}" destId="{3E85ED10-420F-4CA2-99C9-5CC363EBB064}" srcOrd="1" destOrd="0" presId="urn:microsoft.com/office/officeart/2005/8/layout/hierarchy1"/>
    <dgm:cxn modelId="{F791236D-30B4-41EE-AD43-C33494DA4A4D}" type="presParOf" srcId="{3E85ED10-420F-4CA2-99C9-5CC363EBB064}" destId="{FBE0D95A-9AFF-484F-94F2-3B8CB7C24749}" srcOrd="0" destOrd="0" presId="urn:microsoft.com/office/officeart/2005/8/layout/hierarchy1"/>
    <dgm:cxn modelId="{AAAF6E69-0CA7-448C-90F9-5763342C8E0A}" type="presParOf" srcId="{FBE0D95A-9AFF-484F-94F2-3B8CB7C24749}" destId="{7E9BF8EB-94E6-4E69-BACC-9370DF1ECDAF}" srcOrd="0" destOrd="0" presId="urn:microsoft.com/office/officeart/2005/8/layout/hierarchy1"/>
    <dgm:cxn modelId="{04E65DE6-1E26-4705-BF0C-771E1AC1C879}" type="presParOf" srcId="{FBE0D95A-9AFF-484F-94F2-3B8CB7C24749}" destId="{AF44ECAE-E5B5-429B-9AB7-4F18C669378C}" srcOrd="1" destOrd="0" presId="urn:microsoft.com/office/officeart/2005/8/layout/hierarchy1"/>
    <dgm:cxn modelId="{F5522490-371E-4A00-B84C-9E989815F8CA}" type="presParOf" srcId="{3E85ED10-420F-4CA2-99C9-5CC363EBB064}" destId="{CD8BF91D-20DB-4E6B-B1A5-55D878D7AC2D}" srcOrd="1" destOrd="0" presId="urn:microsoft.com/office/officeart/2005/8/layout/hierarchy1"/>
    <dgm:cxn modelId="{E7681E67-820C-4681-BE18-95B33A30A412}" type="presParOf" srcId="{ED4DEA1E-F4DE-491D-B0ED-4E67472C0B9F}" destId="{D3A31AF2-30CE-4FF1-AD40-547B427A959D}" srcOrd="2" destOrd="0" presId="urn:microsoft.com/office/officeart/2005/8/layout/hierarchy1"/>
    <dgm:cxn modelId="{77E8A8B5-1982-4C35-A327-B072B2B675B7}" type="presParOf" srcId="{D3A31AF2-30CE-4FF1-AD40-547B427A959D}" destId="{0E7AF6D2-D15E-47B0-9653-1DF48DE9FDDC}" srcOrd="0" destOrd="0" presId="urn:microsoft.com/office/officeart/2005/8/layout/hierarchy1"/>
    <dgm:cxn modelId="{2583B5F6-13DF-40F0-AA28-0E121770A440}" type="presParOf" srcId="{0E7AF6D2-D15E-47B0-9653-1DF48DE9FDDC}" destId="{3BE62644-4444-4883-84A0-9E34F184552F}" srcOrd="0" destOrd="0" presId="urn:microsoft.com/office/officeart/2005/8/layout/hierarchy1"/>
    <dgm:cxn modelId="{2037262E-6D8F-41A5-99B8-B33F57348B65}" type="presParOf" srcId="{0E7AF6D2-D15E-47B0-9653-1DF48DE9FDDC}" destId="{A1FBD549-4125-4387-A8F7-7FEEF017129C}" srcOrd="1" destOrd="0" presId="urn:microsoft.com/office/officeart/2005/8/layout/hierarchy1"/>
    <dgm:cxn modelId="{9602259C-EC71-4639-BBA3-54F79367C09B}" type="presParOf" srcId="{D3A31AF2-30CE-4FF1-AD40-547B427A959D}" destId="{56825F77-CFBE-43C6-AF37-EB0ACF2A721E}" srcOrd="1" destOrd="0" presId="urn:microsoft.com/office/officeart/2005/8/layout/hierarchy1"/>
    <dgm:cxn modelId="{75050EF3-A915-4262-8A27-B2854937362E}" type="presParOf" srcId="{ED4DEA1E-F4DE-491D-B0ED-4E67472C0B9F}" destId="{1B05FD4F-FA6C-4B6C-9D16-73E7EA77D746}" srcOrd="3" destOrd="0" presId="urn:microsoft.com/office/officeart/2005/8/layout/hierarchy1"/>
    <dgm:cxn modelId="{9A11A9A6-F4ED-407F-8BA8-0694CB7DF9A7}" type="presParOf" srcId="{1B05FD4F-FA6C-4B6C-9D16-73E7EA77D746}" destId="{DE6919D8-2DA7-4CE4-88C5-1C4E79E94432}" srcOrd="0" destOrd="0" presId="urn:microsoft.com/office/officeart/2005/8/layout/hierarchy1"/>
    <dgm:cxn modelId="{6C9E9602-D8D3-434B-AA8D-AACAA9668013}" type="presParOf" srcId="{DE6919D8-2DA7-4CE4-88C5-1C4E79E94432}" destId="{DECFD5A9-7663-4174-AD46-139D47D45B3B}" srcOrd="0" destOrd="0" presId="urn:microsoft.com/office/officeart/2005/8/layout/hierarchy1"/>
    <dgm:cxn modelId="{0DC47B4F-DDC5-4912-949E-BBBE6BC20F7E}" type="presParOf" srcId="{DE6919D8-2DA7-4CE4-88C5-1C4E79E94432}" destId="{37727513-E7D6-434F-A875-A28578497D19}" srcOrd="1" destOrd="0" presId="urn:microsoft.com/office/officeart/2005/8/layout/hierarchy1"/>
    <dgm:cxn modelId="{824DE0B2-8563-4DA9-A224-E6D625908A9A}" type="presParOf" srcId="{1B05FD4F-FA6C-4B6C-9D16-73E7EA77D746}" destId="{857F296B-88CB-47C0-B358-89458CB01FC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54FEE6-A87C-485A-832C-8F24CB0DEFB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440B022-ACD9-4930-8A10-A9516DB1565F}">
      <dgm:prSet/>
      <dgm:spPr/>
      <dgm:t>
        <a:bodyPr/>
        <a:lstStyle/>
        <a:p>
          <a:r>
            <a:rPr lang="vi-VN" i="0"/>
            <a:t>Sử dụng dữ liệu đa dạng và lớn hơn: Đảm bảo rằng dữ liệu huấn luyện đại diện cho dữ liệu thực tế mà mô hình sẽ đối mặt. Nếu có thể, tăng kích thước dữ liệu huấn luyện để mô hình học được nhiều thông tin hơn.</a:t>
          </a:r>
          <a:endParaRPr lang="en-US"/>
        </a:p>
      </dgm:t>
    </dgm:pt>
    <dgm:pt modelId="{A0DEABA4-9373-45E8-9B26-04DCD6341C5D}" type="parTrans" cxnId="{1847621B-5EA9-49DC-968D-984B7E6AD767}">
      <dgm:prSet/>
      <dgm:spPr/>
      <dgm:t>
        <a:bodyPr/>
        <a:lstStyle/>
        <a:p>
          <a:endParaRPr lang="en-US"/>
        </a:p>
      </dgm:t>
    </dgm:pt>
    <dgm:pt modelId="{9C99333B-47E8-47BF-8DF0-0DC7EAF4771E}" type="sibTrans" cxnId="{1847621B-5EA9-49DC-968D-984B7E6AD767}">
      <dgm:prSet/>
      <dgm:spPr/>
      <dgm:t>
        <a:bodyPr/>
        <a:lstStyle/>
        <a:p>
          <a:endParaRPr lang="en-US"/>
        </a:p>
      </dgm:t>
    </dgm:pt>
    <dgm:pt modelId="{6CDEC6FA-FA5B-4934-9F20-5EC1519C03A0}">
      <dgm:prSet/>
      <dgm:spPr/>
      <dgm:t>
        <a:bodyPr/>
        <a:lstStyle/>
        <a:p>
          <a:r>
            <a:rPr lang="vi-VN" i="0"/>
            <a:t>Chia dữ liệu thành tập huấn luyện và tập kiểm tra</a:t>
          </a:r>
          <a:r>
            <a:rPr lang="en-US" i="0"/>
            <a:t> (Validation data, Test data)</a:t>
          </a:r>
          <a:r>
            <a:rPr lang="vi-VN" i="0"/>
            <a:t> </a:t>
          </a:r>
          <a:endParaRPr lang="en-US"/>
        </a:p>
      </dgm:t>
    </dgm:pt>
    <dgm:pt modelId="{53614513-E882-43DA-AF43-7F9E3687CAA8}" type="parTrans" cxnId="{FA5CE1EA-2446-41FC-A772-8C41C63B2759}">
      <dgm:prSet/>
      <dgm:spPr/>
      <dgm:t>
        <a:bodyPr/>
        <a:lstStyle/>
        <a:p>
          <a:endParaRPr lang="en-US"/>
        </a:p>
      </dgm:t>
    </dgm:pt>
    <dgm:pt modelId="{1EEB9B44-AE37-49AC-9624-4C5B55391DEC}" type="sibTrans" cxnId="{FA5CE1EA-2446-41FC-A772-8C41C63B2759}">
      <dgm:prSet/>
      <dgm:spPr/>
      <dgm:t>
        <a:bodyPr/>
        <a:lstStyle/>
        <a:p>
          <a:endParaRPr lang="en-US"/>
        </a:p>
      </dgm:t>
    </dgm:pt>
    <dgm:pt modelId="{7936EA43-0473-4DE1-82D4-271517D3F755}">
      <dgm:prSet/>
      <dgm:spPr/>
      <dgm:t>
        <a:bodyPr/>
        <a:lstStyle/>
        <a:p>
          <a:r>
            <a:rPr lang="vi-VN" i="0"/>
            <a:t>Sử dụng cross-validation: Thay vì chia dữ liệu thành hai phần, cross-validation chia dữ liệu thành nhiều phần và thực hiện nhiều lần đào tạo và kiểm tra. Điều này giúp đánh giá mô hình một cách chính xác hơn.</a:t>
          </a:r>
          <a:endParaRPr lang="en-US"/>
        </a:p>
      </dgm:t>
    </dgm:pt>
    <dgm:pt modelId="{DDACEAFE-B8EB-4A6C-A020-368DB9DD7920}" type="parTrans" cxnId="{608BA87F-B071-4390-B615-B83CC16721F3}">
      <dgm:prSet/>
      <dgm:spPr/>
      <dgm:t>
        <a:bodyPr/>
        <a:lstStyle/>
        <a:p>
          <a:endParaRPr lang="en-US"/>
        </a:p>
      </dgm:t>
    </dgm:pt>
    <dgm:pt modelId="{DC88607C-EFD2-49DF-9E81-E570FC9D8329}" type="sibTrans" cxnId="{608BA87F-B071-4390-B615-B83CC16721F3}">
      <dgm:prSet/>
      <dgm:spPr/>
      <dgm:t>
        <a:bodyPr/>
        <a:lstStyle/>
        <a:p>
          <a:endParaRPr lang="en-US"/>
        </a:p>
      </dgm:t>
    </dgm:pt>
    <dgm:pt modelId="{586EFEDB-1FAA-4DFC-90EA-49BA099D91A5}">
      <dgm:prSet/>
      <dgm:spPr/>
      <dgm:t>
        <a:bodyPr/>
        <a:lstStyle/>
        <a:p>
          <a:r>
            <a:rPr lang="vi-VN" i="0"/>
            <a:t>Giảm phức tạp mô hình: Thay vì sử dụng mô hình quá phức tạp, giảm số lượng lớp và tham số để tránh overfitting. Cân nhắc sử dụng các kỹ thuật như regularization để giảm sự quá mức hóa mô hình.</a:t>
          </a:r>
          <a:endParaRPr lang="en-US"/>
        </a:p>
      </dgm:t>
    </dgm:pt>
    <dgm:pt modelId="{0E9562C5-4509-426B-88F8-929913E84E55}" type="parTrans" cxnId="{4B6E1EE8-E561-45AB-B338-DFAF53BD8840}">
      <dgm:prSet/>
      <dgm:spPr/>
      <dgm:t>
        <a:bodyPr/>
        <a:lstStyle/>
        <a:p>
          <a:endParaRPr lang="en-US"/>
        </a:p>
      </dgm:t>
    </dgm:pt>
    <dgm:pt modelId="{FA4A1499-4912-4DF8-A80B-46BF23AD948F}" type="sibTrans" cxnId="{4B6E1EE8-E561-45AB-B338-DFAF53BD8840}">
      <dgm:prSet/>
      <dgm:spPr/>
      <dgm:t>
        <a:bodyPr/>
        <a:lstStyle/>
        <a:p>
          <a:endParaRPr lang="en-US"/>
        </a:p>
      </dgm:t>
    </dgm:pt>
    <dgm:pt modelId="{B5ADB915-F72D-409B-83C5-A767784BCEB4}">
      <dgm:prSet/>
      <dgm:spPr/>
      <dgm:t>
        <a:bodyPr/>
        <a:lstStyle/>
        <a:p>
          <a:r>
            <a:rPr lang="vi-VN" i="0"/>
            <a:t>Dropout: Dropout là một kỹ thuật phổ biến trong deep learning, trong đó một phần các nơ-ron được bỏ qua ngẫu nhiên trong quá trình huấn luyện. Điều này giúp giảm khả năng mô hình quá phức tạp và overfitting.</a:t>
          </a:r>
          <a:endParaRPr lang="en-US"/>
        </a:p>
      </dgm:t>
    </dgm:pt>
    <dgm:pt modelId="{D577C4B5-C2C7-47C6-9828-ADAFB81F4E53}" type="parTrans" cxnId="{8022E58C-9D65-43CD-9CCC-C402C03DE983}">
      <dgm:prSet/>
      <dgm:spPr/>
      <dgm:t>
        <a:bodyPr/>
        <a:lstStyle/>
        <a:p>
          <a:endParaRPr lang="en-US"/>
        </a:p>
      </dgm:t>
    </dgm:pt>
    <dgm:pt modelId="{5282D5A5-AFA1-433F-8A6C-1967AEAC2AAA}" type="sibTrans" cxnId="{8022E58C-9D65-43CD-9CCC-C402C03DE983}">
      <dgm:prSet/>
      <dgm:spPr/>
      <dgm:t>
        <a:bodyPr/>
        <a:lstStyle/>
        <a:p>
          <a:endParaRPr lang="en-US"/>
        </a:p>
      </dgm:t>
    </dgm:pt>
    <dgm:pt modelId="{B75D0970-43DB-4A2D-8B4C-CD1B7BF21730}">
      <dgm:prSet/>
      <dgm:spPr/>
      <dgm:t>
        <a:bodyPr/>
        <a:lstStyle/>
        <a:p>
          <a:r>
            <a:rPr lang="vi-VN" i="0"/>
            <a:t>Sử dụng early stopping: Giám sát hiệu suất của mô hình trên tập kiểm tra trong quá trình huấn luyện. Khi hiệu suất trên tập kiểm tra không còn cải thiện, dừng lại để tránh overfitting.</a:t>
          </a:r>
          <a:endParaRPr lang="en-US"/>
        </a:p>
      </dgm:t>
    </dgm:pt>
    <dgm:pt modelId="{89CC5D73-2A9C-4506-A678-A5AFC0B23E1A}" type="parTrans" cxnId="{D5476557-0D15-4137-A29F-2B409513B1E7}">
      <dgm:prSet/>
      <dgm:spPr/>
      <dgm:t>
        <a:bodyPr/>
        <a:lstStyle/>
        <a:p>
          <a:endParaRPr lang="en-US"/>
        </a:p>
      </dgm:t>
    </dgm:pt>
    <dgm:pt modelId="{54E79457-25F5-4ADC-A741-0C1A9743F8AA}" type="sibTrans" cxnId="{D5476557-0D15-4137-A29F-2B409513B1E7}">
      <dgm:prSet/>
      <dgm:spPr/>
      <dgm:t>
        <a:bodyPr/>
        <a:lstStyle/>
        <a:p>
          <a:endParaRPr lang="en-US"/>
        </a:p>
      </dgm:t>
    </dgm:pt>
    <dgm:pt modelId="{BA9019F1-A1BE-4F50-8AF5-886C89DB10BE}">
      <dgm:prSet/>
      <dgm:spPr/>
      <dgm:t>
        <a:bodyPr/>
        <a:lstStyle/>
        <a:p>
          <a:r>
            <a:rPr lang="vi-VN" i="0"/>
            <a:t>Transfer learning: Sử dụng mô hình được huấn luyện trước đó và điều chỉnh lại cho bài toán hiện tại. Transfer learning giúp tận dụng kiến thức đã học từ bài toán khác và giảm thiểu việc huấn luyện mô hình từ đầu, giúp tránh overfitting trong trường hợp dữ liệu huấn luyện ít.</a:t>
          </a:r>
          <a:endParaRPr lang="en-US"/>
        </a:p>
      </dgm:t>
    </dgm:pt>
    <dgm:pt modelId="{6004D448-C309-4987-8328-189B79CA3749}" type="parTrans" cxnId="{2F745BBD-71D1-42E5-9FCE-8E4B679FEC22}">
      <dgm:prSet/>
      <dgm:spPr/>
      <dgm:t>
        <a:bodyPr/>
        <a:lstStyle/>
        <a:p>
          <a:endParaRPr lang="en-US"/>
        </a:p>
      </dgm:t>
    </dgm:pt>
    <dgm:pt modelId="{24CA06C8-146F-498D-A56D-7146C3FC91F1}" type="sibTrans" cxnId="{2F745BBD-71D1-42E5-9FCE-8E4B679FEC22}">
      <dgm:prSet/>
      <dgm:spPr/>
      <dgm:t>
        <a:bodyPr/>
        <a:lstStyle/>
        <a:p>
          <a:endParaRPr lang="en-US"/>
        </a:p>
      </dgm:t>
    </dgm:pt>
    <dgm:pt modelId="{DB95A671-1915-4B02-BCE8-00C8445B70EB}" type="pres">
      <dgm:prSet presAssocID="{3E54FEE6-A87C-485A-832C-8F24CB0DEFBF}" presName="linear" presStyleCnt="0">
        <dgm:presLayoutVars>
          <dgm:animLvl val="lvl"/>
          <dgm:resizeHandles val="exact"/>
        </dgm:presLayoutVars>
      </dgm:prSet>
      <dgm:spPr/>
    </dgm:pt>
    <dgm:pt modelId="{2B5E2677-52AD-4A8F-B56B-D6E48C31D2C3}" type="pres">
      <dgm:prSet presAssocID="{8440B022-ACD9-4930-8A10-A9516DB1565F}" presName="parentText" presStyleLbl="node1" presStyleIdx="0" presStyleCnt="7">
        <dgm:presLayoutVars>
          <dgm:chMax val="0"/>
          <dgm:bulletEnabled val="1"/>
        </dgm:presLayoutVars>
      </dgm:prSet>
      <dgm:spPr/>
    </dgm:pt>
    <dgm:pt modelId="{D340900A-1A13-45E4-8F8E-456B266A947F}" type="pres">
      <dgm:prSet presAssocID="{9C99333B-47E8-47BF-8DF0-0DC7EAF4771E}" presName="spacer" presStyleCnt="0"/>
      <dgm:spPr/>
    </dgm:pt>
    <dgm:pt modelId="{EB8F8C26-2CC2-440D-82D9-AC657B8402A6}" type="pres">
      <dgm:prSet presAssocID="{6CDEC6FA-FA5B-4934-9F20-5EC1519C03A0}" presName="parentText" presStyleLbl="node1" presStyleIdx="1" presStyleCnt="7">
        <dgm:presLayoutVars>
          <dgm:chMax val="0"/>
          <dgm:bulletEnabled val="1"/>
        </dgm:presLayoutVars>
      </dgm:prSet>
      <dgm:spPr/>
    </dgm:pt>
    <dgm:pt modelId="{3F7E7A5C-6D42-4432-8423-38D838EE1958}" type="pres">
      <dgm:prSet presAssocID="{1EEB9B44-AE37-49AC-9624-4C5B55391DEC}" presName="spacer" presStyleCnt="0"/>
      <dgm:spPr/>
    </dgm:pt>
    <dgm:pt modelId="{1B0A001D-73CF-4CF8-8F8C-7F6BD3D5CD9A}" type="pres">
      <dgm:prSet presAssocID="{7936EA43-0473-4DE1-82D4-271517D3F755}" presName="parentText" presStyleLbl="node1" presStyleIdx="2" presStyleCnt="7">
        <dgm:presLayoutVars>
          <dgm:chMax val="0"/>
          <dgm:bulletEnabled val="1"/>
        </dgm:presLayoutVars>
      </dgm:prSet>
      <dgm:spPr/>
    </dgm:pt>
    <dgm:pt modelId="{9533C9EC-CBA9-4E18-B043-04AA2C2BE597}" type="pres">
      <dgm:prSet presAssocID="{DC88607C-EFD2-49DF-9E81-E570FC9D8329}" presName="spacer" presStyleCnt="0"/>
      <dgm:spPr/>
    </dgm:pt>
    <dgm:pt modelId="{03BE8CE2-469C-4F4F-862E-0C7A0228C99B}" type="pres">
      <dgm:prSet presAssocID="{586EFEDB-1FAA-4DFC-90EA-49BA099D91A5}" presName="parentText" presStyleLbl="node1" presStyleIdx="3" presStyleCnt="7">
        <dgm:presLayoutVars>
          <dgm:chMax val="0"/>
          <dgm:bulletEnabled val="1"/>
        </dgm:presLayoutVars>
      </dgm:prSet>
      <dgm:spPr/>
    </dgm:pt>
    <dgm:pt modelId="{7CBD6BE8-F4E4-4695-8F48-7BAF63058FFB}" type="pres">
      <dgm:prSet presAssocID="{FA4A1499-4912-4DF8-A80B-46BF23AD948F}" presName="spacer" presStyleCnt="0"/>
      <dgm:spPr/>
    </dgm:pt>
    <dgm:pt modelId="{3C778F7A-3796-45D2-9EE2-019CB2F6CF87}" type="pres">
      <dgm:prSet presAssocID="{B5ADB915-F72D-409B-83C5-A767784BCEB4}" presName="parentText" presStyleLbl="node1" presStyleIdx="4" presStyleCnt="7">
        <dgm:presLayoutVars>
          <dgm:chMax val="0"/>
          <dgm:bulletEnabled val="1"/>
        </dgm:presLayoutVars>
      </dgm:prSet>
      <dgm:spPr/>
    </dgm:pt>
    <dgm:pt modelId="{79F79FD5-D08A-453A-AFDC-A70D97C9F853}" type="pres">
      <dgm:prSet presAssocID="{5282D5A5-AFA1-433F-8A6C-1967AEAC2AAA}" presName="spacer" presStyleCnt="0"/>
      <dgm:spPr/>
    </dgm:pt>
    <dgm:pt modelId="{E81A236A-30A9-403D-891B-B9D02EFAA63C}" type="pres">
      <dgm:prSet presAssocID="{B75D0970-43DB-4A2D-8B4C-CD1B7BF21730}" presName="parentText" presStyleLbl="node1" presStyleIdx="5" presStyleCnt="7">
        <dgm:presLayoutVars>
          <dgm:chMax val="0"/>
          <dgm:bulletEnabled val="1"/>
        </dgm:presLayoutVars>
      </dgm:prSet>
      <dgm:spPr/>
    </dgm:pt>
    <dgm:pt modelId="{A88049FA-EA83-473C-B3CF-9FE661D77E91}" type="pres">
      <dgm:prSet presAssocID="{54E79457-25F5-4ADC-A741-0C1A9743F8AA}" presName="spacer" presStyleCnt="0"/>
      <dgm:spPr/>
    </dgm:pt>
    <dgm:pt modelId="{8B6A7AA1-D8EB-47AD-B869-96279C4CB497}" type="pres">
      <dgm:prSet presAssocID="{BA9019F1-A1BE-4F50-8AF5-886C89DB10BE}" presName="parentText" presStyleLbl="node1" presStyleIdx="6" presStyleCnt="7">
        <dgm:presLayoutVars>
          <dgm:chMax val="0"/>
          <dgm:bulletEnabled val="1"/>
        </dgm:presLayoutVars>
      </dgm:prSet>
      <dgm:spPr/>
    </dgm:pt>
  </dgm:ptLst>
  <dgm:cxnLst>
    <dgm:cxn modelId="{1847621B-5EA9-49DC-968D-984B7E6AD767}" srcId="{3E54FEE6-A87C-485A-832C-8F24CB0DEFBF}" destId="{8440B022-ACD9-4930-8A10-A9516DB1565F}" srcOrd="0" destOrd="0" parTransId="{A0DEABA4-9373-45E8-9B26-04DCD6341C5D}" sibTransId="{9C99333B-47E8-47BF-8DF0-0DC7EAF4771E}"/>
    <dgm:cxn modelId="{D4415124-7CE6-4989-87AB-64E20D5C43E9}" type="presOf" srcId="{3E54FEE6-A87C-485A-832C-8F24CB0DEFBF}" destId="{DB95A671-1915-4B02-BCE8-00C8445B70EB}" srcOrd="0" destOrd="0" presId="urn:microsoft.com/office/officeart/2005/8/layout/vList2"/>
    <dgm:cxn modelId="{2129693F-A4B8-447B-A19B-2EE437C1337A}" type="presOf" srcId="{B75D0970-43DB-4A2D-8B4C-CD1B7BF21730}" destId="{E81A236A-30A9-403D-891B-B9D02EFAA63C}" srcOrd="0" destOrd="0" presId="urn:microsoft.com/office/officeart/2005/8/layout/vList2"/>
    <dgm:cxn modelId="{D5476557-0D15-4137-A29F-2B409513B1E7}" srcId="{3E54FEE6-A87C-485A-832C-8F24CB0DEFBF}" destId="{B75D0970-43DB-4A2D-8B4C-CD1B7BF21730}" srcOrd="5" destOrd="0" parTransId="{89CC5D73-2A9C-4506-A678-A5AFC0B23E1A}" sibTransId="{54E79457-25F5-4ADC-A741-0C1A9743F8AA}"/>
    <dgm:cxn modelId="{9CB4C87D-AF14-43BE-BF50-9B54EBCAD4DC}" type="presOf" srcId="{7936EA43-0473-4DE1-82D4-271517D3F755}" destId="{1B0A001D-73CF-4CF8-8F8C-7F6BD3D5CD9A}" srcOrd="0" destOrd="0" presId="urn:microsoft.com/office/officeart/2005/8/layout/vList2"/>
    <dgm:cxn modelId="{608BA87F-B071-4390-B615-B83CC16721F3}" srcId="{3E54FEE6-A87C-485A-832C-8F24CB0DEFBF}" destId="{7936EA43-0473-4DE1-82D4-271517D3F755}" srcOrd="2" destOrd="0" parTransId="{DDACEAFE-B8EB-4A6C-A020-368DB9DD7920}" sibTransId="{DC88607C-EFD2-49DF-9E81-E570FC9D8329}"/>
    <dgm:cxn modelId="{8022E58C-9D65-43CD-9CCC-C402C03DE983}" srcId="{3E54FEE6-A87C-485A-832C-8F24CB0DEFBF}" destId="{B5ADB915-F72D-409B-83C5-A767784BCEB4}" srcOrd="4" destOrd="0" parTransId="{D577C4B5-C2C7-47C6-9828-ADAFB81F4E53}" sibTransId="{5282D5A5-AFA1-433F-8A6C-1967AEAC2AAA}"/>
    <dgm:cxn modelId="{1C24ECA0-DA00-4BDF-886A-695F1E6623E3}" type="presOf" srcId="{8440B022-ACD9-4930-8A10-A9516DB1565F}" destId="{2B5E2677-52AD-4A8F-B56B-D6E48C31D2C3}" srcOrd="0" destOrd="0" presId="urn:microsoft.com/office/officeart/2005/8/layout/vList2"/>
    <dgm:cxn modelId="{58D752A8-2F1F-4925-8E8B-932F4E70E3BC}" type="presOf" srcId="{BA9019F1-A1BE-4F50-8AF5-886C89DB10BE}" destId="{8B6A7AA1-D8EB-47AD-B869-96279C4CB497}" srcOrd="0" destOrd="0" presId="urn:microsoft.com/office/officeart/2005/8/layout/vList2"/>
    <dgm:cxn modelId="{58D7C9B9-D104-49C7-A9BD-8AFB07D2448D}" type="presOf" srcId="{586EFEDB-1FAA-4DFC-90EA-49BA099D91A5}" destId="{03BE8CE2-469C-4F4F-862E-0C7A0228C99B}" srcOrd="0" destOrd="0" presId="urn:microsoft.com/office/officeart/2005/8/layout/vList2"/>
    <dgm:cxn modelId="{2F745BBD-71D1-42E5-9FCE-8E4B679FEC22}" srcId="{3E54FEE6-A87C-485A-832C-8F24CB0DEFBF}" destId="{BA9019F1-A1BE-4F50-8AF5-886C89DB10BE}" srcOrd="6" destOrd="0" parTransId="{6004D448-C309-4987-8328-189B79CA3749}" sibTransId="{24CA06C8-146F-498D-A56D-7146C3FC91F1}"/>
    <dgm:cxn modelId="{36E0CDCA-1230-4940-A19C-879F32B4EE7D}" type="presOf" srcId="{B5ADB915-F72D-409B-83C5-A767784BCEB4}" destId="{3C778F7A-3796-45D2-9EE2-019CB2F6CF87}" srcOrd="0" destOrd="0" presId="urn:microsoft.com/office/officeart/2005/8/layout/vList2"/>
    <dgm:cxn modelId="{C008BAE0-7895-47D3-A052-6FC60FB02208}" type="presOf" srcId="{6CDEC6FA-FA5B-4934-9F20-5EC1519C03A0}" destId="{EB8F8C26-2CC2-440D-82D9-AC657B8402A6}" srcOrd="0" destOrd="0" presId="urn:microsoft.com/office/officeart/2005/8/layout/vList2"/>
    <dgm:cxn modelId="{4B6E1EE8-E561-45AB-B338-DFAF53BD8840}" srcId="{3E54FEE6-A87C-485A-832C-8F24CB0DEFBF}" destId="{586EFEDB-1FAA-4DFC-90EA-49BA099D91A5}" srcOrd="3" destOrd="0" parTransId="{0E9562C5-4509-426B-88F8-929913E84E55}" sibTransId="{FA4A1499-4912-4DF8-A80B-46BF23AD948F}"/>
    <dgm:cxn modelId="{FA5CE1EA-2446-41FC-A772-8C41C63B2759}" srcId="{3E54FEE6-A87C-485A-832C-8F24CB0DEFBF}" destId="{6CDEC6FA-FA5B-4934-9F20-5EC1519C03A0}" srcOrd="1" destOrd="0" parTransId="{53614513-E882-43DA-AF43-7F9E3687CAA8}" sibTransId="{1EEB9B44-AE37-49AC-9624-4C5B55391DEC}"/>
    <dgm:cxn modelId="{88CA005F-075F-4CB5-95E0-64B672335FD7}" type="presParOf" srcId="{DB95A671-1915-4B02-BCE8-00C8445B70EB}" destId="{2B5E2677-52AD-4A8F-B56B-D6E48C31D2C3}" srcOrd="0" destOrd="0" presId="urn:microsoft.com/office/officeart/2005/8/layout/vList2"/>
    <dgm:cxn modelId="{7E67D71C-B80C-487E-8064-2EB42247BA4A}" type="presParOf" srcId="{DB95A671-1915-4B02-BCE8-00C8445B70EB}" destId="{D340900A-1A13-45E4-8F8E-456B266A947F}" srcOrd="1" destOrd="0" presId="urn:microsoft.com/office/officeart/2005/8/layout/vList2"/>
    <dgm:cxn modelId="{55DDB48C-8715-4B83-95E8-28F730FC954D}" type="presParOf" srcId="{DB95A671-1915-4B02-BCE8-00C8445B70EB}" destId="{EB8F8C26-2CC2-440D-82D9-AC657B8402A6}" srcOrd="2" destOrd="0" presId="urn:microsoft.com/office/officeart/2005/8/layout/vList2"/>
    <dgm:cxn modelId="{F58BE09F-2117-40B3-86F9-D5D9AD5481BA}" type="presParOf" srcId="{DB95A671-1915-4B02-BCE8-00C8445B70EB}" destId="{3F7E7A5C-6D42-4432-8423-38D838EE1958}" srcOrd="3" destOrd="0" presId="urn:microsoft.com/office/officeart/2005/8/layout/vList2"/>
    <dgm:cxn modelId="{845B7414-D116-4E01-9490-F48D48C07499}" type="presParOf" srcId="{DB95A671-1915-4B02-BCE8-00C8445B70EB}" destId="{1B0A001D-73CF-4CF8-8F8C-7F6BD3D5CD9A}" srcOrd="4" destOrd="0" presId="urn:microsoft.com/office/officeart/2005/8/layout/vList2"/>
    <dgm:cxn modelId="{3F23E28A-2D6F-401B-9E34-2756A8D58AD3}" type="presParOf" srcId="{DB95A671-1915-4B02-BCE8-00C8445B70EB}" destId="{9533C9EC-CBA9-4E18-B043-04AA2C2BE597}" srcOrd="5" destOrd="0" presId="urn:microsoft.com/office/officeart/2005/8/layout/vList2"/>
    <dgm:cxn modelId="{D5F8B0CE-00A6-435D-B9F5-EADC9367339F}" type="presParOf" srcId="{DB95A671-1915-4B02-BCE8-00C8445B70EB}" destId="{03BE8CE2-469C-4F4F-862E-0C7A0228C99B}" srcOrd="6" destOrd="0" presId="urn:microsoft.com/office/officeart/2005/8/layout/vList2"/>
    <dgm:cxn modelId="{3E306682-C4D3-416F-B18B-1B3B4D318CC2}" type="presParOf" srcId="{DB95A671-1915-4B02-BCE8-00C8445B70EB}" destId="{7CBD6BE8-F4E4-4695-8F48-7BAF63058FFB}" srcOrd="7" destOrd="0" presId="urn:microsoft.com/office/officeart/2005/8/layout/vList2"/>
    <dgm:cxn modelId="{05AF32A6-CAEB-4A4C-A81F-9962763EA3AA}" type="presParOf" srcId="{DB95A671-1915-4B02-BCE8-00C8445B70EB}" destId="{3C778F7A-3796-45D2-9EE2-019CB2F6CF87}" srcOrd="8" destOrd="0" presId="urn:microsoft.com/office/officeart/2005/8/layout/vList2"/>
    <dgm:cxn modelId="{11457FF9-FAE4-45E3-9FA9-64F90FE9B997}" type="presParOf" srcId="{DB95A671-1915-4B02-BCE8-00C8445B70EB}" destId="{79F79FD5-D08A-453A-AFDC-A70D97C9F853}" srcOrd="9" destOrd="0" presId="urn:microsoft.com/office/officeart/2005/8/layout/vList2"/>
    <dgm:cxn modelId="{AAD72673-BA2E-4862-BAA4-BC5CC94A8CE5}" type="presParOf" srcId="{DB95A671-1915-4B02-BCE8-00C8445B70EB}" destId="{E81A236A-30A9-403D-891B-B9D02EFAA63C}" srcOrd="10" destOrd="0" presId="urn:microsoft.com/office/officeart/2005/8/layout/vList2"/>
    <dgm:cxn modelId="{BDFE9902-7834-40A3-8D83-78AA2B2219D5}" type="presParOf" srcId="{DB95A671-1915-4B02-BCE8-00C8445B70EB}" destId="{A88049FA-EA83-473C-B3CF-9FE661D77E91}" srcOrd="11" destOrd="0" presId="urn:microsoft.com/office/officeart/2005/8/layout/vList2"/>
    <dgm:cxn modelId="{B92BE37D-88B3-4F67-B978-E851F5065EE1}" type="presParOf" srcId="{DB95A671-1915-4B02-BCE8-00C8445B70EB}" destId="{8B6A7AA1-D8EB-47AD-B869-96279C4CB497}"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C17EA0-E07A-404A-8368-2D21FF700CA9}">
      <dsp:nvSpPr>
        <dsp:cNvPr id="0" name=""/>
        <dsp:cNvSpPr/>
      </dsp:nvSpPr>
      <dsp:spPr>
        <a:xfrm>
          <a:off x="3201" y="998291"/>
          <a:ext cx="2285879" cy="14515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064F5B-3549-402B-8EA4-A0C3BFBF0876}">
      <dsp:nvSpPr>
        <dsp:cNvPr id="0" name=""/>
        <dsp:cNvSpPr/>
      </dsp:nvSpPr>
      <dsp:spPr>
        <a:xfrm>
          <a:off x="257188" y="1239579"/>
          <a:ext cx="2285879" cy="145153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vi-VN" sz="1800" kern="1200"/>
            <a:t>Huấn luyện (training) trên tập đặc trưng (feature) sai.</a:t>
          </a:r>
          <a:endParaRPr lang="en-US" sz="1800" kern="1200"/>
        </a:p>
      </dsp:txBody>
      <dsp:txXfrm>
        <a:off x="299702" y="1282093"/>
        <a:ext cx="2200851" cy="1366505"/>
      </dsp:txXfrm>
    </dsp:sp>
    <dsp:sp modelId="{7E9BF8EB-94E6-4E69-BACC-9370DF1ECDAF}">
      <dsp:nvSpPr>
        <dsp:cNvPr id="0" name=""/>
        <dsp:cNvSpPr/>
      </dsp:nvSpPr>
      <dsp:spPr>
        <a:xfrm>
          <a:off x="2797054" y="998291"/>
          <a:ext cx="2285879" cy="14515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44ECAE-E5B5-429B-9AB7-4F18C669378C}">
      <dsp:nvSpPr>
        <dsp:cNvPr id="0" name=""/>
        <dsp:cNvSpPr/>
      </dsp:nvSpPr>
      <dsp:spPr>
        <a:xfrm>
          <a:off x="3051041" y="1239579"/>
          <a:ext cx="2285879" cy="145153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vi-VN" sz="1800" kern="1200"/>
            <a:t>Huấn luyện quá ít epoch hoặc tốc độ học (learning rate) quá thấp</a:t>
          </a:r>
          <a:endParaRPr lang="en-US" sz="1800" kern="1200"/>
        </a:p>
      </dsp:txBody>
      <dsp:txXfrm>
        <a:off x="3093555" y="1282093"/>
        <a:ext cx="2200851" cy="1366505"/>
      </dsp:txXfrm>
    </dsp:sp>
    <dsp:sp modelId="{3BE62644-4444-4883-84A0-9E34F184552F}">
      <dsp:nvSpPr>
        <dsp:cNvPr id="0" name=""/>
        <dsp:cNvSpPr/>
      </dsp:nvSpPr>
      <dsp:spPr>
        <a:xfrm>
          <a:off x="5590907" y="998291"/>
          <a:ext cx="2285879" cy="14515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FBD549-4125-4387-A8F7-7FEEF017129C}">
      <dsp:nvSpPr>
        <dsp:cNvPr id="0" name=""/>
        <dsp:cNvSpPr/>
      </dsp:nvSpPr>
      <dsp:spPr>
        <a:xfrm>
          <a:off x="5844894" y="1239579"/>
          <a:ext cx="2285879" cy="145153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vi-VN" sz="1800" kern="1200"/>
            <a:t>Huấn luyện với regularization rate quá cao</a:t>
          </a:r>
          <a:endParaRPr lang="en-US" sz="1800" kern="1200"/>
        </a:p>
      </dsp:txBody>
      <dsp:txXfrm>
        <a:off x="5887408" y="1282093"/>
        <a:ext cx="2200851" cy="1366505"/>
      </dsp:txXfrm>
    </dsp:sp>
    <dsp:sp modelId="{DECFD5A9-7663-4174-AD46-139D47D45B3B}">
      <dsp:nvSpPr>
        <dsp:cNvPr id="0" name=""/>
        <dsp:cNvSpPr/>
      </dsp:nvSpPr>
      <dsp:spPr>
        <a:xfrm>
          <a:off x="8384760" y="998291"/>
          <a:ext cx="2285879" cy="14515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727513-E7D6-434F-A875-A28578497D19}">
      <dsp:nvSpPr>
        <dsp:cNvPr id="0" name=""/>
        <dsp:cNvSpPr/>
      </dsp:nvSpPr>
      <dsp:spPr>
        <a:xfrm>
          <a:off x="8638747" y="1239579"/>
          <a:ext cx="2285879" cy="145153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vi-VN" sz="1800" kern="1200"/>
            <a:t>Cung cấp quá ít hidden layer trong mạng nơ-ron sâu (deep neural network).</a:t>
          </a:r>
          <a:endParaRPr lang="en-US" sz="1800" kern="1200"/>
        </a:p>
      </dsp:txBody>
      <dsp:txXfrm>
        <a:off x="8681261" y="1282093"/>
        <a:ext cx="2200851" cy="13665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5E2677-52AD-4A8F-B56B-D6E48C31D2C3}">
      <dsp:nvSpPr>
        <dsp:cNvPr id="0" name=""/>
        <dsp:cNvSpPr/>
      </dsp:nvSpPr>
      <dsp:spPr>
        <a:xfrm>
          <a:off x="0" y="72364"/>
          <a:ext cx="9062884" cy="74324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vi-VN" sz="1400" i="0" kern="1200"/>
            <a:t>Sử dụng dữ liệu đa dạng và lớn hơn: Đảm bảo rằng dữ liệu huấn luyện đại diện cho dữ liệu thực tế mà mô hình sẽ đối mặt. Nếu có thể, tăng kích thước dữ liệu huấn luyện để mô hình học được nhiều thông tin hơn.</a:t>
          </a:r>
          <a:endParaRPr lang="en-US" sz="1400" kern="1200"/>
        </a:p>
      </dsp:txBody>
      <dsp:txXfrm>
        <a:off x="36282" y="108646"/>
        <a:ext cx="8990320" cy="670678"/>
      </dsp:txXfrm>
    </dsp:sp>
    <dsp:sp modelId="{EB8F8C26-2CC2-440D-82D9-AC657B8402A6}">
      <dsp:nvSpPr>
        <dsp:cNvPr id="0" name=""/>
        <dsp:cNvSpPr/>
      </dsp:nvSpPr>
      <dsp:spPr>
        <a:xfrm>
          <a:off x="0" y="855927"/>
          <a:ext cx="9062884" cy="743242"/>
        </a:xfrm>
        <a:prstGeom prst="round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vi-VN" sz="1400" i="0" kern="1200"/>
            <a:t>Chia dữ liệu thành tập huấn luyện và tập kiểm tra</a:t>
          </a:r>
          <a:r>
            <a:rPr lang="en-US" sz="1400" i="0" kern="1200"/>
            <a:t> (Validation data, Test data)</a:t>
          </a:r>
          <a:r>
            <a:rPr lang="vi-VN" sz="1400" i="0" kern="1200"/>
            <a:t> </a:t>
          </a:r>
          <a:endParaRPr lang="en-US" sz="1400" kern="1200"/>
        </a:p>
      </dsp:txBody>
      <dsp:txXfrm>
        <a:off x="36282" y="892209"/>
        <a:ext cx="8990320" cy="670678"/>
      </dsp:txXfrm>
    </dsp:sp>
    <dsp:sp modelId="{1B0A001D-73CF-4CF8-8F8C-7F6BD3D5CD9A}">
      <dsp:nvSpPr>
        <dsp:cNvPr id="0" name=""/>
        <dsp:cNvSpPr/>
      </dsp:nvSpPr>
      <dsp:spPr>
        <a:xfrm>
          <a:off x="0" y="1639489"/>
          <a:ext cx="9062884" cy="743242"/>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vi-VN" sz="1400" i="0" kern="1200"/>
            <a:t>Sử dụng cross-validation: Thay vì chia dữ liệu thành hai phần, cross-validation chia dữ liệu thành nhiều phần và thực hiện nhiều lần đào tạo và kiểm tra. Điều này giúp đánh giá mô hình một cách chính xác hơn.</a:t>
          </a:r>
          <a:endParaRPr lang="en-US" sz="1400" kern="1200"/>
        </a:p>
      </dsp:txBody>
      <dsp:txXfrm>
        <a:off x="36282" y="1675771"/>
        <a:ext cx="8990320" cy="670678"/>
      </dsp:txXfrm>
    </dsp:sp>
    <dsp:sp modelId="{03BE8CE2-469C-4F4F-862E-0C7A0228C99B}">
      <dsp:nvSpPr>
        <dsp:cNvPr id="0" name=""/>
        <dsp:cNvSpPr/>
      </dsp:nvSpPr>
      <dsp:spPr>
        <a:xfrm>
          <a:off x="0" y="2423052"/>
          <a:ext cx="9062884" cy="743242"/>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vi-VN" sz="1400" i="0" kern="1200"/>
            <a:t>Giảm phức tạp mô hình: Thay vì sử dụng mô hình quá phức tạp, giảm số lượng lớp và tham số để tránh overfitting. Cân nhắc sử dụng các kỹ thuật như regularization để giảm sự quá mức hóa mô hình.</a:t>
          </a:r>
          <a:endParaRPr lang="en-US" sz="1400" kern="1200"/>
        </a:p>
      </dsp:txBody>
      <dsp:txXfrm>
        <a:off x="36282" y="2459334"/>
        <a:ext cx="8990320" cy="670678"/>
      </dsp:txXfrm>
    </dsp:sp>
    <dsp:sp modelId="{3C778F7A-3796-45D2-9EE2-019CB2F6CF87}">
      <dsp:nvSpPr>
        <dsp:cNvPr id="0" name=""/>
        <dsp:cNvSpPr/>
      </dsp:nvSpPr>
      <dsp:spPr>
        <a:xfrm>
          <a:off x="0" y="3206614"/>
          <a:ext cx="9062884" cy="743242"/>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vi-VN" sz="1400" i="0" kern="1200"/>
            <a:t>Dropout: Dropout là một kỹ thuật phổ biến trong deep learning, trong đó một phần các nơ-ron được bỏ qua ngẫu nhiên trong quá trình huấn luyện. Điều này giúp giảm khả năng mô hình quá phức tạp và overfitting.</a:t>
          </a:r>
          <a:endParaRPr lang="en-US" sz="1400" kern="1200"/>
        </a:p>
      </dsp:txBody>
      <dsp:txXfrm>
        <a:off x="36282" y="3242896"/>
        <a:ext cx="8990320" cy="670678"/>
      </dsp:txXfrm>
    </dsp:sp>
    <dsp:sp modelId="{E81A236A-30A9-403D-891B-B9D02EFAA63C}">
      <dsp:nvSpPr>
        <dsp:cNvPr id="0" name=""/>
        <dsp:cNvSpPr/>
      </dsp:nvSpPr>
      <dsp:spPr>
        <a:xfrm>
          <a:off x="0" y="3990177"/>
          <a:ext cx="9062884" cy="743242"/>
        </a:xfrm>
        <a:prstGeom prst="round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vi-VN" sz="1400" i="0" kern="1200"/>
            <a:t>Sử dụng early stopping: Giám sát hiệu suất của mô hình trên tập kiểm tra trong quá trình huấn luyện. Khi hiệu suất trên tập kiểm tra không còn cải thiện, dừng lại để tránh overfitting.</a:t>
          </a:r>
          <a:endParaRPr lang="en-US" sz="1400" kern="1200"/>
        </a:p>
      </dsp:txBody>
      <dsp:txXfrm>
        <a:off x="36282" y="4026459"/>
        <a:ext cx="8990320" cy="670678"/>
      </dsp:txXfrm>
    </dsp:sp>
    <dsp:sp modelId="{8B6A7AA1-D8EB-47AD-B869-96279C4CB497}">
      <dsp:nvSpPr>
        <dsp:cNvPr id="0" name=""/>
        <dsp:cNvSpPr/>
      </dsp:nvSpPr>
      <dsp:spPr>
        <a:xfrm>
          <a:off x="0" y="4773739"/>
          <a:ext cx="9062884" cy="743242"/>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vi-VN" sz="1400" i="0" kern="1200"/>
            <a:t>Transfer learning: Sử dụng mô hình được huấn luyện trước đó và điều chỉnh lại cho bài toán hiện tại. Transfer learning giúp tận dụng kiến thức đã học từ bài toán khác và giảm thiểu việc huấn luyện mô hình từ đầu, giúp tránh overfitting trong trường hợp dữ liệu huấn luyện ít.</a:t>
          </a:r>
          <a:endParaRPr lang="en-US" sz="1400" kern="1200"/>
        </a:p>
      </dsp:txBody>
      <dsp:txXfrm>
        <a:off x="36282" y="4810021"/>
        <a:ext cx="8990320" cy="67067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0E256-A92A-3258-D8A4-E367CA1C43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4064F6-AE01-0D08-3CD6-1BF1241A56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584622-58E9-74C1-36EC-DA20F4554BC1}"/>
              </a:ext>
            </a:extLst>
          </p:cNvPr>
          <p:cNvSpPr>
            <a:spLocks noGrp="1"/>
          </p:cNvSpPr>
          <p:nvPr>
            <p:ph type="dt" sz="half" idx="10"/>
          </p:nvPr>
        </p:nvSpPr>
        <p:spPr/>
        <p:txBody>
          <a:bodyPr/>
          <a:lstStyle/>
          <a:p>
            <a:fld id="{79685CDE-438C-48C3-9615-FCFC7AC1B415}" type="datetimeFigureOut">
              <a:rPr lang="en-US" smtClean="0"/>
              <a:t>8/3/2023</a:t>
            </a:fld>
            <a:endParaRPr lang="en-US"/>
          </a:p>
        </p:txBody>
      </p:sp>
      <p:sp>
        <p:nvSpPr>
          <p:cNvPr id="5" name="Footer Placeholder 4">
            <a:extLst>
              <a:ext uri="{FF2B5EF4-FFF2-40B4-BE49-F238E27FC236}">
                <a16:creationId xmlns:a16="http://schemas.microsoft.com/office/drawing/2014/main" id="{B6A7E133-6DC5-C819-D3EF-EDE149EE4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A56F3-5116-C73C-D69E-0FCA4F6D87A8}"/>
              </a:ext>
            </a:extLst>
          </p:cNvPr>
          <p:cNvSpPr>
            <a:spLocks noGrp="1"/>
          </p:cNvSpPr>
          <p:nvPr>
            <p:ph type="sldNum" sz="quarter" idx="12"/>
          </p:nvPr>
        </p:nvSpPr>
        <p:spPr/>
        <p:txBody>
          <a:bodyPr/>
          <a:lstStyle/>
          <a:p>
            <a:fld id="{05B5DBB8-66A3-44B5-9E3C-2EB40187C747}" type="slidenum">
              <a:rPr lang="en-US" smtClean="0"/>
              <a:t>‹#›</a:t>
            </a:fld>
            <a:endParaRPr lang="en-US"/>
          </a:p>
        </p:txBody>
      </p:sp>
    </p:spTree>
    <p:extLst>
      <p:ext uri="{BB962C8B-B14F-4D97-AF65-F5344CB8AC3E}">
        <p14:creationId xmlns:p14="http://schemas.microsoft.com/office/powerpoint/2010/main" val="3740434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73E3-689B-910C-8A09-19AAA7031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ACFC01-BDA0-17ED-E72B-3C703C9F28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57AB7-6DF4-CC1B-F377-5F85D9EA9B62}"/>
              </a:ext>
            </a:extLst>
          </p:cNvPr>
          <p:cNvSpPr>
            <a:spLocks noGrp="1"/>
          </p:cNvSpPr>
          <p:nvPr>
            <p:ph type="dt" sz="half" idx="10"/>
          </p:nvPr>
        </p:nvSpPr>
        <p:spPr/>
        <p:txBody>
          <a:bodyPr/>
          <a:lstStyle/>
          <a:p>
            <a:fld id="{79685CDE-438C-48C3-9615-FCFC7AC1B415}" type="datetimeFigureOut">
              <a:rPr lang="en-US" smtClean="0"/>
              <a:t>8/3/2023</a:t>
            </a:fld>
            <a:endParaRPr lang="en-US"/>
          </a:p>
        </p:txBody>
      </p:sp>
      <p:sp>
        <p:nvSpPr>
          <p:cNvPr id="5" name="Footer Placeholder 4">
            <a:extLst>
              <a:ext uri="{FF2B5EF4-FFF2-40B4-BE49-F238E27FC236}">
                <a16:creationId xmlns:a16="http://schemas.microsoft.com/office/drawing/2014/main" id="{3B38C06F-2782-C00B-C450-E1EDF41651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86C02C-834B-88E4-5CC0-3A0004197BE7}"/>
              </a:ext>
            </a:extLst>
          </p:cNvPr>
          <p:cNvSpPr>
            <a:spLocks noGrp="1"/>
          </p:cNvSpPr>
          <p:nvPr>
            <p:ph type="sldNum" sz="quarter" idx="12"/>
          </p:nvPr>
        </p:nvSpPr>
        <p:spPr/>
        <p:txBody>
          <a:bodyPr/>
          <a:lstStyle/>
          <a:p>
            <a:fld id="{05B5DBB8-66A3-44B5-9E3C-2EB40187C747}" type="slidenum">
              <a:rPr lang="en-US" smtClean="0"/>
              <a:t>‹#›</a:t>
            </a:fld>
            <a:endParaRPr lang="en-US"/>
          </a:p>
        </p:txBody>
      </p:sp>
    </p:spTree>
    <p:extLst>
      <p:ext uri="{BB962C8B-B14F-4D97-AF65-F5344CB8AC3E}">
        <p14:creationId xmlns:p14="http://schemas.microsoft.com/office/powerpoint/2010/main" val="4236080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90D3F5-1156-017B-ABE4-A35DFB27F5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EF9879-D345-1239-53BC-4877AEA93A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47DAF3-4F03-CD13-5875-74D4DC33B90C}"/>
              </a:ext>
            </a:extLst>
          </p:cNvPr>
          <p:cNvSpPr>
            <a:spLocks noGrp="1"/>
          </p:cNvSpPr>
          <p:nvPr>
            <p:ph type="dt" sz="half" idx="10"/>
          </p:nvPr>
        </p:nvSpPr>
        <p:spPr/>
        <p:txBody>
          <a:bodyPr/>
          <a:lstStyle/>
          <a:p>
            <a:fld id="{79685CDE-438C-48C3-9615-FCFC7AC1B415}" type="datetimeFigureOut">
              <a:rPr lang="en-US" smtClean="0"/>
              <a:t>8/3/2023</a:t>
            </a:fld>
            <a:endParaRPr lang="en-US"/>
          </a:p>
        </p:txBody>
      </p:sp>
      <p:sp>
        <p:nvSpPr>
          <p:cNvPr id="5" name="Footer Placeholder 4">
            <a:extLst>
              <a:ext uri="{FF2B5EF4-FFF2-40B4-BE49-F238E27FC236}">
                <a16:creationId xmlns:a16="http://schemas.microsoft.com/office/drawing/2014/main" id="{54A3FB0B-4834-00A5-A0C9-9EF708760D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F16481-41F0-0C4C-ECBC-9FDF9550DAC0}"/>
              </a:ext>
            </a:extLst>
          </p:cNvPr>
          <p:cNvSpPr>
            <a:spLocks noGrp="1"/>
          </p:cNvSpPr>
          <p:nvPr>
            <p:ph type="sldNum" sz="quarter" idx="12"/>
          </p:nvPr>
        </p:nvSpPr>
        <p:spPr/>
        <p:txBody>
          <a:bodyPr/>
          <a:lstStyle/>
          <a:p>
            <a:fld id="{05B5DBB8-66A3-44B5-9E3C-2EB40187C747}" type="slidenum">
              <a:rPr lang="en-US" smtClean="0"/>
              <a:t>‹#›</a:t>
            </a:fld>
            <a:endParaRPr lang="en-US"/>
          </a:p>
        </p:txBody>
      </p:sp>
    </p:spTree>
    <p:extLst>
      <p:ext uri="{BB962C8B-B14F-4D97-AF65-F5344CB8AC3E}">
        <p14:creationId xmlns:p14="http://schemas.microsoft.com/office/powerpoint/2010/main" val="843229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A4AD2-1AD5-8907-F8E5-7AFD4E5722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A652E3-63AA-C472-8B7B-763387F492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9DB07C-A554-A064-6327-04CC377D1D9A}"/>
              </a:ext>
            </a:extLst>
          </p:cNvPr>
          <p:cNvSpPr>
            <a:spLocks noGrp="1"/>
          </p:cNvSpPr>
          <p:nvPr>
            <p:ph type="dt" sz="half" idx="10"/>
          </p:nvPr>
        </p:nvSpPr>
        <p:spPr/>
        <p:txBody>
          <a:bodyPr/>
          <a:lstStyle/>
          <a:p>
            <a:fld id="{79685CDE-438C-48C3-9615-FCFC7AC1B415}" type="datetimeFigureOut">
              <a:rPr lang="en-US" smtClean="0"/>
              <a:t>8/3/2023</a:t>
            </a:fld>
            <a:endParaRPr lang="en-US"/>
          </a:p>
        </p:txBody>
      </p:sp>
      <p:sp>
        <p:nvSpPr>
          <p:cNvPr id="5" name="Footer Placeholder 4">
            <a:extLst>
              <a:ext uri="{FF2B5EF4-FFF2-40B4-BE49-F238E27FC236}">
                <a16:creationId xmlns:a16="http://schemas.microsoft.com/office/drawing/2014/main" id="{567DFB3E-71A4-3D7D-250E-B044D1D5F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A2AD3-A553-3021-CAC7-1B9E57387819}"/>
              </a:ext>
            </a:extLst>
          </p:cNvPr>
          <p:cNvSpPr>
            <a:spLocks noGrp="1"/>
          </p:cNvSpPr>
          <p:nvPr>
            <p:ph type="sldNum" sz="quarter" idx="12"/>
          </p:nvPr>
        </p:nvSpPr>
        <p:spPr/>
        <p:txBody>
          <a:bodyPr/>
          <a:lstStyle/>
          <a:p>
            <a:fld id="{05B5DBB8-66A3-44B5-9E3C-2EB40187C747}" type="slidenum">
              <a:rPr lang="en-US" smtClean="0"/>
              <a:t>‹#›</a:t>
            </a:fld>
            <a:endParaRPr lang="en-US"/>
          </a:p>
        </p:txBody>
      </p:sp>
    </p:spTree>
    <p:extLst>
      <p:ext uri="{BB962C8B-B14F-4D97-AF65-F5344CB8AC3E}">
        <p14:creationId xmlns:p14="http://schemas.microsoft.com/office/powerpoint/2010/main" val="2138597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B0669-FC57-4261-6FA9-4EFCD51B54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EEC860-2EE1-827C-0BDD-6A28AFE81A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218BDF-F163-5B8D-BC2F-5F648FDDF143}"/>
              </a:ext>
            </a:extLst>
          </p:cNvPr>
          <p:cNvSpPr>
            <a:spLocks noGrp="1"/>
          </p:cNvSpPr>
          <p:nvPr>
            <p:ph type="dt" sz="half" idx="10"/>
          </p:nvPr>
        </p:nvSpPr>
        <p:spPr/>
        <p:txBody>
          <a:bodyPr/>
          <a:lstStyle/>
          <a:p>
            <a:fld id="{79685CDE-438C-48C3-9615-FCFC7AC1B415}" type="datetimeFigureOut">
              <a:rPr lang="en-US" smtClean="0"/>
              <a:t>8/3/2023</a:t>
            </a:fld>
            <a:endParaRPr lang="en-US"/>
          </a:p>
        </p:txBody>
      </p:sp>
      <p:sp>
        <p:nvSpPr>
          <p:cNvPr id="5" name="Footer Placeholder 4">
            <a:extLst>
              <a:ext uri="{FF2B5EF4-FFF2-40B4-BE49-F238E27FC236}">
                <a16:creationId xmlns:a16="http://schemas.microsoft.com/office/drawing/2014/main" id="{C921AAC1-D004-073F-FC24-A4CF4DD5C3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312FBD-666A-86B0-83B1-B60838FFF976}"/>
              </a:ext>
            </a:extLst>
          </p:cNvPr>
          <p:cNvSpPr>
            <a:spLocks noGrp="1"/>
          </p:cNvSpPr>
          <p:nvPr>
            <p:ph type="sldNum" sz="quarter" idx="12"/>
          </p:nvPr>
        </p:nvSpPr>
        <p:spPr/>
        <p:txBody>
          <a:bodyPr/>
          <a:lstStyle/>
          <a:p>
            <a:fld id="{05B5DBB8-66A3-44B5-9E3C-2EB40187C747}" type="slidenum">
              <a:rPr lang="en-US" smtClean="0"/>
              <a:t>‹#›</a:t>
            </a:fld>
            <a:endParaRPr lang="en-US"/>
          </a:p>
        </p:txBody>
      </p:sp>
    </p:spTree>
    <p:extLst>
      <p:ext uri="{BB962C8B-B14F-4D97-AF65-F5344CB8AC3E}">
        <p14:creationId xmlns:p14="http://schemas.microsoft.com/office/powerpoint/2010/main" val="3370030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F7781-1DD8-BC8D-8232-1CBA677855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659052-364C-0200-CBE1-1672CD07E0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D93FAA-8F41-4F89-5AB0-7E68843CD5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91DF7E-14A0-9174-4D11-7912C290FC7C}"/>
              </a:ext>
            </a:extLst>
          </p:cNvPr>
          <p:cNvSpPr>
            <a:spLocks noGrp="1"/>
          </p:cNvSpPr>
          <p:nvPr>
            <p:ph type="dt" sz="half" idx="10"/>
          </p:nvPr>
        </p:nvSpPr>
        <p:spPr/>
        <p:txBody>
          <a:bodyPr/>
          <a:lstStyle/>
          <a:p>
            <a:fld id="{79685CDE-438C-48C3-9615-FCFC7AC1B415}" type="datetimeFigureOut">
              <a:rPr lang="en-US" smtClean="0"/>
              <a:t>8/3/2023</a:t>
            </a:fld>
            <a:endParaRPr lang="en-US"/>
          </a:p>
        </p:txBody>
      </p:sp>
      <p:sp>
        <p:nvSpPr>
          <p:cNvPr id="6" name="Footer Placeholder 5">
            <a:extLst>
              <a:ext uri="{FF2B5EF4-FFF2-40B4-BE49-F238E27FC236}">
                <a16:creationId xmlns:a16="http://schemas.microsoft.com/office/drawing/2014/main" id="{F5D105F5-05A6-115F-10D0-AC53C7586D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B29947-3299-30F5-3567-4E8499DDBD2A}"/>
              </a:ext>
            </a:extLst>
          </p:cNvPr>
          <p:cNvSpPr>
            <a:spLocks noGrp="1"/>
          </p:cNvSpPr>
          <p:nvPr>
            <p:ph type="sldNum" sz="quarter" idx="12"/>
          </p:nvPr>
        </p:nvSpPr>
        <p:spPr/>
        <p:txBody>
          <a:bodyPr/>
          <a:lstStyle/>
          <a:p>
            <a:fld id="{05B5DBB8-66A3-44B5-9E3C-2EB40187C747}" type="slidenum">
              <a:rPr lang="en-US" smtClean="0"/>
              <a:t>‹#›</a:t>
            </a:fld>
            <a:endParaRPr lang="en-US"/>
          </a:p>
        </p:txBody>
      </p:sp>
    </p:spTree>
    <p:extLst>
      <p:ext uri="{BB962C8B-B14F-4D97-AF65-F5344CB8AC3E}">
        <p14:creationId xmlns:p14="http://schemas.microsoft.com/office/powerpoint/2010/main" val="2532249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54979-B8BB-D103-C837-697E4684D9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292372-8D16-AE01-159A-3E616CF7CA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24C29E-6C40-C4EB-868E-66492A0261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322BB0-15A5-178C-A64B-0D9CEF25D0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B218D2-E13F-DC03-5027-9B1BFD8C18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F10907-3D36-1349-D6B5-4BCEB0E8EF01}"/>
              </a:ext>
            </a:extLst>
          </p:cNvPr>
          <p:cNvSpPr>
            <a:spLocks noGrp="1"/>
          </p:cNvSpPr>
          <p:nvPr>
            <p:ph type="dt" sz="half" idx="10"/>
          </p:nvPr>
        </p:nvSpPr>
        <p:spPr/>
        <p:txBody>
          <a:bodyPr/>
          <a:lstStyle/>
          <a:p>
            <a:fld id="{79685CDE-438C-48C3-9615-FCFC7AC1B415}" type="datetimeFigureOut">
              <a:rPr lang="en-US" smtClean="0"/>
              <a:t>8/3/2023</a:t>
            </a:fld>
            <a:endParaRPr lang="en-US"/>
          </a:p>
        </p:txBody>
      </p:sp>
      <p:sp>
        <p:nvSpPr>
          <p:cNvPr id="8" name="Footer Placeholder 7">
            <a:extLst>
              <a:ext uri="{FF2B5EF4-FFF2-40B4-BE49-F238E27FC236}">
                <a16:creationId xmlns:a16="http://schemas.microsoft.com/office/drawing/2014/main" id="{FB9B9AE2-D86B-9C89-DB76-00345CDD1C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A63FB0-989B-A5C2-42E2-9C89824293C1}"/>
              </a:ext>
            </a:extLst>
          </p:cNvPr>
          <p:cNvSpPr>
            <a:spLocks noGrp="1"/>
          </p:cNvSpPr>
          <p:nvPr>
            <p:ph type="sldNum" sz="quarter" idx="12"/>
          </p:nvPr>
        </p:nvSpPr>
        <p:spPr/>
        <p:txBody>
          <a:bodyPr/>
          <a:lstStyle/>
          <a:p>
            <a:fld id="{05B5DBB8-66A3-44B5-9E3C-2EB40187C747}" type="slidenum">
              <a:rPr lang="en-US" smtClean="0"/>
              <a:t>‹#›</a:t>
            </a:fld>
            <a:endParaRPr lang="en-US"/>
          </a:p>
        </p:txBody>
      </p:sp>
    </p:spTree>
    <p:extLst>
      <p:ext uri="{BB962C8B-B14F-4D97-AF65-F5344CB8AC3E}">
        <p14:creationId xmlns:p14="http://schemas.microsoft.com/office/powerpoint/2010/main" val="3944494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3A362-6D7D-D81E-8359-3B9B7CF688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51839E-EF3C-F36C-D982-21DF2BAF816F}"/>
              </a:ext>
            </a:extLst>
          </p:cNvPr>
          <p:cNvSpPr>
            <a:spLocks noGrp="1"/>
          </p:cNvSpPr>
          <p:nvPr>
            <p:ph type="dt" sz="half" idx="10"/>
          </p:nvPr>
        </p:nvSpPr>
        <p:spPr/>
        <p:txBody>
          <a:bodyPr/>
          <a:lstStyle/>
          <a:p>
            <a:fld id="{79685CDE-438C-48C3-9615-FCFC7AC1B415}" type="datetimeFigureOut">
              <a:rPr lang="en-US" smtClean="0"/>
              <a:t>8/3/2023</a:t>
            </a:fld>
            <a:endParaRPr lang="en-US"/>
          </a:p>
        </p:txBody>
      </p:sp>
      <p:sp>
        <p:nvSpPr>
          <p:cNvPr id="4" name="Footer Placeholder 3">
            <a:extLst>
              <a:ext uri="{FF2B5EF4-FFF2-40B4-BE49-F238E27FC236}">
                <a16:creationId xmlns:a16="http://schemas.microsoft.com/office/drawing/2014/main" id="{4EBEB224-8278-CAAF-1E5F-177AB71837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6819B0-1E00-81E9-13EA-DEF60C1844FF}"/>
              </a:ext>
            </a:extLst>
          </p:cNvPr>
          <p:cNvSpPr>
            <a:spLocks noGrp="1"/>
          </p:cNvSpPr>
          <p:nvPr>
            <p:ph type="sldNum" sz="quarter" idx="12"/>
          </p:nvPr>
        </p:nvSpPr>
        <p:spPr/>
        <p:txBody>
          <a:bodyPr/>
          <a:lstStyle/>
          <a:p>
            <a:fld id="{05B5DBB8-66A3-44B5-9E3C-2EB40187C747}" type="slidenum">
              <a:rPr lang="en-US" smtClean="0"/>
              <a:t>‹#›</a:t>
            </a:fld>
            <a:endParaRPr lang="en-US"/>
          </a:p>
        </p:txBody>
      </p:sp>
    </p:spTree>
    <p:extLst>
      <p:ext uri="{BB962C8B-B14F-4D97-AF65-F5344CB8AC3E}">
        <p14:creationId xmlns:p14="http://schemas.microsoft.com/office/powerpoint/2010/main" val="1922139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1BFB29-B055-6F9D-DA65-A335EE9E06FE}"/>
              </a:ext>
            </a:extLst>
          </p:cNvPr>
          <p:cNvSpPr>
            <a:spLocks noGrp="1"/>
          </p:cNvSpPr>
          <p:nvPr>
            <p:ph type="dt" sz="half" idx="10"/>
          </p:nvPr>
        </p:nvSpPr>
        <p:spPr/>
        <p:txBody>
          <a:bodyPr/>
          <a:lstStyle/>
          <a:p>
            <a:fld id="{79685CDE-438C-48C3-9615-FCFC7AC1B415}" type="datetimeFigureOut">
              <a:rPr lang="en-US" smtClean="0"/>
              <a:t>8/3/2023</a:t>
            </a:fld>
            <a:endParaRPr lang="en-US"/>
          </a:p>
        </p:txBody>
      </p:sp>
      <p:sp>
        <p:nvSpPr>
          <p:cNvPr id="3" name="Footer Placeholder 2">
            <a:extLst>
              <a:ext uri="{FF2B5EF4-FFF2-40B4-BE49-F238E27FC236}">
                <a16:creationId xmlns:a16="http://schemas.microsoft.com/office/drawing/2014/main" id="{7A65EC40-0BB3-8500-2AB9-75CF76175E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AF02A7-7341-608D-06D4-FD1EEE624CAE}"/>
              </a:ext>
            </a:extLst>
          </p:cNvPr>
          <p:cNvSpPr>
            <a:spLocks noGrp="1"/>
          </p:cNvSpPr>
          <p:nvPr>
            <p:ph type="sldNum" sz="quarter" idx="12"/>
          </p:nvPr>
        </p:nvSpPr>
        <p:spPr/>
        <p:txBody>
          <a:bodyPr/>
          <a:lstStyle/>
          <a:p>
            <a:fld id="{05B5DBB8-66A3-44B5-9E3C-2EB40187C747}" type="slidenum">
              <a:rPr lang="en-US" smtClean="0"/>
              <a:t>‹#›</a:t>
            </a:fld>
            <a:endParaRPr lang="en-US"/>
          </a:p>
        </p:txBody>
      </p:sp>
    </p:spTree>
    <p:extLst>
      <p:ext uri="{BB962C8B-B14F-4D97-AF65-F5344CB8AC3E}">
        <p14:creationId xmlns:p14="http://schemas.microsoft.com/office/powerpoint/2010/main" val="2317952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2729B-9D44-1397-191A-AABBC5DDCC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992691-079A-1684-231D-DE0E94D3FD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3138A8-F7BC-57D6-17A7-4037736886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B6E4F7-63A2-E685-A0DD-1AAB43C008E2}"/>
              </a:ext>
            </a:extLst>
          </p:cNvPr>
          <p:cNvSpPr>
            <a:spLocks noGrp="1"/>
          </p:cNvSpPr>
          <p:nvPr>
            <p:ph type="dt" sz="half" idx="10"/>
          </p:nvPr>
        </p:nvSpPr>
        <p:spPr/>
        <p:txBody>
          <a:bodyPr/>
          <a:lstStyle/>
          <a:p>
            <a:fld id="{79685CDE-438C-48C3-9615-FCFC7AC1B415}" type="datetimeFigureOut">
              <a:rPr lang="en-US" smtClean="0"/>
              <a:t>8/3/2023</a:t>
            </a:fld>
            <a:endParaRPr lang="en-US"/>
          </a:p>
        </p:txBody>
      </p:sp>
      <p:sp>
        <p:nvSpPr>
          <p:cNvPr id="6" name="Footer Placeholder 5">
            <a:extLst>
              <a:ext uri="{FF2B5EF4-FFF2-40B4-BE49-F238E27FC236}">
                <a16:creationId xmlns:a16="http://schemas.microsoft.com/office/drawing/2014/main" id="{1B29F74D-7D2F-83F4-152B-C5AE020D9E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48C418-6ABF-0CB4-9B90-89D1BFBB025E}"/>
              </a:ext>
            </a:extLst>
          </p:cNvPr>
          <p:cNvSpPr>
            <a:spLocks noGrp="1"/>
          </p:cNvSpPr>
          <p:nvPr>
            <p:ph type="sldNum" sz="quarter" idx="12"/>
          </p:nvPr>
        </p:nvSpPr>
        <p:spPr/>
        <p:txBody>
          <a:bodyPr/>
          <a:lstStyle/>
          <a:p>
            <a:fld id="{05B5DBB8-66A3-44B5-9E3C-2EB40187C747}" type="slidenum">
              <a:rPr lang="en-US" smtClean="0"/>
              <a:t>‹#›</a:t>
            </a:fld>
            <a:endParaRPr lang="en-US"/>
          </a:p>
        </p:txBody>
      </p:sp>
    </p:spTree>
    <p:extLst>
      <p:ext uri="{BB962C8B-B14F-4D97-AF65-F5344CB8AC3E}">
        <p14:creationId xmlns:p14="http://schemas.microsoft.com/office/powerpoint/2010/main" val="289096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F966D-C9E4-68E0-670A-244C2A8EBC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050CBC-20E0-7727-E702-B5010D82CE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22CF87-4840-D988-233C-A693CCC62D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3F94B9-F508-4A92-B23A-951ED27A6267}"/>
              </a:ext>
            </a:extLst>
          </p:cNvPr>
          <p:cNvSpPr>
            <a:spLocks noGrp="1"/>
          </p:cNvSpPr>
          <p:nvPr>
            <p:ph type="dt" sz="half" idx="10"/>
          </p:nvPr>
        </p:nvSpPr>
        <p:spPr/>
        <p:txBody>
          <a:bodyPr/>
          <a:lstStyle/>
          <a:p>
            <a:fld id="{79685CDE-438C-48C3-9615-FCFC7AC1B415}" type="datetimeFigureOut">
              <a:rPr lang="en-US" smtClean="0"/>
              <a:t>8/3/2023</a:t>
            </a:fld>
            <a:endParaRPr lang="en-US"/>
          </a:p>
        </p:txBody>
      </p:sp>
      <p:sp>
        <p:nvSpPr>
          <p:cNvPr id="6" name="Footer Placeholder 5">
            <a:extLst>
              <a:ext uri="{FF2B5EF4-FFF2-40B4-BE49-F238E27FC236}">
                <a16:creationId xmlns:a16="http://schemas.microsoft.com/office/drawing/2014/main" id="{3F150B49-55BC-93F1-D881-D04FD6EB67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6A2904-68EA-623C-04AC-D1FCCAE650C8}"/>
              </a:ext>
            </a:extLst>
          </p:cNvPr>
          <p:cNvSpPr>
            <a:spLocks noGrp="1"/>
          </p:cNvSpPr>
          <p:nvPr>
            <p:ph type="sldNum" sz="quarter" idx="12"/>
          </p:nvPr>
        </p:nvSpPr>
        <p:spPr/>
        <p:txBody>
          <a:bodyPr/>
          <a:lstStyle/>
          <a:p>
            <a:fld id="{05B5DBB8-66A3-44B5-9E3C-2EB40187C747}" type="slidenum">
              <a:rPr lang="en-US" smtClean="0"/>
              <a:t>‹#›</a:t>
            </a:fld>
            <a:endParaRPr lang="en-US"/>
          </a:p>
        </p:txBody>
      </p:sp>
    </p:spTree>
    <p:extLst>
      <p:ext uri="{BB962C8B-B14F-4D97-AF65-F5344CB8AC3E}">
        <p14:creationId xmlns:p14="http://schemas.microsoft.com/office/powerpoint/2010/main" val="1262958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349890-4294-5E01-447A-5126083E2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D52708-971A-ACBB-2D12-CF9B0AA354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6DE524-00F8-6594-1F88-C21BB8675A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685CDE-438C-48C3-9615-FCFC7AC1B415}" type="datetimeFigureOut">
              <a:rPr lang="en-US" smtClean="0"/>
              <a:t>8/3/2023</a:t>
            </a:fld>
            <a:endParaRPr lang="en-US"/>
          </a:p>
        </p:txBody>
      </p:sp>
      <p:sp>
        <p:nvSpPr>
          <p:cNvPr id="5" name="Footer Placeholder 4">
            <a:extLst>
              <a:ext uri="{FF2B5EF4-FFF2-40B4-BE49-F238E27FC236}">
                <a16:creationId xmlns:a16="http://schemas.microsoft.com/office/drawing/2014/main" id="{617DA16E-1575-DC52-D5D0-0D845184EB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0F6572-BE7F-BC1C-1AD1-4203657D29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5DBB8-66A3-44B5-9E3C-2EB40187C747}" type="slidenum">
              <a:rPr lang="en-US" smtClean="0"/>
              <a:t>‹#›</a:t>
            </a:fld>
            <a:endParaRPr lang="en-US"/>
          </a:p>
        </p:txBody>
      </p:sp>
    </p:spTree>
    <p:extLst>
      <p:ext uri="{BB962C8B-B14F-4D97-AF65-F5344CB8AC3E}">
        <p14:creationId xmlns:p14="http://schemas.microsoft.com/office/powerpoint/2010/main" val="2183985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5" name="Freeform: Shape 14">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078D6B6-84F4-656F-207E-874564C35496}"/>
              </a:ext>
            </a:extLst>
          </p:cNvPr>
          <p:cNvSpPr txBox="1"/>
          <p:nvPr/>
        </p:nvSpPr>
        <p:spPr>
          <a:xfrm>
            <a:off x="643467" y="4259299"/>
            <a:ext cx="10905066" cy="604140"/>
          </a:xfrm>
          <a:prstGeom prst="rect">
            <a:avLst/>
          </a:prstGeom>
          <a:noFill/>
        </p:spPr>
        <p:txBody>
          <a:bodyPr wrap="square" rtlCol="0">
            <a:spAutoFit/>
          </a:bodyPr>
          <a:lstStyle/>
          <a:p>
            <a:pPr algn="ctr" defTabSz="1424382">
              <a:spcAft>
                <a:spcPts val="655"/>
              </a:spcAft>
            </a:pPr>
            <a:r>
              <a:rPr lang="en-US" sz="3326" b="1" kern="1200">
                <a:solidFill>
                  <a:schemeClr val="tx1"/>
                </a:solidFill>
                <a:latin typeface="Baskerville Old Face" panose="02020602080505020303" pitchFamily="18" charset="0"/>
                <a:ea typeface="+mn-ea"/>
                <a:cs typeface="+mn-cs"/>
              </a:rPr>
              <a:t>Chủ đề: Underfitting &amp; Overfitting</a:t>
            </a:r>
            <a:endParaRPr lang="en-US" sz="3600" b="1" kern="1200">
              <a:solidFill>
                <a:schemeClr val="tx1"/>
              </a:solidFill>
              <a:latin typeface="Baskerville Old Face" panose="02020602080505020303" pitchFamily="18" charset="0"/>
              <a:ea typeface="+mn-ea"/>
              <a:cs typeface="+mn-cs"/>
            </a:endParaRPr>
          </a:p>
        </p:txBody>
      </p:sp>
      <p:sp>
        <p:nvSpPr>
          <p:cNvPr id="5" name="TextBox 4">
            <a:extLst>
              <a:ext uri="{FF2B5EF4-FFF2-40B4-BE49-F238E27FC236}">
                <a16:creationId xmlns:a16="http://schemas.microsoft.com/office/drawing/2014/main" id="{41D0A331-814F-72C0-95D3-BAF3CA19444C}"/>
              </a:ext>
            </a:extLst>
          </p:cNvPr>
          <p:cNvSpPr txBox="1"/>
          <p:nvPr/>
        </p:nvSpPr>
        <p:spPr>
          <a:xfrm>
            <a:off x="4395191" y="1926306"/>
            <a:ext cx="5498439" cy="1030731"/>
          </a:xfrm>
          <a:prstGeom prst="rect">
            <a:avLst/>
          </a:prstGeom>
          <a:noFill/>
        </p:spPr>
        <p:txBody>
          <a:bodyPr wrap="square" rtlCol="0">
            <a:spAutoFit/>
          </a:bodyPr>
          <a:lstStyle/>
          <a:p>
            <a:pPr defTabSz="1424382">
              <a:spcAft>
                <a:spcPts val="655"/>
              </a:spcAft>
            </a:pPr>
            <a:r>
              <a:rPr lang="en-US" sz="6098" kern="1200">
                <a:solidFill>
                  <a:schemeClr val="tx1"/>
                </a:solidFill>
                <a:latin typeface="+mn-lt"/>
                <a:ea typeface="+mn-ea"/>
                <a:cs typeface="+mn-cs"/>
              </a:rPr>
              <a:t>AI Faster Team</a:t>
            </a:r>
            <a:endParaRPr lang="en-US" sz="4400"/>
          </a:p>
        </p:txBody>
      </p:sp>
      <p:pic>
        <p:nvPicPr>
          <p:cNvPr id="6" name="Picture 5" descr="A picture containing circle, graphics, design, creativity&#10;&#10;Description automatically generated">
            <a:extLst>
              <a:ext uri="{FF2B5EF4-FFF2-40B4-BE49-F238E27FC236}">
                <a16:creationId xmlns:a16="http://schemas.microsoft.com/office/drawing/2014/main" id="{B4099E52-4C33-5DBD-5988-AD4438D6B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262" y="1301441"/>
            <a:ext cx="2329708" cy="23297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527C4BC4-8539-3BED-BBCC-ED794D97EFA1}"/>
              </a:ext>
            </a:extLst>
          </p:cNvPr>
          <p:cNvSpPr txBox="1"/>
          <p:nvPr/>
        </p:nvSpPr>
        <p:spPr>
          <a:xfrm>
            <a:off x="3787972" y="5083977"/>
            <a:ext cx="5212574" cy="409792"/>
          </a:xfrm>
          <a:prstGeom prst="rect">
            <a:avLst/>
          </a:prstGeom>
          <a:noFill/>
        </p:spPr>
        <p:txBody>
          <a:bodyPr wrap="square" rtlCol="0">
            <a:spAutoFit/>
          </a:bodyPr>
          <a:lstStyle/>
          <a:p>
            <a:pPr defTabSz="1424382">
              <a:spcAft>
                <a:spcPts val="655"/>
              </a:spcAft>
            </a:pPr>
            <a:r>
              <a:rPr lang="en-US" sz="2063" i="1" kern="1200">
                <a:solidFill>
                  <a:schemeClr val="tx1"/>
                </a:solidFill>
                <a:latin typeface="+mn-lt"/>
                <a:ea typeface="+mn-ea"/>
                <a:cs typeface="+mn-cs"/>
              </a:rPr>
              <a:t>Người soạn: Đào Xuân Hoàng Tuấn</a:t>
            </a:r>
            <a:endParaRPr lang="en-US" i="1" kern="1200">
              <a:solidFill>
                <a:schemeClr val="tx1"/>
              </a:solidFill>
              <a:latin typeface="+mn-lt"/>
              <a:ea typeface="+mn-ea"/>
              <a:cs typeface="+mn-cs"/>
            </a:endParaRPr>
          </a:p>
        </p:txBody>
      </p:sp>
    </p:spTree>
    <p:extLst>
      <p:ext uri="{BB962C8B-B14F-4D97-AF65-F5344CB8AC3E}">
        <p14:creationId xmlns:p14="http://schemas.microsoft.com/office/powerpoint/2010/main" val="1854047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FAA7A7B7-E0A0-EC47-3D0A-089920F72DB3}"/>
              </a:ext>
            </a:extLst>
          </p:cNvPr>
          <p:cNvSpPr txBox="1"/>
          <p:nvPr/>
        </p:nvSpPr>
        <p:spPr>
          <a:xfrm>
            <a:off x="828675" y="494414"/>
            <a:ext cx="10534650" cy="817403"/>
          </a:xfrm>
          <a:prstGeom prst="rect">
            <a:avLst/>
          </a:prstGeom>
        </p:spPr>
        <p:txBody>
          <a:bodyPr vert="horz" lIns="91440" tIns="45720" rIns="91440" bIns="45720" rtlCol="0" anchor="b">
            <a:normAutofit/>
          </a:bodyPr>
          <a:lstStyle/>
          <a:p>
            <a:pPr algn="ctr" fontAlgn="base">
              <a:lnSpc>
                <a:spcPct val="90000"/>
              </a:lnSpc>
              <a:spcBef>
                <a:spcPct val="0"/>
              </a:spcBef>
              <a:spcAft>
                <a:spcPts val="600"/>
              </a:spcAft>
            </a:pPr>
            <a:r>
              <a:rPr lang="en-US" sz="3600" b="1" i="0" kern="1200">
                <a:solidFill>
                  <a:schemeClr val="tx1"/>
                </a:solidFill>
                <a:effectLst/>
                <a:latin typeface="+mj-lt"/>
                <a:ea typeface="+mj-ea"/>
                <a:cs typeface="+mj-cs"/>
              </a:rPr>
              <a:t>Underfitting in Machine Learning</a:t>
            </a:r>
          </a:p>
        </p:txBody>
      </p:sp>
      <p:pic>
        <p:nvPicPr>
          <p:cNvPr id="20" name="Graphic 19" descr="Head with Gears">
            <a:extLst>
              <a:ext uri="{FF2B5EF4-FFF2-40B4-BE49-F238E27FC236}">
                <a16:creationId xmlns:a16="http://schemas.microsoft.com/office/drawing/2014/main" id="{4AC00C2F-2206-2D0B-C162-B3AB7BA1DE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21957" y="2354239"/>
            <a:ext cx="3948085" cy="3948085"/>
          </a:xfrm>
          <a:prstGeom prst="rect">
            <a:avLst/>
          </a:prstGeom>
        </p:spPr>
      </p:pic>
    </p:spTree>
    <p:extLst>
      <p:ext uri="{BB962C8B-B14F-4D97-AF65-F5344CB8AC3E}">
        <p14:creationId xmlns:p14="http://schemas.microsoft.com/office/powerpoint/2010/main" val="1649460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20"/>
                                        </p:tgtEl>
                                        <p:attrNameLst>
                                          <p:attrName>style.visibility</p:attrName>
                                        </p:attrNameLst>
                                      </p:cBhvr>
                                      <p:to>
                                        <p:strVal val="visible"/>
                                      </p:to>
                                    </p:set>
                                    <p:animEffect transition="in" filter="fade">
                                      <p:cBhvr>
                                        <p:cTn id="7" dur="7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C8D86F-A319-D972-A538-1825DCCA65AE}"/>
              </a:ext>
            </a:extLst>
          </p:cNvPr>
          <p:cNvSpPr txBox="1"/>
          <p:nvPr/>
        </p:nvSpPr>
        <p:spPr>
          <a:xfrm>
            <a:off x="953729" y="580104"/>
            <a:ext cx="1962140" cy="523220"/>
          </a:xfrm>
          <a:prstGeom prst="rect">
            <a:avLst/>
          </a:prstGeom>
          <a:noFill/>
        </p:spPr>
        <p:txBody>
          <a:bodyPr wrap="none" rtlCol="0">
            <a:spAutoFit/>
          </a:bodyPr>
          <a:lstStyle/>
          <a:p>
            <a:r>
              <a:rPr lang="en-US" sz="2800"/>
              <a:t>Underfitting</a:t>
            </a:r>
          </a:p>
        </p:txBody>
      </p:sp>
      <p:pic>
        <p:nvPicPr>
          <p:cNvPr id="1026" name="Picture 2">
            <a:extLst>
              <a:ext uri="{FF2B5EF4-FFF2-40B4-BE49-F238E27FC236}">
                <a16:creationId xmlns:a16="http://schemas.microsoft.com/office/drawing/2014/main" id="{827F5951-F628-2A22-3D14-B9FBE15D7F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5246" y="684705"/>
            <a:ext cx="7199671" cy="295186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19DD996-799F-2A3B-B640-B24B95C73ADD}"/>
              </a:ext>
            </a:extLst>
          </p:cNvPr>
          <p:cNvSpPr txBox="1"/>
          <p:nvPr/>
        </p:nvSpPr>
        <p:spPr>
          <a:xfrm>
            <a:off x="609601" y="4070556"/>
            <a:ext cx="11124390" cy="2308324"/>
          </a:xfrm>
          <a:prstGeom prst="rect">
            <a:avLst/>
          </a:prstGeom>
          <a:noFill/>
        </p:spPr>
        <p:txBody>
          <a:bodyPr wrap="square" rtlCol="0">
            <a:spAutoFit/>
          </a:bodyPr>
          <a:lstStyle/>
          <a:p>
            <a:r>
              <a:rPr lang="vi-VN"/>
              <a:t>Underfitting trong học máy (machine learning) là việc tạo một mô hình (model) có khả năng dự đoán kém vì mô hình chưa nắm bắt được độ phức tạp của tập dữ liệu huấn luyện (training data). </a:t>
            </a:r>
            <a:endParaRPr lang="en-US"/>
          </a:p>
          <a:p>
            <a:endParaRPr lang="en-US"/>
          </a:p>
          <a:p>
            <a:r>
              <a:rPr lang="vi-VN"/>
              <a:t>Nói cách khác underfitting đề cập đến một mô hình (model) không thể mô hình hóa dữ liệu huấn luyện (training data) cũng như không tổng quát hóa (generalize) dữ liệu mới. </a:t>
            </a:r>
            <a:endParaRPr lang="en-US"/>
          </a:p>
          <a:p>
            <a:endParaRPr lang="en-US"/>
          </a:p>
          <a:p>
            <a:r>
              <a:rPr lang="vi-VN"/>
              <a:t>Một mô hình học máy (machine learning model) bị underfitting không phải là một mô hình phù hợp và sẽ có hiệu suất (performance) kém trên dữ liệu huấn luyện. </a:t>
            </a:r>
            <a:endParaRPr lang="en-US"/>
          </a:p>
        </p:txBody>
      </p:sp>
    </p:spTree>
    <p:extLst>
      <p:ext uri="{BB962C8B-B14F-4D97-AF65-F5344CB8AC3E}">
        <p14:creationId xmlns:p14="http://schemas.microsoft.com/office/powerpoint/2010/main" val="985421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BB6D08A9-83D3-FC10-71B4-0D091AC96076}"/>
              </a:ext>
            </a:extLst>
          </p:cNvPr>
          <p:cNvSpPr txBox="1"/>
          <p:nvPr/>
        </p:nvSpPr>
        <p:spPr>
          <a:xfrm>
            <a:off x="1383564" y="348865"/>
            <a:ext cx="9718111" cy="157644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kern="1200">
                <a:solidFill>
                  <a:srgbClr val="FFFFFF"/>
                </a:solidFill>
                <a:latin typeface="+mj-lt"/>
                <a:ea typeface="+mj-ea"/>
                <a:cs typeface="+mj-cs"/>
              </a:rPr>
              <a:t>Lý do mô hình bị underfitting:</a:t>
            </a:r>
          </a:p>
        </p:txBody>
      </p:sp>
      <p:graphicFrame>
        <p:nvGraphicFramePr>
          <p:cNvPr id="6" name="TextBox 3">
            <a:extLst>
              <a:ext uri="{FF2B5EF4-FFF2-40B4-BE49-F238E27FC236}">
                <a16:creationId xmlns:a16="http://schemas.microsoft.com/office/drawing/2014/main" id="{9F2B5A12-6A90-87C8-F800-FE9D12BDE354}"/>
              </a:ext>
            </a:extLst>
          </p:cNvPr>
          <p:cNvGraphicFramePr/>
          <p:nvPr>
            <p:extLst>
              <p:ext uri="{D42A27DB-BD31-4B8C-83A1-F6EECF244321}">
                <p14:modId xmlns:p14="http://schemas.microsoft.com/office/powerpoint/2010/main" val="1081952549"/>
              </p:ext>
            </p:extLst>
          </p:nvPr>
        </p:nvGraphicFramePr>
        <p:xfrm>
          <a:off x="632085" y="1584297"/>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Rounded Corners 7">
            <a:extLst>
              <a:ext uri="{FF2B5EF4-FFF2-40B4-BE49-F238E27FC236}">
                <a16:creationId xmlns:a16="http://schemas.microsoft.com/office/drawing/2014/main" id="{F16AAD64-D0BC-4252-9569-9AC3BC6DED98}"/>
              </a:ext>
            </a:extLst>
          </p:cNvPr>
          <p:cNvSpPr/>
          <p:nvPr/>
        </p:nvSpPr>
        <p:spPr>
          <a:xfrm>
            <a:off x="2212566" y="4686689"/>
            <a:ext cx="2213845" cy="140579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grpSp>
        <p:nvGrpSpPr>
          <p:cNvPr id="9" name="Group 8">
            <a:extLst>
              <a:ext uri="{FF2B5EF4-FFF2-40B4-BE49-F238E27FC236}">
                <a16:creationId xmlns:a16="http://schemas.microsoft.com/office/drawing/2014/main" id="{50490B86-89C1-8B75-C388-645CEB604864}"/>
              </a:ext>
            </a:extLst>
          </p:cNvPr>
          <p:cNvGrpSpPr/>
          <p:nvPr/>
        </p:nvGrpSpPr>
        <p:grpSpPr>
          <a:xfrm>
            <a:off x="2458549" y="4920373"/>
            <a:ext cx="2213845" cy="1405792"/>
            <a:chOff x="3127077" y="2283474"/>
            <a:chExt cx="2213845" cy="1405792"/>
          </a:xfrm>
        </p:grpSpPr>
        <p:sp>
          <p:nvSpPr>
            <p:cNvPr id="22" name="Rectangle: Rounded Corners 21">
              <a:extLst>
                <a:ext uri="{FF2B5EF4-FFF2-40B4-BE49-F238E27FC236}">
                  <a16:creationId xmlns:a16="http://schemas.microsoft.com/office/drawing/2014/main" id="{047813E2-F42C-7F76-F18B-A1D09A7256F6}"/>
                </a:ext>
              </a:extLst>
            </p:cNvPr>
            <p:cNvSpPr/>
            <p:nvPr/>
          </p:nvSpPr>
          <p:spPr>
            <a:xfrm>
              <a:off x="3127077" y="2283474"/>
              <a:ext cx="2213845" cy="1405792"/>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3" name="Rectangle: Rounded Corners 8">
              <a:extLst>
                <a:ext uri="{FF2B5EF4-FFF2-40B4-BE49-F238E27FC236}">
                  <a16:creationId xmlns:a16="http://schemas.microsoft.com/office/drawing/2014/main" id="{B631614B-E168-CA30-F015-A8F8ED509A4E}"/>
                </a:ext>
              </a:extLst>
            </p:cNvPr>
            <p:cNvSpPr txBox="1"/>
            <p:nvPr/>
          </p:nvSpPr>
          <p:spPr>
            <a:xfrm>
              <a:off x="3168251" y="2324648"/>
              <a:ext cx="2131497" cy="132344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vi-VN" sz="1700" b="0" i="0" kern="1200"/>
                <a:t>Kích thước của tập dữ liệu huấn luyện</a:t>
              </a:r>
              <a:r>
                <a:rPr lang="en-US" sz="1700" b="0" i="0" kern="1200"/>
                <a:t> (training data)</a:t>
              </a:r>
              <a:r>
                <a:rPr lang="vi-VN" sz="1700" b="0" i="0" kern="1200"/>
                <a:t> được sử dụng là không đủ.</a:t>
              </a:r>
              <a:endParaRPr lang="en-US" sz="1700" kern="1200"/>
            </a:p>
          </p:txBody>
        </p:sp>
      </p:grpSp>
      <p:sp>
        <p:nvSpPr>
          <p:cNvPr id="11" name="Rectangle: Rounded Corners 10">
            <a:extLst>
              <a:ext uri="{FF2B5EF4-FFF2-40B4-BE49-F238E27FC236}">
                <a16:creationId xmlns:a16="http://schemas.microsoft.com/office/drawing/2014/main" id="{C8F1C8C3-8841-9256-4D91-27E2AA332861}"/>
              </a:ext>
            </a:extLst>
          </p:cNvPr>
          <p:cNvSpPr/>
          <p:nvPr/>
        </p:nvSpPr>
        <p:spPr>
          <a:xfrm>
            <a:off x="4918377" y="4686689"/>
            <a:ext cx="2213845" cy="140579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grpSp>
        <p:nvGrpSpPr>
          <p:cNvPr id="13" name="Group 12">
            <a:extLst>
              <a:ext uri="{FF2B5EF4-FFF2-40B4-BE49-F238E27FC236}">
                <a16:creationId xmlns:a16="http://schemas.microsoft.com/office/drawing/2014/main" id="{55799311-FF93-77A6-3C37-F4A0BDDBC51D}"/>
              </a:ext>
            </a:extLst>
          </p:cNvPr>
          <p:cNvGrpSpPr/>
          <p:nvPr/>
        </p:nvGrpSpPr>
        <p:grpSpPr>
          <a:xfrm>
            <a:off x="5164360" y="4920373"/>
            <a:ext cx="2213845" cy="1405792"/>
            <a:chOff x="5832888" y="2283474"/>
            <a:chExt cx="2213845" cy="1405792"/>
          </a:xfrm>
        </p:grpSpPr>
        <p:sp>
          <p:nvSpPr>
            <p:cNvPr id="20" name="Rectangle: Rounded Corners 19">
              <a:extLst>
                <a:ext uri="{FF2B5EF4-FFF2-40B4-BE49-F238E27FC236}">
                  <a16:creationId xmlns:a16="http://schemas.microsoft.com/office/drawing/2014/main" id="{E3570D91-D92C-0795-2CF7-666B882D1062}"/>
                </a:ext>
              </a:extLst>
            </p:cNvPr>
            <p:cNvSpPr/>
            <p:nvPr/>
          </p:nvSpPr>
          <p:spPr>
            <a:xfrm>
              <a:off x="5832888" y="2283474"/>
              <a:ext cx="2213845" cy="1405792"/>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1" name="Rectangle: Rounded Corners 11">
              <a:extLst>
                <a:ext uri="{FF2B5EF4-FFF2-40B4-BE49-F238E27FC236}">
                  <a16:creationId xmlns:a16="http://schemas.microsoft.com/office/drawing/2014/main" id="{D5F81C04-4CFA-1E97-6DCC-ACA9E4E2F52C}"/>
                </a:ext>
              </a:extLst>
            </p:cNvPr>
            <p:cNvSpPr txBox="1"/>
            <p:nvPr/>
          </p:nvSpPr>
          <p:spPr>
            <a:xfrm>
              <a:off x="5874062" y="2324648"/>
              <a:ext cx="2131497" cy="132344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vi-VN" sz="1700" b="0" i="0" kern="1200"/>
                <a:t>Mô hình quá đơn giản.</a:t>
              </a:r>
              <a:endParaRPr lang="en-US" sz="1700" kern="1200"/>
            </a:p>
          </p:txBody>
        </p:sp>
      </p:grpSp>
      <p:sp>
        <p:nvSpPr>
          <p:cNvPr id="15" name="Rectangle: Rounded Corners 14">
            <a:extLst>
              <a:ext uri="{FF2B5EF4-FFF2-40B4-BE49-F238E27FC236}">
                <a16:creationId xmlns:a16="http://schemas.microsoft.com/office/drawing/2014/main" id="{276AA5C5-721B-A983-F5BF-6D986A6A6890}"/>
              </a:ext>
            </a:extLst>
          </p:cNvPr>
          <p:cNvSpPr/>
          <p:nvPr/>
        </p:nvSpPr>
        <p:spPr>
          <a:xfrm>
            <a:off x="7624189" y="4686689"/>
            <a:ext cx="2213845" cy="140579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grpSp>
        <p:nvGrpSpPr>
          <p:cNvPr id="17" name="Group 16">
            <a:extLst>
              <a:ext uri="{FF2B5EF4-FFF2-40B4-BE49-F238E27FC236}">
                <a16:creationId xmlns:a16="http://schemas.microsoft.com/office/drawing/2014/main" id="{2F930B6D-77D7-211A-8598-C4F63CD368F9}"/>
              </a:ext>
            </a:extLst>
          </p:cNvPr>
          <p:cNvGrpSpPr/>
          <p:nvPr/>
        </p:nvGrpSpPr>
        <p:grpSpPr>
          <a:xfrm>
            <a:off x="7870172" y="4920373"/>
            <a:ext cx="2213845" cy="1405792"/>
            <a:chOff x="8538700" y="2283474"/>
            <a:chExt cx="2213845" cy="1405792"/>
          </a:xfrm>
        </p:grpSpPr>
        <p:sp>
          <p:nvSpPr>
            <p:cNvPr id="18" name="Rectangle: Rounded Corners 17">
              <a:extLst>
                <a:ext uri="{FF2B5EF4-FFF2-40B4-BE49-F238E27FC236}">
                  <a16:creationId xmlns:a16="http://schemas.microsoft.com/office/drawing/2014/main" id="{22DA293F-7796-458D-4A27-9E299117BDC4}"/>
                </a:ext>
              </a:extLst>
            </p:cNvPr>
            <p:cNvSpPr/>
            <p:nvPr/>
          </p:nvSpPr>
          <p:spPr>
            <a:xfrm>
              <a:off x="8538700" y="2283474"/>
              <a:ext cx="2213845" cy="1405792"/>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9" name="Rectangle: Rounded Corners 14">
              <a:extLst>
                <a:ext uri="{FF2B5EF4-FFF2-40B4-BE49-F238E27FC236}">
                  <a16:creationId xmlns:a16="http://schemas.microsoft.com/office/drawing/2014/main" id="{EB7B7D1F-6B7E-EB5F-89B4-598D69A86ACA}"/>
                </a:ext>
              </a:extLst>
            </p:cNvPr>
            <p:cNvSpPr txBox="1"/>
            <p:nvPr/>
          </p:nvSpPr>
          <p:spPr>
            <a:xfrm>
              <a:off x="8579874" y="2324648"/>
              <a:ext cx="2131497" cy="132344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vi-VN" sz="1700" b="0" i="0" kern="1200"/>
                <a:t>Dữ liệu đào tạo</a:t>
              </a:r>
              <a:r>
                <a:rPr lang="en-US" sz="1700" b="0" i="0" kern="1200"/>
                <a:t> (training data)</a:t>
              </a:r>
              <a:r>
                <a:rPr lang="vi-VN" sz="1700" b="0" i="0" kern="1200"/>
                <a:t> không được làm sạch và chứa nhiễu.</a:t>
              </a:r>
              <a:endParaRPr lang="en-US" sz="1700" kern="1200"/>
            </a:p>
          </p:txBody>
        </p:sp>
      </p:grpSp>
    </p:spTree>
    <p:extLst>
      <p:ext uri="{BB962C8B-B14F-4D97-AF65-F5344CB8AC3E}">
        <p14:creationId xmlns:p14="http://schemas.microsoft.com/office/powerpoint/2010/main" val="524655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1">
            <a:extLst>
              <a:ext uri="{FF2B5EF4-FFF2-40B4-BE49-F238E27FC236}">
                <a16:creationId xmlns:a16="http://schemas.microsoft.com/office/drawing/2014/main" id="{3063E507-C85B-471F-05B2-BB2F42F2216A}"/>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a:lnSpc>
                <a:spcPct val="90000"/>
              </a:lnSpc>
              <a:spcAft>
                <a:spcPts val="600"/>
              </a:spcAft>
            </a:pPr>
            <a:r>
              <a:rPr lang="en-US" sz="2400" b="1"/>
              <a:t>Kỹ thuật giảm thiểu Underfitting</a:t>
            </a:r>
          </a:p>
          <a:p>
            <a:pPr indent="-228600">
              <a:lnSpc>
                <a:spcPct val="90000"/>
              </a:lnSpc>
              <a:spcAft>
                <a:spcPts val="600"/>
              </a:spcAft>
              <a:buFont typeface="Arial" panose="020B0604020202020204" pitchFamily="34" charset="0"/>
              <a:buChar char="•"/>
            </a:pPr>
            <a:endParaRPr lang="en-US" sz="2000"/>
          </a:p>
          <a:p>
            <a:pPr marL="285750" indent="-228600">
              <a:lnSpc>
                <a:spcPct val="90000"/>
              </a:lnSpc>
              <a:spcAft>
                <a:spcPts val="600"/>
              </a:spcAft>
              <a:buFont typeface="Arial" panose="020B0604020202020204" pitchFamily="34" charset="0"/>
              <a:buChar char="•"/>
            </a:pPr>
            <a:r>
              <a:rPr lang="en-US" sz="2000" b="0" i="0">
                <a:effectLst/>
              </a:rPr>
              <a:t>Tăng độ phức tạp của mô hình.</a:t>
            </a:r>
          </a:p>
          <a:p>
            <a:pPr marL="285750" indent="-228600">
              <a:lnSpc>
                <a:spcPct val="90000"/>
              </a:lnSpc>
              <a:spcAft>
                <a:spcPts val="600"/>
              </a:spcAft>
              <a:buFont typeface="Arial" panose="020B0604020202020204" pitchFamily="34" charset="0"/>
              <a:buChar char="•"/>
            </a:pPr>
            <a:r>
              <a:rPr lang="en-US" sz="2000" b="0" i="0">
                <a:effectLst/>
              </a:rPr>
              <a:t>Tăng số lượng feature, Nâng cao hiệu quả của Feature engineering.</a:t>
            </a:r>
          </a:p>
          <a:p>
            <a:pPr marL="285750" indent="-228600">
              <a:lnSpc>
                <a:spcPct val="90000"/>
              </a:lnSpc>
              <a:spcAft>
                <a:spcPts val="600"/>
              </a:spcAft>
              <a:buFont typeface="Arial" panose="020B0604020202020204" pitchFamily="34" charset="0"/>
              <a:buChar char="•"/>
            </a:pPr>
            <a:r>
              <a:rPr lang="en-US" sz="2000" b="0" i="0">
                <a:effectLst/>
              </a:rPr>
              <a:t>Loại bỏ nhiễu khỏi dữ liệu.</a:t>
            </a:r>
            <a:endParaRPr lang="en-US" sz="2000"/>
          </a:p>
          <a:p>
            <a:pPr marL="285750" indent="-228600">
              <a:lnSpc>
                <a:spcPct val="90000"/>
              </a:lnSpc>
              <a:spcAft>
                <a:spcPts val="600"/>
              </a:spcAft>
              <a:buFont typeface="Arial" panose="020B0604020202020204" pitchFamily="34" charset="0"/>
              <a:buChar char="•"/>
            </a:pPr>
            <a:r>
              <a:rPr lang="en-US" sz="2000" b="0" i="0">
                <a:effectLst/>
              </a:rPr>
              <a:t>Tăng số lượng epochs hoặc tăng thời gian đào tạo để có kết quả tốt hơn.</a:t>
            </a:r>
            <a:endParaRPr lang="en-US" sz="2000"/>
          </a:p>
          <a:p>
            <a:pPr indent="-228600">
              <a:lnSpc>
                <a:spcPct val="90000"/>
              </a:lnSpc>
              <a:spcAft>
                <a:spcPts val="600"/>
              </a:spcAft>
              <a:buFont typeface="Arial" panose="020B0604020202020204" pitchFamily="34" charset="0"/>
              <a:buChar char="•"/>
            </a:pPr>
            <a:endParaRPr lang="en-US" sz="2000"/>
          </a:p>
        </p:txBody>
      </p:sp>
    </p:spTree>
    <p:extLst>
      <p:ext uri="{BB962C8B-B14F-4D97-AF65-F5344CB8AC3E}">
        <p14:creationId xmlns:p14="http://schemas.microsoft.com/office/powerpoint/2010/main" val="974128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59883F-A0E5-B9D2-9E43-DAD0060CD12C}"/>
              </a:ext>
            </a:extLst>
          </p:cNvPr>
          <p:cNvSpPr txBox="1"/>
          <p:nvPr/>
        </p:nvSpPr>
        <p:spPr>
          <a:xfrm>
            <a:off x="3048000" y="3167390"/>
            <a:ext cx="6096000" cy="523220"/>
          </a:xfrm>
          <a:prstGeom prst="rect">
            <a:avLst/>
          </a:prstGeom>
          <a:noFill/>
        </p:spPr>
        <p:txBody>
          <a:bodyPr wrap="square">
            <a:spAutoFit/>
          </a:bodyPr>
          <a:lstStyle/>
          <a:p>
            <a:pPr algn="just" fontAlgn="base"/>
            <a:r>
              <a:rPr lang="en-US" sz="2800" b="1" i="0">
                <a:solidFill>
                  <a:srgbClr val="273239"/>
                </a:solidFill>
                <a:effectLst/>
                <a:latin typeface="Nunito" pitchFamily="2" charset="0"/>
              </a:rPr>
              <a:t>Overfitting in Machine Learning</a:t>
            </a:r>
          </a:p>
        </p:txBody>
      </p:sp>
    </p:spTree>
    <p:extLst>
      <p:ext uri="{BB962C8B-B14F-4D97-AF65-F5344CB8AC3E}">
        <p14:creationId xmlns:p14="http://schemas.microsoft.com/office/powerpoint/2010/main" val="874288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15E92C9-4CA7-6090-FE61-638BCCF02F8C}"/>
              </a:ext>
            </a:extLst>
          </p:cNvPr>
          <p:cNvSpPr txBox="1"/>
          <p:nvPr/>
        </p:nvSpPr>
        <p:spPr>
          <a:xfrm>
            <a:off x="713627" y="1647957"/>
            <a:ext cx="3215148" cy="1200329"/>
          </a:xfrm>
          <a:prstGeom prst="rect">
            <a:avLst/>
          </a:prstGeom>
          <a:noFill/>
        </p:spPr>
        <p:txBody>
          <a:bodyPr wrap="square">
            <a:spAutoFit/>
          </a:bodyPr>
          <a:lstStyle/>
          <a:p>
            <a:r>
              <a:rPr lang="vi-VN" b="0" i="1">
                <a:solidFill>
                  <a:srgbClr val="242424"/>
                </a:solidFill>
                <a:effectLst/>
                <a:latin typeface="Lora" pitchFamily="2" charset="0"/>
              </a:rPr>
              <a:t>Overfitting có nghĩa là mô hình có điểm chính xác cao trên dữ liệu huấn luyện nhưng điểm thấp trên dữ liệu thử nghiệm.</a:t>
            </a:r>
            <a:endParaRPr lang="en-US"/>
          </a:p>
        </p:txBody>
      </p:sp>
      <p:sp>
        <p:nvSpPr>
          <p:cNvPr id="6" name="TextBox 5">
            <a:extLst>
              <a:ext uri="{FF2B5EF4-FFF2-40B4-BE49-F238E27FC236}">
                <a16:creationId xmlns:a16="http://schemas.microsoft.com/office/drawing/2014/main" id="{5D9C684D-3076-E415-58FE-53D89E9EF9D0}"/>
              </a:ext>
            </a:extLst>
          </p:cNvPr>
          <p:cNvSpPr txBox="1"/>
          <p:nvPr/>
        </p:nvSpPr>
        <p:spPr>
          <a:xfrm>
            <a:off x="713627" y="3178718"/>
            <a:ext cx="3382297" cy="2031325"/>
          </a:xfrm>
          <a:prstGeom prst="rect">
            <a:avLst/>
          </a:prstGeom>
          <a:noFill/>
        </p:spPr>
        <p:txBody>
          <a:bodyPr wrap="square" rtlCol="0">
            <a:spAutoFit/>
          </a:bodyPr>
          <a:lstStyle/>
          <a:p>
            <a:r>
              <a:rPr lang="vi-VN" b="0" i="0">
                <a:solidFill>
                  <a:srgbClr val="000000"/>
                </a:solidFill>
                <a:effectLst/>
                <a:latin typeface="Arial" panose="020B0604020202020204" pitchFamily="34" charset="0"/>
              </a:rPr>
              <a:t>Overfitting là hiện tượng mô hình tìm được </a:t>
            </a:r>
            <a:r>
              <a:rPr lang="vi-VN" b="0" i="1">
                <a:solidFill>
                  <a:srgbClr val="000000"/>
                </a:solidFill>
                <a:effectLst/>
                <a:latin typeface="Arial" panose="020B0604020202020204" pitchFamily="34" charset="0"/>
              </a:rPr>
              <a:t>quá khớp</a:t>
            </a:r>
            <a:r>
              <a:rPr lang="vi-VN" b="0" i="0">
                <a:solidFill>
                  <a:srgbClr val="000000"/>
                </a:solidFill>
                <a:effectLst/>
                <a:latin typeface="Arial" panose="020B0604020202020204" pitchFamily="34" charset="0"/>
              </a:rPr>
              <a:t> với dữ liệu training. Việc </a:t>
            </a:r>
            <a:r>
              <a:rPr lang="vi-VN" b="0" i="1">
                <a:solidFill>
                  <a:srgbClr val="000000"/>
                </a:solidFill>
                <a:effectLst/>
                <a:latin typeface="Arial" panose="020B0604020202020204" pitchFamily="34" charset="0"/>
              </a:rPr>
              <a:t>quá khớp</a:t>
            </a:r>
            <a:r>
              <a:rPr lang="vi-VN" b="0" i="0">
                <a:solidFill>
                  <a:srgbClr val="000000"/>
                </a:solidFill>
                <a:effectLst/>
                <a:latin typeface="Arial" panose="020B0604020202020204" pitchFamily="34" charset="0"/>
              </a:rPr>
              <a:t> này có thể dẫn đến việc dự đoán nhầm nhiễu, và chất lượng mô hình không còn tốt trên dữ liệu test nữa.</a:t>
            </a:r>
            <a:endParaRPr lang="en-US"/>
          </a:p>
        </p:txBody>
      </p:sp>
      <p:pic>
        <p:nvPicPr>
          <p:cNvPr id="7" name="Picture 6">
            <a:extLst>
              <a:ext uri="{FF2B5EF4-FFF2-40B4-BE49-F238E27FC236}">
                <a16:creationId xmlns:a16="http://schemas.microsoft.com/office/drawing/2014/main" id="{FEC34037-C876-0A7A-9062-93C361889DE4}"/>
              </a:ext>
            </a:extLst>
          </p:cNvPr>
          <p:cNvPicPr>
            <a:picLocks noChangeAspect="1"/>
          </p:cNvPicPr>
          <p:nvPr/>
        </p:nvPicPr>
        <p:blipFill>
          <a:blip r:embed="rId2"/>
          <a:stretch>
            <a:fillRect/>
          </a:stretch>
        </p:blipFill>
        <p:spPr>
          <a:xfrm>
            <a:off x="4095924" y="624597"/>
            <a:ext cx="7323455" cy="5608806"/>
          </a:xfrm>
          <a:prstGeom prst="rect">
            <a:avLst/>
          </a:prstGeom>
        </p:spPr>
      </p:pic>
    </p:spTree>
    <p:extLst>
      <p:ext uri="{BB962C8B-B14F-4D97-AF65-F5344CB8AC3E}">
        <p14:creationId xmlns:p14="http://schemas.microsoft.com/office/powerpoint/2010/main" val="2313223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D984A0-8A7C-A6DE-F32E-7452348717CE}"/>
              </a:ext>
            </a:extLst>
          </p:cNvPr>
          <p:cNvSpPr txBox="1"/>
          <p:nvPr/>
        </p:nvSpPr>
        <p:spPr>
          <a:xfrm>
            <a:off x="1071717" y="1258529"/>
            <a:ext cx="8584750" cy="2862322"/>
          </a:xfrm>
          <a:prstGeom prst="rect">
            <a:avLst/>
          </a:prstGeom>
          <a:noFill/>
        </p:spPr>
        <p:txBody>
          <a:bodyPr wrap="square" rtlCol="0">
            <a:spAutoFit/>
          </a:bodyPr>
          <a:lstStyle/>
          <a:p>
            <a:r>
              <a:rPr lang="en-US" b="0" i="0">
                <a:solidFill>
                  <a:srgbClr val="273239"/>
                </a:solidFill>
                <a:effectLst/>
                <a:latin typeface="Nunito" pitchFamily="2" charset="0"/>
              </a:rPr>
              <a:t>Lý do bị mô hình bị Overfitting</a:t>
            </a:r>
          </a:p>
          <a:p>
            <a:pPr marL="285750" indent="-285750">
              <a:buFontTx/>
              <a:buChar char="-"/>
            </a:pPr>
            <a:r>
              <a:rPr lang="en-US" b="0" i="0">
                <a:solidFill>
                  <a:srgbClr val="273239"/>
                </a:solidFill>
                <a:effectLst/>
                <a:latin typeface="Nunito" pitchFamily="2" charset="0"/>
              </a:rPr>
              <a:t>Mô hình quá phức tạp.</a:t>
            </a:r>
          </a:p>
          <a:p>
            <a:pPr marL="285750" indent="-285750">
              <a:buFontTx/>
              <a:buChar char="-"/>
            </a:pPr>
            <a:r>
              <a:rPr lang="vi-VN" b="0" i="0">
                <a:solidFill>
                  <a:srgbClr val="374151"/>
                </a:solidFill>
                <a:effectLst/>
                <a:latin typeface="Söhne"/>
              </a:rPr>
              <a:t>Dữ liệu huấn luyện thiếu đại diện: Nếu dữ liệu huấn luyện không đại diện cho dữ liệu thực tế mà mô hình sẽ đối mặt, mô hình có thể học các quan hệ không tồn tại trong thực tế, dẫn đến overfitting.</a:t>
            </a:r>
            <a:endParaRPr lang="en-US" b="0" i="0">
              <a:solidFill>
                <a:srgbClr val="374151"/>
              </a:solidFill>
              <a:effectLst/>
              <a:latin typeface="Söhne"/>
            </a:endParaRPr>
          </a:p>
          <a:p>
            <a:pPr marL="285750" indent="-285750">
              <a:buFontTx/>
              <a:buChar char="-"/>
            </a:pPr>
            <a:r>
              <a:rPr lang="vi-VN" b="0" i="0">
                <a:solidFill>
                  <a:srgbClr val="374151"/>
                </a:solidFill>
                <a:effectLst/>
                <a:latin typeface="Söhne"/>
              </a:rPr>
              <a:t>Mô hình quá phức tạp: Mô hình có nhiều tham số có thể biểu diễn một loạt các hàm phức tạp. Khi mô hình quá phức tạp, nó có khả năng "gắn bó" quá mức với dữ liệu huấn luyện và không thể tổng quát hóa tốt.</a:t>
            </a:r>
            <a:endParaRPr lang="en-US" b="0" i="0">
              <a:solidFill>
                <a:srgbClr val="374151"/>
              </a:solidFill>
              <a:effectLst/>
              <a:latin typeface="Söhne"/>
            </a:endParaRPr>
          </a:p>
          <a:p>
            <a:pPr marL="285750" indent="-285750">
              <a:buFontTx/>
              <a:buChar char="-"/>
            </a:pPr>
            <a:r>
              <a:rPr lang="vi-VN" b="0" i="0">
                <a:solidFill>
                  <a:srgbClr val="374151"/>
                </a:solidFill>
                <a:effectLst/>
                <a:latin typeface="Söhne"/>
              </a:rPr>
              <a:t>Thiếu kiểm soát: Một mô hình deep learning có thể có quá nhiều lớp và tham số không được kiểm soát chặt chẽ, dẫn đến overfitting.</a:t>
            </a:r>
          </a:p>
        </p:txBody>
      </p:sp>
    </p:spTree>
    <p:extLst>
      <p:ext uri="{BB962C8B-B14F-4D97-AF65-F5344CB8AC3E}">
        <p14:creationId xmlns:p14="http://schemas.microsoft.com/office/powerpoint/2010/main" val="528763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TextBox 2">
            <a:extLst>
              <a:ext uri="{FF2B5EF4-FFF2-40B4-BE49-F238E27FC236}">
                <a16:creationId xmlns:a16="http://schemas.microsoft.com/office/drawing/2014/main" id="{20683111-D4CD-EF21-FA83-484689CBF8D1}"/>
              </a:ext>
            </a:extLst>
          </p:cNvPr>
          <p:cNvGraphicFramePr/>
          <p:nvPr>
            <p:extLst>
              <p:ext uri="{D42A27DB-BD31-4B8C-83A1-F6EECF244321}">
                <p14:modId xmlns:p14="http://schemas.microsoft.com/office/powerpoint/2010/main" val="2110687283"/>
              </p:ext>
            </p:extLst>
          </p:nvPr>
        </p:nvGraphicFramePr>
        <p:xfrm>
          <a:off x="1564558" y="1020285"/>
          <a:ext cx="9062884"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6A57E85B-8C3A-DF2A-2F51-B256462AA629}"/>
              </a:ext>
            </a:extLst>
          </p:cNvPr>
          <p:cNvSpPr txBox="1"/>
          <p:nvPr/>
        </p:nvSpPr>
        <p:spPr>
          <a:xfrm>
            <a:off x="1564558" y="248368"/>
            <a:ext cx="6096000" cy="400110"/>
          </a:xfrm>
          <a:prstGeom prst="rect">
            <a:avLst/>
          </a:prstGeom>
          <a:noFill/>
        </p:spPr>
        <p:txBody>
          <a:bodyPr wrap="square">
            <a:spAutoFit/>
          </a:bodyPr>
          <a:lstStyle/>
          <a:p>
            <a:pPr lvl="0"/>
            <a:r>
              <a:rPr lang="en-US" sz="2000" b="1"/>
              <a:t>Các kĩ thuật để giảm thiểu Overfitting</a:t>
            </a:r>
          </a:p>
        </p:txBody>
      </p:sp>
    </p:spTree>
    <p:extLst>
      <p:ext uri="{BB962C8B-B14F-4D97-AF65-F5344CB8AC3E}">
        <p14:creationId xmlns:p14="http://schemas.microsoft.com/office/powerpoint/2010/main" val="2566293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4153</TotalTime>
  <Words>809</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Baskerville Old Face</vt:lpstr>
      <vt:lpstr>Calibri</vt:lpstr>
      <vt:lpstr>Calibri Light</vt:lpstr>
      <vt:lpstr>Lora</vt:lpstr>
      <vt:lpstr>Nunito</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Tuan Dao Xuan Hoang</dc:creator>
  <cp:lastModifiedBy>Tuan Dao Xuan Hoang</cp:lastModifiedBy>
  <cp:revision>3</cp:revision>
  <dcterms:created xsi:type="dcterms:W3CDTF">2023-07-30T12:30:27Z</dcterms:created>
  <dcterms:modified xsi:type="dcterms:W3CDTF">2023-08-03T16:26:53Z</dcterms:modified>
</cp:coreProperties>
</file>