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7" r:id="rId7"/>
    <p:sldId id="261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32.2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32.2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32.2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9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28.39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4.9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5.3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5.9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6.6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32.2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7.0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7.6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8.0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22.5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22.8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23.9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01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01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02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06.9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32.2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11.97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4.9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5.3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5.9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6.6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7.0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7.6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8.0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22.5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22.8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32.2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23.9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01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01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02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06.9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11.97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4.9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5.3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5.9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6.6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32.2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7.0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7.6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18.0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22.5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22.8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2:23.9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01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01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02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06.9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32.2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3:11.97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32.2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2:15:32.2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A32-55B2-F7BB-B395-B3C2020BD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13156-C498-69C0-769B-F538D4E49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A9A3-845C-F7F1-19D8-1C6616C0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2603-6EDF-4E9B-A4F2-64CE1CF5338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63D7-2662-53E9-0698-A973047F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93233-8783-FF11-84A3-1AC16DD5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601-FD80-4696-8E16-7C5D848C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9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B836-EC67-C8FE-52E5-5134C9D4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17A63-FBB0-92B5-6A05-FFC0E0F06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890F-A184-4A8C-8666-F848AEA4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2603-6EDF-4E9B-A4F2-64CE1CF5338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63C3-1E75-D8EC-8650-6E0B4DA7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DEE6-FF7E-B5B3-7088-DD60F211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601-FD80-4696-8E16-7C5D848C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6A881-C907-9D0E-1929-CFC04515C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D523B-65F3-B38C-D76E-4878490C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9569-388E-183A-C316-EF3243A9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2603-6EDF-4E9B-A4F2-64CE1CF5338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3A26-CB38-7194-8602-45EFD78D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73EDC-3915-D4FE-56B9-72DCE964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601-FD80-4696-8E16-7C5D848C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5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584D-C3F3-87D2-4DD7-617F733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B0F60-B500-E350-727A-B4D6057B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1E32-F8E3-9F97-6788-8A85DE57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2603-6EDF-4E9B-A4F2-64CE1CF5338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2E1D-5FD8-4CC5-309B-F97B1EC2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1D2E-AD4D-72D5-85AA-EA7D133F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601-FD80-4696-8E16-7C5D848C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1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8D5E-4B97-C64F-C4C2-3D54C22E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98571-668E-B137-2B0C-EFC7155F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CE89-5BD1-4A99-D810-C28750D8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2603-6EDF-4E9B-A4F2-64CE1CF5338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DA64-8948-EB2F-1383-C56FBF9E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EF48-A02E-A021-7C16-2C1679AF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601-FD80-4696-8E16-7C5D848C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D552-672F-B090-0098-313F4DC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C0D0-6AD6-24E3-3D85-8546B889D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1BCFE-0A97-2B2D-219E-D728E7DE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E0A0F-042F-CEDE-BE8B-A00009B1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2603-6EDF-4E9B-A4F2-64CE1CF5338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832A6-E039-CFC0-AFFA-8C69647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7499D-9A15-5508-8DBD-6D46953F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601-FD80-4696-8E16-7C5D848C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2959-50CA-5892-760B-3406A3D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E7567-0648-BA62-78E3-49765677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38CEA-C747-DDF9-5BA3-059EB5AF3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CAE54-8143-EF83-CE8F-B4B8AC8C2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694B1-E995-5B1F-0D48-BD2A54EDA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70041-F02E-561E-0778-005AA288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2603-6EDF-4E9B-A4F2-64CE1CF5338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A2D61-6B46-614F-418D-BD5CE451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D6EA1-E64C-5009-AC8B-FEA1FAEB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601-FD80-4696-8E16-7C5D848C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54CD-05DF-3C87-F75D-470CDF79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DAD04-9D7A-02F5-B476-0AA024A7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2603-6EDF-4E9B-A4F2-64CE1CF5338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3DFAB-1AED-E6D5-4D5F-4B74C8A3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0889B-1C32-5CAC-149B-5E58E326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601-FD80-4696-8E16-7C5D848C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20515-E733-6E92-2061-130EBF22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2603-6EDF-4E9B-A4F2-64CE1CF5338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CD8A5-096E-A811-2E43-D10C6460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F4FE4-4A61-CDDC-ABDA-5FE18AB7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601-FD80-4696-8E16-7C5D848C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9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BFED-3997-2721-5404-A020211F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6454E-CC51-3FC4-0DAE-68860F18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11BB8-12C4-A81F-7E6E-39948F20D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9330-DE50-3F28-1D31-D5DD0690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2603-6EDF-4E9B-A4F2-64CE1CF5338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7BD6-5C2C-CA6F-DE0B-2339736D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6641E-204C-7764-EB0C-4C8B328F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601-FD80-4696-8E16-7C5D848C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20AD-441C-B360-4528-0EDCCABE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58A3C-5BC7-D49E-E991-1C9989460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61320-AD92-7CB4-F67D-C5B5B5A7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C5F74-3A0F-1725-8AAA-8AEB7811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2603-6EDF-4E9B-A4F2-64CE1CF5338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C14A3-C962-030A-D669-9E83C063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46376-000D-A570-F484-B31791F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9601-FD80-4696-8E16-7C5D848C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6066A-B251-0F57-106E-7ED9A175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C9B-2FB8-DCEB-6F37-0160C2837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D062-6C6D-4CF7-4D23-7F1FC9144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2603-6EDF-4E9B-A4F2-64CE1CF5338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93A7-4874-F6A9-6E2D-251D9B828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01574-5085-1E8F-2DD5-8CD99E719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9601-FD80-4696-8E16-7C5D848C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50.xml"/><Relationship Id="rId18" Type="http://schemas.openxmlformats.org/officeDocument/2006/relationships/image" Target="../media/image17.png"/><Relationship Id="rId3" Type="http://schemas.openxmlformats.org/officeDocument/2006/relationships/image" Target="../media/image14.png"/><Relationship Id="rId21" Type="http://schemas.openxmlformats.org/officeDocument/2006/relationships/customXml" Target="../ink/ink55.xml"/><Relationship Id="rId7" Type="http://schemas.openxmlformats.org/officeDocument/2006/relationships/customXml" Target="../ink/ink45.xml"/><Relationship Id="rId12" Type="http://schemas.openxmlformats.org/officeDocument/2006/relationships/customXml" Target="../ink/ink49.xml"/><Relationship Id="rId17" Type="http://schemas.openxmlformats.org/officeDocument/2006/relationships/customXml" Target="../ink/ink53.xml"/><Relationship Id="rId2" Type="http://schemas.openxmlformats.org/officeDocument/2006/relationships/customXml" Target="../ink/ink41.xml"/><Relationship Id="rId16" Type="http://schemas.openxmlformats.org/officeDocument/2006/relationships/customXml" Target="../ink/ink52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customXml" Target="../ink/ink48.xml"/><Relationship Id="rId5" Type="http://schemas.openxmlformats.org/officeDocument/2006/relationships/customXml" Target="../ink/ink43.xml"/><Relationship Id="rId15" Type="http://schemas.openxmlformats.org/officeDocument/2006/relationships/image" Target="../media/image16.png"/><Relationship Id="rId10" Type="http://schemas.openxmlformats.org/officeDocument/2006/relationships/customXml" Target="../ink/ink47.xml"/><Relationship Id="rId19" Type="http://schemas.openxmlformats.org/officeDocument/2006/relationships/customXml" Target="../ink/ink54.xml"/><Relationship Id="rId4" Type="http://schemas.openxmlformats.org/officeDocument/2006/relationships/customXml" Target="../ink/ink42.xml"/><Relationship Id="rId9" Type="http://schemas.openxmlformats.org/officeDocument/2006/relationships/customXml" Target="../ink/ink46.xml"/><Relationship Id="rId14" Type="http://schemas.openxmlformats.org/officeDocument/2006/relationships/customXml" Target="../ink/ink51.xml"/><Relationship Id="rId2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65.xml"/><Relationship Id="rId18" Type="http://schemas.openxmlformats.org/officeDocument/2006/relationships/image" Target="../media/image17.png"/><Relationship Id="rId3" Type="http://schemas.openxmlformats.org/officeDocument/2006/relationships/image" Target="../media/image14.png"/><Relationship Id="rId21" Type="http://schemas.openxmlformats.org/officeDocument/2006/relationships/customXml" Target="../ink/ink70.xml"/><Relationship Id="rId7" Type="http://schemas.openxmlformats.org/officeDocument/2006/relationships/customXml" Target="../ink/ink60.xml"/><Relationship Id="rId12" Type="http://schemas.openxmlformats.org/officeDocument/2006/relationships/customXml" Target="../ink/ink64.xml"/><Relationship Id="rId17" Type="http://schemas.openxmlformats.org/officeDocument/2006/relationships/customXml" Target="../ink/ink68.xml"/><Relationship Id="rId2" Type="http://schemas.openxmlformats.org/officeDocument/2006/relationships/customXml" Target="../ink/ink56.xml"/><Relationship Id="rId16" Type="http://schemas.openxmlformats.org/officeDocument/2006/relationships/customXml" Target="../ink/ink67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1" Type="http://schemas.openxmlformats.org/officeDocument/2006/relationships/customXml" Target="../ink/ink63.xml"/><Relationship Id="rId5" Type="http://schemas.openxmlformats.org/officeDocument/2006/relationships/customXml" Target="../ink/ink58.xml"/><Relationship Id="rId15" Type="http://schemas.openxmlformats.org/officeDocument/2006/relationships/image" Target="../media/image16.png"/><Relationship Id="rId10" Type="http://schemas.openxmlformats.org/officeDocument/2006/relationships/customXml" Target="../ink/ink62.xml"/><Relationship Id="rId19" Type="http://schemas.openxmlformats.org/officeDocument/2006/relationships/customXml" Target="../ink/ink69.xml"/><Relationship Id="rId4" Type="http://schemas.openxmlformats.org/officeDocument/2006/relationships/customXml" Target="../ink/ink57.xml"/><Relationship Id="rId9" Type="http://schemas.openxmlformats.org/officeDocument/2006/relationships/customXml" Target="../ink/ink61.xml"/><Relationship Id="rId14" Type="http://schemas.openxmlformats.org/officeDocument/2006/relationships/customXml" Target="../ink/ink66.xml"/><Relationship Id="rId2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k-means-clustering-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0.xml"/><Relationship Id="rId3" Type="http://schemas.openxmlformats.org/officeDocument/2006/relationships/image" Target="../media/image14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20.xml"/><Relationship Id="rId18" Type="http://schemas.openxmlformats.org/officeDocument/2006/relationships/image" Target="../media/image17.png"/><Relationship Id="rId3" Type="http://schemas.openxmlformats.org/officeDocument/2006/relationships/image" Target="../media/image14.png"/><Relationship Id="rId21" Type="http://schemas.openxmlformats.org/officeDocument/2006/relationships/customXml" Target="../ink/ink25.xml"/><Relationship Id="rId7" Type="http://schemas.openxmlformats.org/officeDocument/2006/relationships/customXml" Target="../ink/ink15.xml"/><Relationship Id="rId12" Type="http://schemas.openxmlformats.org/officeDocument/2006/relationships/customXml" Target="../ink/ink19.xml"/><Relationship Id="rId17" Type="http://schemas.openxmlformats.org/officeDocument/2006/relationships/customXml" Target="../ink/ink23.xml"/><Relationship Id="rId2" Type="http://schemas.openxmlformats.org/officeDocument/2006/relationships/customXml" Target="../ink/ink11.xml"/><Relationship Id="rId16" Type="http://schemas.openxmlformats.org/officeDocument/2006/relationships/customXml" Target="../ink/ink22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customXml" Target="../ink/ink18.xml"/><Relationship Id="rId5" Type="http://schemas.openxmlformats.org/officeDocument/2006/relationships/customXml" Target="../ink/ink13.xml"/><Relationship Id="rId15" Type="http://schemas.openxmlformats.org/officeDocument/2006/relationships/image" Target="../media/image16.png"/><Relationship Id="rId10" Type="http://schemas.openxmlformats.org/officeDocument/2006/relationships/customXml" Target="../ink/ink17.xml"/><Relationship Id="rId19" Type="http://schemas.openxmlformats.org/officeDocument/2006/relationships/customXml" Target="../ink/ink24.xml"/><Relationship Id="rId4" Type="http://schemas.openxmlformats.org/officeDocument/2006/relationships/customXml" Target="../ink/ink12.xml"/><Relationship Id="rId9" Type="http://schemas.openxmlformats.org/officeDocument/2006/relationships/customXml" Target="../ink/ink16.xml"/><Relationship Id="rId14" Type="http://schemas.openxmlformats.org/officeDocument/2006/relationships/customXml" Target="../ink/ink21.xml"/><Relationship Id="rId2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35.xml"/><Relationship Id="rId18" Type="http://schemas.openxmlformats.org/officeDocument/2006/relationships/image" Target="../media/image17.png"/><Relationship Id="rId3" Type="http://schemas.openxmlformats.org/officeDocument/2006/relationships/image" Target="../media/image14.png"/><Relationship Id="rId21" Type="http://schemas.openxmlformats.org/officeDocument/2006/relationships/customXml" Target="../ink/ink40.xml"/><Relationship Id="rId7" Type="http://schemas.openxmlformats.org/officeDocument/2006/relationships/customXml" Target="../ink/ink30.xml"/><Relationship Id="rId12" Type="http://schemas.openxmlformats.org/officeDocument/2006/relationships/customXml" Target="../ink/ink34.xml"/><Relationship Id="rId17" Type="http://schemas.openxmlformats.org/officeDocument/2006/relationships/customXml" Target="../ink/ink38.xml"/><Relationship Id="rId2" Type="http://schemas.openxmlformats.org/officeDocument/2006/relationships/customXml" Target="../ink/ink26.xml"/><Relationship Id="rId16" Type="http://schemas.openxmlformats.org/officeDocument/2006/relationships/customXml" Target="../ink/ink37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customXml" Target="../ink/ink33.xml"/><Relationship Id="rId5" Type="http://schemas.openxmlformats.org/officeDocument/2006/relationships/customXml" Target="../ink/ink28.xml"/><Relationship Id="rId15" Type="http://schemas.openxmlformats.org/officeDocument/2006/relationships/image" Target="../media/image16.png"/><Relationship Id="rId10" Type="http://schemas.openxmlformats.org/officeDocument/2006/relationships/customXml" Target="../ink/ink32.xml"/><Relationship Id="rId19" Type="http://schemas.openxmlformats.org/officeDocument/2006/relationships/customXml" Target="../ink/ink39.xml"/><Relationship Id="rId4" Type="http://schemas.openxmlformats.org/officeDocument/2006/relationships/customXml" Target="../ink/ink27.xml"/><Relationship Id="rId9" Type="http://schemas.openxmlformats.org/officeDocument/2006/relationships/customXml" Target="../ink/ink31.xml"/><Relationship Id="rId14" Type="http://schemas.openxmlformats.org/officeDocument/2006/relationships/customXml" Target="../ink/ink36.xml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7BE265E6-D012-42B3-A7DE-C8FEED40D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24917" y="3131936"/>
            <a:ext cx="1240640" cy="124063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B9A5AE-0A9C-4EB1-9569-A44D89EFC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0306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04198-4523-A795-7137-FF4D836109CE}"/>
              </a:ext>
            </a:extLst>
          </p:cNvPr>
          <p:cNvSpPr txBox="1"/>
          <p:nvPr/>
        </p:nvSpPr>
        <p:spPr>
          <a:xfrm>
            <a:off x="5289045" y="3091694"/>
            <a:ext cx="5443469" cy="170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680517">
              <a:spcAft>
                <a:spcPts val="771"/>
              </a:spcAft>
            </a:pPr>
            <a:r>
              <a:rPr lang="en-US" sz="5881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rPr>
              <a:t>Chủ đề: Kmeans</a:t>
            </a:r>
          </a:p>
          <a:p>
            <a:pPr algn="ctr" defTabSz="1680517">
              <a:spcAft>
                <a:spcPts val="771"/>
              </a:spcAft>
            </a:pPr>
            <a:r>
              <a:rPr lang="en-US" sz="3856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(Giải quyết từ gốc)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1AFCD-A240-810A-62A6-A8AE22038C71}"/>
              </a:ext>
            </a:extLst>
          </p:cNvPr>
          <p:cNvSpPr txBox="1"/>
          <p:nvPr/>
        </p:nvSpPr>
        <p:spPr>
          <a:xfrm>
            <a:off x="5987080" y="1575723"/>
            <a:ext cx="5233646" cy="101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0517">
              <a:spcAft>
                <a:spcPts val="771"/>
              </a:spcAft>
            </a:pPr>
            <a:r>
              <a:rPr lang="en-US" sz="588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Faster Team</a:t>
            </a:r>
            <a:endParaRPr lang="en-US" sz="3200"/>
          </a:p>
        </p:txBody>
      </p:sp>
      <p:pic>
        <p:nvPicPr>
          <p:cNvPr id="6" name="Picture 5" descr="A picture containing circle, graphics, design, creativity&#10;&#10;Description automatically generated">
            <a:extLst>
              <a:ext uri="{FF2B5EF4-FFF2-40B4-BE49-F238E27FC236}">
                <a16:creationId xmlns:a16="http://schemas.microsoft.com/office/drawing/2014/main" id="{399C7CB5-7A7F-8806-FF4E-DABE12F0E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1253302"/>
            <a:ext cx="1658779" cy="1658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CC4BCB-0935-A0F6-23B5-F995135F10C2}"/>
              </a:ext>
            </a:extLst>
          </p:cNvPr>
          <p:cNvSpPr txBox="1"/>
          <p:nvPr/>
        </p:nvSpPr>
        <p:spPr>
          <a:xfrm>
            <a:off x="4695613" y="4971352"/>
            <a:ext cx="6168163" cy="601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80517">
              <a:spcAft>
                <a:spcPts val="771"/>
              </a:spcAft>
            </a:pPr>
            <a:r>
              <a:rPr lang="en-US" sz="33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 soạn: Đào Xuân Hoàng Tuấn</a:t>
            </a:r>
            <a:endParaRPr lang="en-US" sz="257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45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B0F915-1FFC-FB56-9AC3-FEB491452A3D}"/>
                  </a:ext>
                </a:extLst>
              </p14:cNvPr>
              <p14:cNvContentPartPr/>
              <p14:nvPr/>
            </p14:nvContentPartPr>
            <p14:xfrm>
              <a:off x="2271352" y="195610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B0F915-1FFC-FB56-9AC3-FEB491452A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352" y="19204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EA59A02-CDD0-5288-3E2A-BFED49D2092A}"/>
                  </a:ext>
                </a:extLst>
              </p14:cNvPr>
              <p14:cNvContentPartPr/>
              <p14:nvPr/>
            </p14:nvContentPartPr>
            <p14:xfrm>
              <a:off x="2861032" y="238918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EA59A02-CDD0-5288-3E2A-BFED49D209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392" y="23535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E5FC79D-A9C1-6A5B-6D5C-387FCB1C3721}"/>
                  </a:ext>
                </a:extLst>
              </p14:cNvPr>
              <p14:cNvContentPartPr/>
              <p14:nvPr/>
            </p14:nvContentPartPr>
            <p14:xfrm>
              <a:off x="3539272" y="3588708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E5FC79D-A9C1-6A5B-6D5C-387FCB1C3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3632" y="35527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125F8B3-26EB-7673-F30B-BB0C03E98283}"/>
                  </a:ext>
                </a:extLst>
              </p14:cNvPr>
              <p14:cNvContentPartPr/>
              <p14:nvPr/>
            </p14:nvContentPartPr>
            <p14:xfrm>
              <a:off x="5201032" y="3028548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125F8B3-26EB-7673-F30B-BB0C03E98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5032" y="29925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2ACA826-1207-28E8-ABEB-F70033FF1720}"/>
                  </a:ext>
                </a:extLst>
              </p14:cNvPr>
              <p14:cNvContentPartPr/>
              <p14:nvPr/>
            </p14:nvContentPartPr>
            <p14:xfrm>
              <a:off x="5044072" y="4601388"/>
              <a:ext cx="21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2ACA826-1207-28E8-ABEB-F70033FF17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8072" y="4565388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CDFF0F-F81E-07C2-DBE7-1A6BFC2E0828}"/>
                  </a:ext>
                </a:extLst>
              </p14:cNvPr>
              <p14:cNvContentPartPr/>
              <p14:nvPr/>
            </p14:nvContentPartPr>
            <p14:xfrm>
              <a:off x="5446552" y="1828668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CDFF0F-F81E-07C2-DBE7-1A6BFC2E08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0912" y="17926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1DAFC6-C4DE-154A-2BB1-5796E28A564D}"/>
                  </a:ext>
                </a:extLst>
              </p14:cNvPr>
              <p14:cNvContentPartPr/>
              <p14:nvPr/>
            </p14:nvContentPartPr>
            <p14:xfrm>
              <a:off x="6842992" y="3932868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1DAFC6-C4DE-154A-2BB1-5796E28A56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7352" y="38968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534329A-3412-2FC0-0A99-78BB6ADB5562}"/>
                  </a:ext>
                </a:extLst>
              </p14:cNvPr>
              <p14:cNvContentPartPr/>
              <p14:nvPr/>
            </p14:nvContentPartPr>
            <p14:xfrm>
              <a:off x="9153472" y="2084628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534329A-3412-2FC0-0A99-78BB6ADB55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832" y="20486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A393269-CBC1-7173-629E-B4CDCBF6B72D}"/>
                  </a:ext>
                </a:extLst>
              </p14:cNvPr>
              <p14:cNvContentPartPr/>
              <p14:nvPr/>
            </p14:nvContentPartPr>
            <p14:xfrm>
              <a:off x="8927392" y="4778148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A393269-CBC1-7173-629E-B4CDCBF6B7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1392" y="47425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B2E1980-EF37-293E-F787-6DBCE8FA3CD0}"/>
                  </a:ext>
                </a:extLst>
              </p14:cNvPr>
              <p14:cNvContentPartPr/>
              <p14:nvPr/>
            </p14:nvContentPartPr>
            <p14:xfrm>
              <a:off x="9891112" y="3421308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B2E1980-EF37-293E-F787-6DBCE8FA3C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472" y="3385668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3AB6FCF-8740-86C7-407B-8D60743B00A2}"/>
              </a:ext>
            </a:extLst>
          </p:cNvPr>
          <p:cNvGrpSpPr/>
          <p:nvPr/>
        </p:nvGrpSpPr>
        <p:grpSpPr>
          <a:xfrm>
            <a:off x="4227394" y="2815532"/>
            <a:ext cx="20520" cy="19800"/>
            <a:chOff x="2605072" y="4217988"/>
            <a:chExt cx="20520" cy="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DE209F-56D5-A13B-8E75-0168D890D740}"/>
                    </a:ext>
                  </a:extLst>
                </p14:cNvPr>
                <p14:cNvContentPartPr/>
                <p14:nvPr/>
              </p14:nvContentPartPr>
              <p14:xfrm>
                <a:off x="2625232" y="4237428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DE209F-56D5-A13B-8E75-0168D890D7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9232" y="42017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DF31D11-DEA4-C966-A55E-4668F04E86A4}"/>
                    </a:ext>
                  </a:extLst>
                </p14:cNvPr>
                <p14:cNvContentPartPr/>
                <p14:nvPr/>
              </p14:nvContentPartPr>
              <p14:xfrm>
                <a:off x="2625232" y="4237428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DF31D11-DEA4-C966-A55E-4668F04E86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9232" y="42017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0E2E7D4-001E-3CAA-1463-4858B1D79232}"/>
                    </a:ext>
                  </a:extLst>
                </p14:cNvPr>
                <p14:cNvContentPartPr/>
                <p14:nvPr/>
              </p14:nvContentPartPr>
              <p14:xfrm>
                <a:off x="2625232" y="4237428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0E2E7D4-001E-3CAA-1463-4858B1D792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89232" y="42017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2AF874-A0E7-2CBA-5957-1A669F6DC12F}"/>
                    </a:ext>
                  </a:extLst>
                </p14:cNvPr>
                <p14:cNvContentPartPr/>
                <p14:nvPr/>
              </p14:nvContentPartPr>
              <p14:xfrm>
                <a:off x="2605072" y="4217988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2AF874-A0E7-2CBA-5957-1A669F6DC12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42432" y="415534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12C77-9CB5-654D-6F40-83417753C820}"/>
                  </a:ext>
                </a:extLst>
              </p14:cNvPr>
              <p14:cNvContentPartPr/>
              <p14:nvPr/>
            </p14:nvContentPartPr>
            <p14:xfrm>
              <a:off x="7997953" y="2929753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12C77-9CB5-654D-6F40-83417753C82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34953" y="2867113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9CA30A-B1FB-72A2-83E4-A78AA3DA5FE4}"/>
              </a:ext>
            </a:extLst>
          </p:cNvPr>
          <p:cNvCxnSpPr/>
          <p:nvPr/>
        </p:nvCxnSpPr>
        <p:spPr>
          <a:xfrm flipH="1">
            <a:off x="4227394" y="1828668"/>
            <a:ext cx="1219158" cy="986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8D699-BAF5-C428-0A99-31009D65ADAD}"/>
              </a:ext>
            </a:extLst>
          </p:cNvPr>
          <p:cNvCxnSpPr/>
          <p:nvPr/>
        </p:nvCxnSpPr>
        <p:spPr>
          <a:xfrm>
            <a:off x="2271352" y="1956108"/>
            <a:ext cx="1976202" cy="878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DF3D48-FB57-DE66-C6D0-5B9B9D4CFC1A}"/>
              </a:ext>
            </a:extLst>
          </p:cNvPr>
          <p:cNvCxnSpPr/>
          <p:nvPr/>
        </p:nvCxnSpPr>
        <p:spPr>
          <a:xfrm>
            <a:off x="2861032" y="2395540"/>
            <a:ext cx="1386522" cy="439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F4C5E8-44C1-922A-F2C1-4C8E7D0B0AFD}"/>
              </a:ext>
            </a:extLst>
          </p:cNvPr>
          <p:cNvCxnSpPr/>
          <p:nvPr/>
        </p:nvCxnSpPr>
        <p:spPr>
          <a:xfrm flipH="1">
            <a:off x="3554293" y="2815532"/>
            <a:ext cx="673101" cy="773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517131-518E-D0F2-F87A-00B766B75B1D}"/>
              </a:ext>
            </a:extLst>
          </p:cNvPr>
          <p:cNvCxnSpPr/>
          <p:nvPr/>
        </p:nvCxnSpPr>
        <p:spPr>
          <a:xfrm>
            <a:off x="4247554" y="2834972"/>
            <a:ext cx="796518" cy="1766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5FF93D-A427-CE28-F7D6-68913A22528A}"/>
              </a:ext>
            </a:extLst>
          </p:cNvPr>
          <p:cNvCxnSpPr/>
          <p:nvPr/>
        </p:nvCxnSpPr>
        <p:spPr>
          <a:xfrm>
            <a:off x="4247554" y="2815532"/>
            <a:ext cx="953478" cy="213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1A1A49-2DAB-9A03-D050-2C82A804FAB7}"/>
              </a:ext>
            </a:extLst>
          </p:cNvPr>
          <p:cNvCxnSpPr/>
          <p:nvPr/>
        </p:nvCxnSpPr>
        <p:spPr>
          <a:xfrm flipH="1">
            <a:off x="6842992" y="2929753"/>
            <a:ext cx="1154961" cy="10031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BD3E51-FB98-4C20-808A-B66FCC4394A5}"/>
              </a:ext>
            </a:extLst>
          </p:cNvPr>
          <p:cNvCxnSpPr/>
          <p:nvPr/>
        </p:nvCxnSpPr>
        <p:spPr>
          <a:xfrm flipV="1">
            <a:off x="7997953" y="2084628"/>
            <a:ext cx="1155519" cy="83741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6E1AB9-318D-17FF-0296-6365CFA6D083}"/>
              </a:ext>
            </a:extLst>
          </p:cNvPr>
          <p:cNvCxnSpPr/>
          <p:nvPr/>
        </p:nvCxnSpPr>
        <p:spPr>
          <a:xfrm>
            <a:off x="7997953" y="2929753"/>
            <a:ext cx="1893159" cy="499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5280D-0646-121F-2665-2593E502607E}"/>
              </a:ext>
            </a:extLst>
          </p:cNvPr>
          <p:cNvCxnSpPr/>
          <p:nvPr/>
        </p:nvCxnSpPr>
        <p:spPr>
          <a:xfrm>
            <a:off x="7997953" y="2922040"/>
            <a:ext cx="929439" cy="18561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4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B0F915-1FFC-FB56-9AC3-FEB491452A3D}"/>
                  </a:ext>
                </a:extLst>
              </p14:cNvPr>
              <p14:cNvContentPartPr/>
              <p14:nvPr/>
            </p14:nvContentPartPr>
            <p14:xfrm>
              <a:off x="2271352" y="195610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B0F915-1FFC-FB56-9AC3-FEB491452A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352" y="19204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EA59A02-CDD0-5288-3E2A-BFED49D2092A}"/>
                  </a:ext>
                </a:extLst>
              </p14:cNvPr>
              <p14:cNvContentPartPr/>
              <p14:nvPr/>
            </p14:nvContentPartPr>
            <p14:xfrm>
              <a:off x="2861032" y="238918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EA59A02-CDD0-5288-3E2A-BFED49D209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392" y="23535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E5FC79D-A9C1-6A5B-6D5C-387FCB1C3721}"/>
                  </a:ext>
                </a:extLst>
              </p14:cNvPr>
              <p14:cNvContentPartPr/>
              <p14:nvPr/>
            </p14:nvContentPartPr>
            <p14:xfrm>
              <a:off x="3539272" y="3588708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E5FC79D-A9C1-6A5B-6D5C-387FCB1C3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3632" y="35527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125F8B3-26EB-7673-F30B-BB0C03E98283}"/>
                  </a:ext>
                </a:extLst>
              </p14:cNvPr>
              <p14:cNvContentPartPr/>
              <p14:nvPr/>
            </p14:nvContentPartPr>
            <p14:xfrm>
              <a:off x="5201032" y="3028548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125F8B3-26EB-7673-F30B-BB0C03E98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5032" y="29925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2ACA826-1207-28E8-ABEB-F70033FF1720}"/>
                  </a:ext>
                </a:extLst>
              </p14:cNvPr>
              <p14:cNvContentPartPr/>
              <p14:nvPr/>
            </p14:nvContentPartPr>
            <p14:xfrm>
              <a:off x="5044072" y="4601388"/>
              <a:ext cx="21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2ACA826-1207-28E8-ABEB-F70033FF17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8072" y="4565388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CDFF0F-F81E-07C2-DBE7-1A6BFC2E0828}"/>
                  </a:ext>
                </a:extLst>
              </p14:cNvPr>
              <p14:cNvContentPartPr/>
              <p14:nvPr/>
            </p14:nvContentPartPr>
            <p14:xfrm>
              <a:off x="5446552" y="1828668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CDFF0F-F81E-07C2-DBE7-1A6BFC2E08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0912" y="17926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1DAFC6-C4DE-154A-2BB1-5796E28A564D}"/>
                  </a:ext>
                </a:extLst>
              </p14:cNvPr>
              <p14:cNvContentPartPr/>
              <p14:nvPr/>
            </p14:nvContentPartPr>
            <p14:xfrm>
              <a:off x="6842992" y="3932868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1DAFC6-C4DE-154A-2BB1-5796E28A56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7352" y="38968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534329A-3412-2FC0-0A99-78BB6ADB5562}"/>
                  </a:ext>
                </a:extLst>
              </p14:cNvPr>
              <p14:cNvContentPartPr/>
              <p14:nvPr/>
            </p14:nvContentPartPr>
            <p14:xfrm>
              <a:off x="9153472" y="2084628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534329A-3412-2FC0-0A99-78BB6ADB55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832" y="20486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A393269-CBC1-7173-629E-B4CDCBF6B72D}"/>
                  </a:ext>
                </a:extLst>
              </p14:cNvPr>
              <p14:cNvContentPartPr/>
              <p14:nvPr/>
            </p14:nvContentPartPr>
            <p14:xfrm>
              <a:off x="8927392" y="4778148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A393269-CBC1-7173-629E-B4CDCBF6B7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1392" y="47425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B2E1980-EF37-293E-F787-6DBCE8FA3CD0}"/>
                  </a:ext>
                </a:extLst>
              </p14:cNvPr>
              <p14:cNvContentPartPr/>
              <p14:nvPr/>
            </p14:nvContentPartPr>
            <p14:xfrm>
              <a:off x="9891112" y="3421308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B2E1980-EF37-293E-F787-6DBCE8FA3C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472" y="3385668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3AB6FCF-8740-86C7-407B-8D60743B00A2}"/>
              </a:ext>
            </a:extLst>
          </p:cNvPr>
          <p:cNvGrpSpPr/>
          <p:nvPr/>
        </p:nvGrpSpPr>
        <p:grpSpPr>
          <a:xfrm>
            <a:off x="4227394" y="2815532"/>
            <a:ext cx="20520" cy="19800"/>
            <a:chOff x="2605072" y="4217988"/>
            <a:chExt cx="20520" cy="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DE209F-56D5-A13B-8E75-0168D890D740}"/>
                    </a:ext>
                  </a:extLst>
                </p14:cNvPr>
                <p14:cNvContentPartPr/>
                <p14:nvPr/>
              </p14:nvContentPartPr>
              <p14:xfrm>
                <a:off x="2625232" y="4237428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DE209F-56D5-A13B-8E75-0168D890D7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9232" y="42017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DF31D11-DEA4-C966-A55E-4668F04E86A4}"/>
                    </a:ext>
                  </a:extLst>
                </p14:cNvPr>
                <p14:cNvContentPartPr/>
                <p14:nvPr/>
              </p14:nvContentPartPr>
              <p14:xfrm>
                <a:off x="2625232" y="4237428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DF31D11-DEA4-C966-A55E-4668F04E86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9232" y="42017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0E2E7D4-001E-3CAA-1463-4858B1D79232}"/>
                    </a:ext>
                  </a:extLst>
                </p14:cNvPr>
                <p14:cNvContentPartPr/>
                <p14:nvPr/>
              </p14:nvContentPartPr>
              <p14:xfrm>
                <a:off x="2625232" y="4237428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0E2E7D4-001E-3CAA-1463-4858B1D792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89232" y="42017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2AF874-A0E7-2CBA-5957-1A669F6DC12F}"/>
                    </a:ext>
                  </a:extLst>
                </p14:cNvPr>
                <p14:cNvContentPartPr/>
                <p14:nvPr/>
              </p14:nvContentPartPr>
              <p14:xfrm>
                <a:off x="2605072" y="4217988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2AF874-A0E7-2CBA-5957-1A669F6DC12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42432" y="415534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12C77-9CB5-654D-6F40-83417753C820}"/>
                  </a:ext>
                </a:extLst>
              </p14:cNvPr>
              <p14:cNvContentPartPr/>
              <p14:nvPr/>
            </p14:nvContentPartPr>
            <p14:xfrm>
              <a:off x="8552426" y="358377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12C77-9CB5-654D-6F40-83417753C82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89426" y="3521131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9CA30A-B1FB-72A2-83E4-A78AA3DA5FE4}"/>
              </a:ext>
            </a:extLst>
          </p:cNvPr>
          <p:cNvCxnSpPr/>
          <p:nvPr/>
        </p:nvCxnSpPr>
        <p:spPr>
          <a:xfrm flipH="1">
            <a:off x="4227394" y="1828668"/>
            <a:ext cx="1219158" cy="986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8D699-BAF5-C428-0A99-31009D65ADAD}"/>
              </a:ext>
            </a:extLst>
          </p:cNvPr>
          <p:cNvCxnSpPr/>
          <p:nvPr/>
        </p:nvCxnSpPr>
        <p:spPr>
          <a:xfrm>
            <a:off x="2271352" y="1956108"/>
            <a:ext cx="1976202" cy="878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DF3D48-FB57-DE66-C6D0-5B9B9D4CFC1A}"/>
              </a:ext>
            </a:extLst>
          </p:cNvPr>
          <p:cNvCxnSpPr/>
          <p:nvPr/>
        </p:nvCxnSpPr>
        <p:spPr>
          <a:xfrm>
            <a:off x="2861032" y="2395540"/>
            <a:ext cx="1386522" cy="439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F4C5E8-44C1-922A-F2C1-4C8E7D0B0AFD}"/>
              </a:ext>
            </a:extLst>
          </p:cNvPr>
          <p:cNvCxnSpPr/>
          <p:nvPr/>
        </p:nvCxnSpPr>
        <p:spPr>
          <a:xfrm flipH="1">
            <a:off x="3554293" y="2815532"/>
            <a:ext cx="673101" cy="773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517131-518E-D0F2-F87A-00B766B75B1D}"/>
              </a:ext>
            </a:extLst>
          </p:cNvPr>
          <p:cNvCxnSpPr/>
          <p:nvPr/>
        </p:nvCxnSpPr>
        <p:spPr>
          <a:xfrm>
            <a:off x="4247554" y="2834972"/>
            <a:ext cx="796518" cy="1766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5FF93D-A427-CE28-F7D6-68913A22528A}"/>
              </a:ext>
            </a:extLst>
          </p:cNvPr>
          <p:cNvCxnSpPr/>
          <p:nvPr/>
        </p:nvCxnSpPr>
        <p:spPr>
          <a:xfrm>
            <a:off x="4247554" y="2815532"/>
            <a:ext cx="953478" cy="213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2570A-918B-509D-1314-446E2BAE9042}"/>
              </a:ext>
            </a:extLst>
          </p:cNvPr>
          <p:cNvCxnSpPr/>
          <p:nvPr/>
        </p:nvCxnSpPr>
        <p:spPr>
          <a:xfrm flipH="1">
            <a:off x="8552426" y="2084628"/>
            <a:ext cx="601046" cy="14991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FC075C-37AB-CA1F-B46F-39BDD34A5426}"/>
              </a:ext>
            </a:extLst>
          </p:cNvPr>
          <p:cNvCxnSpPr/>
          <p:nvPr/>
        </p:nvCxnSpPr>
        <p:spPr>
          <a:xfrm flipH="1">
            <a:off x="8632723" y="3429000"/>
            <a:ext cx="1258389" cy="1547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0150AF-A6DB-3014-2314-5B070233A9CF}"/>
              </a:ext>
            </a:extLst>
          </p:cNvPr>
          <p:cNvCxnSpPr/>
          <p:nvPr/>
        </p:nvCxnSpPr>
        <p:spPr>
          <a:xfrm flipV="1">
            <a:off x="6842992" y="3583771"/>
            <a:ext cx="1709434" cy="3490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9D0281-306A-8BBC-88E1-5033497E6A63}"/>
              </a:ext>
            </a:extLst>
          </p:cNvPr>
          <p:cNvCxnSpPr/>
          <p:nvPr/>
        </p:nvCxnSpPr>
        <p:spPr>
          <a:xfrm flipH="1" flipV="1">
            <a:off x="8552426" y="3583771"/>
            <a:ext cx="374966" cy="11943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94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A70923-676F-94AD-C42E-38BFCAD8DFB3}"/>
              </a:ext>
            </a:extLst>
          </p:cNvPr>
          <p:cNvSpPr txBox="1"/>
          <p:nvPr/>
        </p:nvSpPr>
        <p:spPr>
          <a:xfrm>
            <a:off x="3490450" y="1655406"/>
            <a:ext cx="365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Ứng dụng của thuật toán Kmeans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1E1C2-58DA-7EF5-526A-41AA223165F6}"/>
              </a:ext>
            </a:extLst>
          </p:cNvPr>
          <p:cNvSpPr txBox="1"/>
          <p:nvPr/>
        </p:nvSpPr>
        <p:spPr>
          <a:xfrm>
            <a:off x="3490450" y="2274838"/>
            <a:ext cx="48389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Phân khúc khách hàng trong kinh doanh</a:t>
            </a:r>
          </a:p>
          <a:p>
            <a:pPr algn="just">
              <a:buFont typeface="+mj-lt"/>
              <a:buAutoNum type="arabicPeriod"/>
            </a:pP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Phân tích gen trong y khoa</a:t>
            </a:r>
          </a:p>
          <a:p>
            <a:pPr algn="just">
              <a:buFont typeface="+mj-lt"/>
              <a:buAutoNum type="arabicPeriod"/>
            </a:pP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Sử dụng trong các bài toán Image segmentation</a:t>
            </a:r>
          </a:p>
          <a:p>
            <a:pPr algn="just">
              <a:buFont typeface="+mj-lt"/>
              <a:buAutoNum type="arabicPeriod"/>
            </a:pP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Nén hình ảnh.</a:t>
            </a:r>
          </a:p>
          <a:p>
            <a:pPr algn="just">
              <a:buFont typeface="+mj-lt"/>
              <a:buAutoNum type="arabicPeriod"/>
            </a:pP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Phát hiện tế bào ung thư.</a:t>
            </a:r>
          </a:p>
          <a:p>
            <a:pPr algn="just">
              <a:buFont typeface="+mj-lt"/>
              <a:buAutoNum type="arabicPeriod"/>
            </a:pP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Phát hiện bất thường (</a:t>
            </a:r>
            <a:r>
              <a:rPr lang="vi-VN" b="0" i="1">
                <a:solidFill>
                  <a:srgbClr val="333333"/>
                </a:solidFill>
                <a:effectLst/>
                <a:latin typeface="-apple-system"/>
              </a:rPr>
              <a:t>anomaly detection</a:t>
            </a: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).</a:t>
            </a:r>
            <a:endParaRPr lang="en-US" b="0" i="0">
              <a:solidFill>
                <a:srgbClr val="333333"/>
              </a:solidFill>
              <a:effectLst/>
              <a:latin typeface="-apple-system"/>
            </a:endParaRPr>
          </a:p>
          <a:p>
            <a:pPr algn="just">
              <a:buFont typeface="+mj-lt"/>
              <a:buAutoNum type="arabicPeriod"/>
            </a:pP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Và rất nhiều ứng dụng khác</a:t>
            </a:r>
            <a:endParaRPr lang="vi-VN" b="0" i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/>
              <a:t>Xem chi tiết trên </a:t>
            </a:r>
            <a:r>
              <a:rPr lang="en-US">
                <a:solidFill>
                  <a:schemeClr val="accent1"/>
                </a:solidFill>
              </a:rPr>
              <a:t>machinelearningcoban.com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C57B5-A74B-1C36-0ECC-33C0521DD21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Giới thiệu thuật toán K-means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Unsupervised learning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Phân cụm</a:t>
            </a:r>
          </a:p>
        </p:txBody>
      </p:sp>
      <p:pic>
        <p:nvPicPr>
          <p:cNvPr id="1026" name="Picture 2" descr="Introduction to k-Means Clustering with scikit-learn in Python | DataCamp">
            <a:extLst>
              <a:ext uri="{FF2B5EF4-FFF2-40B4-BE49-F238E27FC236}">
                <a16:creationId xmlns:a16="http://schemas.microsoft.com/office/drawing/2014/main" id="{5AB0B419-EB16-36DA-6F85-33D4E1665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6" y="1418842"/>
            <a:ext cx="6903720" cy="345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AFE641-3DD1-04D2-500D-B23DC2CA1A7D}"/>
              </a:ext>
            </a:extLst>
          </p:cNvPr>
          <p:cNvSpPr txBox="1"/>
          <p:nvPr/>
        </p:nvSpPr>
        <p:spPr>
          <a:xfrm>
            <a:off x="5496655" y="4856764"/>
            <a:ext cx="5618846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https://www.datacamp.com/tutorial/k-means-clustering-python</a:t>
            </a:r>
            <a:endParaRPr lang="en-US" sz="162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2" name="Isosceles Triangle 207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Isosceles Triangle 207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A0AF9-2979-6BBA-C37C-9110124C1FB5}"/>
              </a:ext>
            </a:extLst>
          </p:cNvPr>
          <p:cNvSpPr txBox="1"/>
          <p:nvPr/>
        </p:nvSpPr>
        <p:spPr>
          <a:xfrm>
            <a:off x="5419967" y="871690"/>
            <a:ext cx="2303836" cy="1807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B1: Xác định K</a:t>
            </a:r>
          </a:p>
          <a:p>
            <a:pPr defTabSz="932688">
              <a:spcAft>
                <a:spcPts val="600"/>
              </a:spcAft>
            </a:pPr>
            <a:r>
              <a:rPr lang="en-US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B2: Random ra K điểm</a:t>
            </a:r>
          </a:p>
          <a:p>
            <a:pPr defTabSz="932688">
              <a:spcAft>
                <a:spcPts val="600"/>
              </a:spcAft>
            </a:pPr>
            <a:r>
              <a:rPr lang="en-US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B3: Gán</a:t>
            </a:r>
          </a:p>
          <a:p>
            <a:pPr defTabSz="932688">
              <a:spcAft>
                <a:spcPts val="600"/>
              </a:spcAft>
            </a:pPr>
            <a:r>
              <a:rPr lang="en-US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B4: Update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40F2BA8-BCC5-DC13-B9EC-20A37F3DF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81" y="643467"/>
            <a:ext cx="2428854" cy="168601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7017D60-6839-079D-75D9-A8704DA8E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6" y="2483681"/>
            <a:ext cx="2506659" cy="1733527"/>
          </a:xfrm>
          <a:prstGeom prst="rect">
            <a:avLst/>
          </a:prstGeom>
        </p:spPr>
      </p:pic>
      <p:pic>
        <p:nvPicPr>
          <p:cNvPr id="2057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56EEE3C4-D64F-44D9-ECFE-16E4A794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t="5264" r="3746" b="5920"/>
          <a:stretch>
            <a:fillRect/>
          </a:stretch>
        </p:blipFill>
        <p:spPr bwMode="auto">
          <a:xfrm>
            <a:off x="3597321" y="2497908"/>
            <a:ext cx="2419747" cy="168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327960A8-D1AF-5519-8D7F-CE42C2828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1607" b="5408"/>
          <a:stretch>
            <a:fillRect/>
          </a:stretch>
        </p:blipFill>
        <p:spPr bwMode="auto">
          <a:xfrm>
            <a:off x="6244987" y="2530865"/>
            <a:ext cx="2419747" cy="168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B176D18A-8CCE-38A5-475B-9258AD75E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5"/>
          <a:stretch>
            <a:fillRect/>
          </a:stretch>
        </p:blipFill>
        <p:spPr bwMode="auto">
          <a:xfrm>
            <a:off x="8923470" y="2530865"/>
            <a:ext cx="2357953" cy="168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03538AEB-0505-1F64-25DD-79666A58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" b="1576"/>
          <a:stretch>
            <a:fillRect/>
          </a:stretch>
        </p:blipFill>
        <p:spPr bwMode="auto">
          <a:xfrm>
            <a:off x="955958" y="4528189"/>
            <a:ext cx="2279896" cy="168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FBB82BD7-749A-9A8B-C8CF-D6A188399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8"/>
          <a:stretch>
            <a:fillRect/>
          </a:stretch>
        </p:blipFill>
        <p:spPr bwMode="auto">
          <a:xfrm>
            <a:off x="3597321" y="4528189"/>
            <a:ext cx="2357953" cy="168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C173463F-0EEF-AD89-2484-CABC9D3B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5" b="6194"/>
          <a:stretch>
            <a:fillRect/>
          </a:stretch>
        </p:blipFill>
        <p:spPr bwMode="auto">
          <a:xfrm>
            <a:off x="6244987" y="4528189"/>
            <a:ext cx="2364457" cy="168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CFAC72D9-7F66-1ACF-ED90-F3FC0CA4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6" r="1547" b="8002"/>
          <a:stretch>
            <a:fillRect/>
          </a:stretch>
        </p:blipFill>
        <p:spPr bwMode="auto">
          <a:xfrm>
            <a:off x="8923470" y="4528189"/>
            <a:ext cx="2201840" cy="156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6EC19-99FD-CE45-1F8F-2B56F1464C65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Cách update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DF6CA-C9A5-ABE4-243B-B64FDBF055D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Đầu tiên với mỗi điểm ta gán các điểm vào tâm random gần nhất điểm đó nhất</a:t>
            </a:r>
          </a:p>
        </p:txBody>
      </p:sp>
      <p:pic>
        <p:nvPicPr>
          <p:cNvPr id="3074" name="Picture 2" descr="Visualizing the inner workings of the k-means clustering algorithm –  paulvanderlaken.com">
            <a:extLst>
              <a:ext uri="{FF2B5EF4-FFF2-40B4-BE49-F238E27FC236}">
                <a16:creationId xmlns:a16="http://schemas.microsoft.com/office/drawing/2014/main" id="{D3230AA0-664E-E0E1-6417-5E1437C2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27760"/>
            <a:ext cx="6903720" cy="46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83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0AA67-650E-A920-53B6-3D3661FBE756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Cách update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17A99-814D-2E3C-12D3-38D5D29E8AA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Sau đấy chọn ra điểm là trung điểm của cụm đấy rồi chọn điểm đó làm tâm mới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Và tiếp tục với mỗi điểm thì gán điểm đó với tâm cụm gần nhất</a:t>
            </a:r>
          </a:p>
        </p:txBody>
      </p:sp>
      <p:pic>
        <p:nvPicPr>
          <p:cNvPr id="5" name="Picture 4" descr="A picture containing colorfulness&#10;&#10;Description automatically generated">
            <a:extLst>
              <a:ext uri="{FF2B5EF4-FFF2-40B4-BE49-F238E27FC236}">
                <a16:creationId xmlns:a16="http://schemas.microsoft.com/office/drawing/2014/main" id="{ED362B03-EAB9-D644-729C-B09990F0D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4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43DDE3-D7AC-8024-7683-59867C838A11}"/>
              </a:ext>
            </a:extLst>
          </p:cNvPr>
          <p:cNvSpPr txBox="1"/>
          <p:nvPr/>
        </p:nvSpPr>
        <p:spPr>
          <a:xfrm>
            <a:off x="3195484" y="2684206"/>
            <a:ext cx="5162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Visualization thuật toán bằng cơm</a:t>
            </a:r>
          </a:p>
        </p:txBody>
      </p:sp>
    </p:spTree>
    <p:extLst>
      <p:ext uri="{BB962C8B-B14F-4D97-AF65-F5344CB8AC3E}">
        <p14:creationId xmlns:p14="http://schemas.microsoft.com/office/powerpoint/2010/main" val="408754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8DDD3F7-251E-CDFE-E385-7AE67B6E340C}"/>
                  </a:ext>
                </a:extLst>
              </p14:cNvPr>
              <p14:cNvContentPartPr/>
              <p14:nvPr/>
            </p14:nvContentPartPr>
            <p14:xfrm>
              <a:off x="2271352" y="1956108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8DDD3F7-251E-CDFE-E385-7AE67B6E3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352" y="19204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2757A87-01C0-98F1-531E-415BECB5EB7C}"/>
                  </a:ext>
                </a:extLst>
              </p14:cNvPr>
              <p14:cNvContentPartPr/>
              <p14:nvPr/>
            </p14:nvContentPartPr>
            <p14:xfrm>
              <a:off x="2861032" y="2389188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2757A87-01C0-98F1-531E-415BECB5EB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392" y="23535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FD753BB-2932-F4CE-18E9-7761998D3433}"/>
                  </a:ext>
                </a:extLst>
              </p14:cNvPr>
              <p14:cNvContentPartPr/>
              <p14:nvPr/>
            </p14:nvContentPartPr>
            <p14:xfrm>
              <a:off x="3539272" y="3588708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FD753BB-2932-F4CE-18E9-7761998D34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3632" y="35527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CCB83E1-8115-B903-F85E-34B42402097F}"/>
                  </a:ext>
                </a:extLst>
              </p14:cNvPr>
              <p14:cNvContentPartPr/>
              <p14:nvPr/>
            </p14:nvContentPartPr>
            <p14:xfrm>
              <a:off x="5201032" y="3028548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CCB83E1-8115-B903-F85E-34B4240209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5032" y="29925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821F197-1862-DC4A-4048-CC5ACA7B4EC8}"/>
                  </a:ext>
                </a:extLst>
              </p14:cNvPr>
              <p14:cNvContentPartPr/>
              <p14:nvPr/>
            </p14:nvContentPartPr>
            <p14:xfrm>
              <a:off x="5044072" y="4601388"/>
              <a:ext cx="21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821F197-1862-DC4A-4048-CC5ACA7B4E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8072" y="4565388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0D4A5C0-4289-ACD1-864F-CAC98CE7F62E}"/>
                  </a:ext>
                </a:extLst>
              </p14:cNvPr>
              <p14:cNvContentPartPr/>
              <p14:nvPr/>
            </p14:nvContentPartPr>
            <p14:xfrm>
              <a:off x="5446552" y="1828668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0D4A5C0-4289-ACD1-864F-CAC98CE7F6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0912" y="17926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B2E494D-0DAF-A258-87D6-06CC59B0F5D1}"/>
                  </a:ext>
                </a:extLst>
              </p14:cNvPr>
              <p14:cNvContentPartPr/>
              <p14:nvPr/>
            </p14:nvContentPartPr>
            <p14:xfrm>
              <a:off x="6842992" y="3932868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B2E494D-0DAF-A258-87D6-06CC59B0F5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7352" y="38968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6D3E646-6264-199E-796B-1C2F3D4AC54E}"/>
                  </a:ext>
                </a:extLst>
              </p14:cNvPr>
              <p14:cNvContentPartPr/>
              <p14:nvPr/>
            </p14:nvContentPartPr>
            <p14:xfrm>
              <a:off x="9153472" y="2084628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D3E646-6264-199E-796B-1C2F3D4AC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832" y="20486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6105175-A12C-CEF0-B16E-83D8C4E7F00F}"/>
                  </a:ext>
                </a:extLst>
              </p14:cNvPr>
              <p14:cNvContentPartPr/>
              <p14:nvPr/>
            </p14:nvContentPartPr>
            <p14:xfrm>
              <a:off x="8927392" y="4778148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6105175-A12C-CEF0-B16E-83D8C4E7F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1392" y="47425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0F4EBE3-410F-1655-B7F1-ED2F32D5813C}"/>
                  </a:ext>
                </a:extLst>
              </p14:cNvPr>
              <p14:cNvContentPartPr/>
              <p14:nvPr/>
            </p14:nvContentPartPr>
            <p14:xfrm>
              <a:off x="9891112" y="3421308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0F4EBE3-410F-1655-B7F1-ED2F32D58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472" y="3385668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26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C3FC22-F8E6-3C2D-B941-3E238711868E}"/>
                  </a:ext>
                </a:extLst>
              </p14:cNvPr>
              <p14:cNvContentPartPr/>
              <p14:nvPr/>
            </p14:nvContentPartPr>
            <p14:xfrm>
              <a:off x="2271352" y="195610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C3FC22-F8E6-3C2D-B941-3E23871186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352" y="19204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F3CC10-CF32-B334-8098-9A633CFFB0B4}"/>
                  </a:ext>
                </a:extLst>
              </p14:cNvPr>
              <p14:cNvContentPartPr/>
              <p14:nvPr/>
            </p14:nvContentPartPr>
            <p14:xfrm>
              <a:off x="2861032" y="238918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F3CC10-CF32-B334-8098-9A633CFFB0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392" y="23535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2E4410-C4A9-216F-F9F6-80036931A55E}"/>
                  </a:ext>
                </a:extLst>
              </p14:cNvPr>
              <p14:cNvContentPartPr/>
              <p14:nvPr/>
            </p14:nvContentPartPr>
            <p14:xfrm>
              <a:off x="3539272" y="3588708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2E4410-C4A9-216F-F9F6-80036931A5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3632" y="35527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7401863-0642-32EE-EAED-80C853EBADF1}"/>
                  </a:ext>
                </a:extLst>
              </p14:cNvPr>
              <p14:cNvContentPartPr/>
              <p14:nvPr/>
            </p14:nvContentPartPr>
            <p14:xfrm>
              <a:off x="5201032" y="302854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7401863-0642-32EE-EAED-80C853EBAD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5032" y="29925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67CDB26-EE54-3CD0-DD0D-031AC661B0B9}"/>
                  </a:ext>
                </a:extLst>
              </p14:cNvPr>
              <p14:cNvContentPartPr/>
              <p14:nvPr/>
            </p14:nvContentPartPr>
            <p14:xfrm>
              <a:off x="5044072" y="4601388"/>
              <a:ext cx="21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67CDB26-EE54-3CD0-DD0D-031AC661B0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8072" y="4565388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A129775-E6EA-FEB0-0837-ADAB039BC8C1}"/>
                  </a:ext>
                </a:extLst>
              </p14:cNvPr>
              <p14:cNvContentPartPr/>
              <p14:nvPr/>
            </p14:nvContentPartPr>
            <p14:xfrm>
              <a:off x="5446552" y="1828668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A129775-E6EA-FEB0-0837-ADAB039BC8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0912" y="17926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856804-C450-D87F-E81A-C442F5E5ED4B}"/>
                  </a:ext>
                </a:extLst>
              </p14:cNvPr>
              <p14:cNvContentPartPr/>
              <p14:nvPr/>
            </p14:nvContentPartPr>
            <p14:xfrm>
              <a:off x="6842992" y="3932868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856804-C450-D87F-E81A-C442F5E5ED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7352" y="38968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1613F2-1B9E-4D6B-2BB4-4221E1BA7FAE}"/>
                  </a:ext>
                </a:extLst>
              </p14:cNvPr>
              <p14:cNvContentPartPr/>
              <p14:nvPr/>
            </p14:nvContentPartPr>
            <p14:xfrm>
              <a:off x="9153472" y="2084628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1613F2-1B9E-4D6B-2BB4-4221E1BA7F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832" y="20486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32CD6C9-4DAF-50EF-1CBF-CF8981011359}"/>
                  </a:ext>
                </a:extLst>
              </p14:cNvPr>
              <p14:cNvContentPartPr/>
              <p14:nvPr/>
            </p14:nvContentPartPr>
            <p14:xfrm>
              <a:off x="8927392" y="477814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32CD6C9-4DAF-50EF-1CBF-CF89810113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1392" y="47425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C32614-9D02-0FE6-408E-93E7545E8505}"/>
                  </a:ext>
                </a:extLst>
              </p14:cNvPr>
              <p14:cNvContentPartPr/>
              <p14:nvPr/>
            </p14:nvContentPartPr>
            <p14:xfrm>
              <a:off x="9891112" y="3421308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C32614-9D02-0FE6-408E-93E7545E85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472" y="3385668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5195501-AFFE-02DA-BF41-28104DF87F4B}"/>
              </a:ext>
            </a:extLst>
          </p:cNvPr>
          <p:cNvGrpSpPr/>
          <p:nvPr/>
        </p:nvGrpSpPr>
        <p:grpSpPr>
          <a:xfrm>
            <a:off x="2605072" y="4217988"/>
            <a:ext cx="20520" cy="19800"/>
            <a:chOff x="2605072" y="4217988"/>
            <a:chExt cx="20520" cy="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F44AAC-099B-E76D-191A-92604D375967}"/>
                    </a:ext>
                  </a:extLst>
                </p14:cNvPr>
                <p14:cNvContentPartPr/>
                <p14:nvPr/>
              </p14:nvContentPartPr>
              <p14:xfrm>
                <a:off x="2625232" y="4237428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F44AAC-099B-E76D-191A-92604D3759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9232" y="42017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8F4E1E5-8993-00EC-8396-C909CD1DD3DA}"/>
                    </a:ext>
                  </a:extLst>
                </p14:cNvPr>
                <p14:cNvContentPartPr/>
                <p14:nvPr/>
              </p14:nvContentPartPr>
              <p14:xfrm>
                <a:off x="2625232" y="4237428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8F4E1E5-8993-00EC-8396-C909CD1DD3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9232" y="42017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13A70C-41CA-285D-4E4C-948D34969F66}"/>
                    </a:ext>
                  </a:extLst>
                </p14:cNvPr>
                <p14:cNvContentPartPr/>
                <p14:nvPr/>
              </p14:nvContentPartPr>
              <p14:xfrm>
                <a:off x="2625232" y="4237428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13A70C-41CA-285D-4E4C-948D34969F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89232" y="42017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8FDCFB-1AC0-7C10-F630-9FA1984D8F65}"/>
                    </a:ext>
                  </a:extLst>
                </p14:cNvPr>
                <p14:cNvContentPartPr/>
                <p14:nvPr/>
              </p14:nvContentPartPr>
              <p14:xfrm>
                <a:off x="2605072" y="4217988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8FDCFB-1AC0-7C10-F630-9FA1984D8F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42432" y="415534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32D0EE-DBE5-AB63-0E4E-7E32C7A31D28}"/>
                  </a:ext>
                </a:extLst>
              </p14:cNvPr>
              <p14:cNvContentPartPr/>
              <p14:nvPr/>
            </p14:nvContentPartPr>
            <p14:xfrm>
              <a:off x="7964032" y="2123508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32D0EE-DBE5-AB63-0E4E-7E32C7A31D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01032" y="206086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5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B0F915-1FFC-FB56-9AC3-FEB491452A3D}"/>
                  </a:ext>
                </a:extLst>
              </p14:cNvPr>
              <p14:cNvContentPartPr/>
              <p14:nvPr/>
            </p14:nvContentPartPr>
            <p14:xfrm>
              <a:off x="2271352" y="195610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B0F915-1FFC-FB56-9AC3-FEB491452A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352" y="19204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EA59A02-CDD0-5288-3E2A-BFED49D2092A}"/>
                  </a:ext>
                </a:extLst>
              </p14:cNvPr>
              <p14:cNvContentPartPr/>
              <p14:nvPr/>
            </p14:nvContentPartPr>
            <p14:xfrm>
              <a:off x="2861032" y="238918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EA59A02-CDD0-5288-3E2A-BFED49D209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392" y="23535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E5FC79D-A9C1-6A5B-6D5C-387FCB1C3721}"/>
                  </a:ext>
                </a:extLst>
              </p14:cNvPr>
              <p14:cNvContentPartPr/>
              <p14:nvPr/>
            </p14:nvContentPartPr>
            <p14:xfrm>
              <a:off x="3539272" y="3588708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E5FC79D-A9C1-6A5B-6D5C-387FCB1C3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3632" y="35527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125F8B3-26EB-7673-F30B-BB0C03E98283}"/>
                  </a:ext>
                </a:extLst>
              </p14:cNvPr>
              <p14:cNvContentPartPr/>
              <p14:nvPr/>
            </p14:nvContentPartPr>
            <p14:xfrm>
              <a:off x="5201032" y="3028548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125F8B3-26EB-7673-F30B-BB0C03E98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5032" y="29925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2ACA826-1207-28E8-ABEB-F70033FF1720}"/>
                  </a:ext>
                </a:extLst>
              </p14:cNvPr>
              <p14:cNvContentPartPr/>
              <p14:nvPr/>
            </p14:nvContentPartPr>
            <p14:xfrm>
              <a:off x="5044072" y="4601388"/>
              <a:ext cx="21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2ACA826-1207-28E8-ABEB-F70033FF17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8072" y="4565388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CDFF0F-F81E-07C2-DBE7-1A6BFC2E0828}"/>
                  </a:ext>
                </a:extLst>
              </p14:cNvPr>
              <p14:cNvContentPartPr/>
              <p14:nvPr/>
            </p14:nvContentPartPr>
            <p14:xfrm>
              <a:off x="5446552" y="1828668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CDFF0F-F81E-07C2-DBE7-1A6BFC2E08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0912" y="17926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1DAFC6-C4DE-154A-2BB1-5796E28A564D}"/>
                  </a:ext>
                </a:extLst>
              </p14:cNvPr>
              <p14:cNvContentPartPr/>
              <p14:nvPr/>
            </p14:nvContentPartPr>
            <p14:xfrm>
              <a:off x="6842992" y="3932868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1DAFC6-C4DE-154A-2BB1-5796E28A56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7352" y="38968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534329A-3412-2FC0-0A99-78BB6ADB5562}"/>
                  </a:ext>
                </a:extLst>
              </p14:cNvPr>
              <p14:cNvContentPartPr/>
              <p14:nvPr/>
            </p14:nvContentPartPr>
            <p14:xfrm>
              <a:off x="9153472" y="2084628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534329A-3412-2FC0-0A99-78BB6ADB55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832" y="20486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A393269-CBC1-7173-629E-B4CDCBF6B72D}"/>
                  </a:ext>
                </a:extLst>
              </p14:cNvPr>
              <p14:cNvContentPartPr/>
              <p14:nvPr/>
            </p14:nvContentPartPr>
            <p14:xfrm>
              <a:off x="8927392" y="4778148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A393269-CBC1-7173-629E-B4CDCBF6B7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1392" y="47425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B2E1980-EF37-293E-F787-6DBCE8FA3CD0}"/>
                  </a:ext>
                </a:extLst>
              </p14:cNvPr>
              <p14:cNvContentPartPr/>
              <p14:nvPr/>
            </p14:nvContentPartPr>
            <p14:xfrm>
              <a:off x="9891112" y="3421308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B2E1980-EF37-293E-F787-6DBCE8FA3C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472" y="3385668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3AB6FCF-8740-86C7-407B-8D60743B00A2}"/>
              </a:ext>
            </a:extLst>
          </p:cNvPr>
          <p:cNvGrpSpPr/>
          <p:nvPr/>
        </p:nvGrpSpPr>
        <p:grpSpPr>
          <a:xfrm>
            <a:off x="2605072" y="4217988"/>
            <a:ext cx="20520" cy="19800"/>
            <a:chOff x="2605072" y="4217988"/>
            <a:chExt cx="20520" cy="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DE209F-56D5-A13B-8E75-0168D890D740}"/>
                    </a:ext>
                  </a:extLst>
                </p14:cNvPr>
                <p14:cNvContentPartPr/>
                <p14:nvPr/>
              </p14:nvContentPartPr>
              <p14:xfrm>
                <a:off x="2625232" y="4237428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DE209F-56D5-A13B-8E75-0168D890D7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9232" y="42017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DF31D11-DEA4-C966-A55E-4668F04E86A4}"/>
                    </a:ext>
                  </a:extLst>
                </p14:cNvPr>
                <p14:cNvContentPartPr/>
                <p14:nvPr/>
              </p14:nvContentPartPr>
              <p14:xfrm>
                <a:off x="2625232" y="4237428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DF31D11-DEA4-C966-A55E-4668F04E86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9232" y="42017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0E2E7D4-001E-3CAA-1463-4858B1D79232}"/>
                    </a:ext>
                  </a:extLst>
                </p14:cNvPr>
                <p14:cNvContentPartPr/>
                <p14:nvPr/>
              </p14:nvContentPartPr>
              <p14:xfrm>
                <a:off x="2625232" y="4237428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0E2E7D4-001E-3CAA-1463-4858B1D792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89232" y="42017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2AF874-A0E7-2CBA-5957-1A669F6DC12F}"/>
                    </a:ext>
                  </a:extLst>
                </p14:cNvPr>
                <p14:cNvContentPartPr/>
                <p14:nvPr/>
              </p14:nvContentPartPr>
              <p14:xfrm>
                <a:off x="2605072" y="4217988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2AF874-A0E7-2CBA-5957-1A669F6DC12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42432" y="415534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12C77-9CB5-654D-6F40-83417753C820}"/>
                  </a:ext>
                </a:extLst>
              </p14:cNvPr>
              <p14:cNvContentPartPr/>
              <p14:nvPr/>
            </p14:nvContentPartPr>
            <p14:xfrm>
              <a:off x="7964032" y="212350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12C77-9CB5-654D-6F40-83417753C82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01032" y="2060868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4EE375-36BD-3553-7CEB-6AC793F0F105}"/>
              </a:ext>
            </a:extLst>
          </p:cNvPr>
          <p:cNvCxnSpPr>
            <a:cxnSpLocks/>
          </p:cNvCxnSpPr>
          <p:nvPr/>
        </p:nvCxnSpPr>
        <p:spPr>
          <a:xfrm>
            <a:off x="2271352" y="1956108"/>
            <a:ext cx="353880" cy="2261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86ED52-EACA-E5A6-98AB-C83272385051}"/>
              </a:ext>
            </a:extLst>
          </p:cNvPr>
          <p:cNvCxnSpPr/>
          <p:nvPr/>
        </p:nvCxnSpPr>
        <p:spPr>
          <a:xfrm flipH="1">
            <a:off x="2625232" y="2389188"/>
            <a:ext cx="23580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939839-9468-909A-EC3A-5336ACAD605A}"/>
              </a:ext>
            </a:extLst>
          </p:cNvPr>
          <p:cNvCxnSpPr/>
          <p:nvPr/>
        </p:nvCxnSpPr>
        <p:spPr>
          <a:xfrm flipH="1">
            <a:off x="2625232" y="3588708"/>
            <a:ext cx="914040" cy="629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5FAA4-F205-2675-95C9-C3C0D023F28D}"/>
              </a:ext>
            </a:extLst>
          </p:cNvPr>
          <p:cNvCxnSpPr/>
          <p:nvPr/>
        </p:nvCxnSpPr>
        <p:spPr>
          <a:xfrm flipH="1">
            <a:off x="2625232" y="3028548"/>
            <a:ext cx="2575800" cy="1208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7D4143-1436-A55F-65B6-AD48FDCB0D3D}"/>
              </a:ext>
            </a:extLst>
          </p:cNvPr>
          <p:cNvCxnSpPr/>
          <p:nvPr/>
        </p:nvCxnSpPr>
        <p:spPr>
          <a:xfrm flipH="1" flipV="1">
            <a:off x="2713703" y="4237428"/>
            <a:ext cx="2261420" cy="363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B32A0E-77A9-9B47-637D-65142CC58D58}"/>
              </a:ext>
            </a:extLst>
          </p:cNvPr>
          <p:cNvCxnSpPr/>
          <p:nvPr/>
        </p:nvCxnSpPr>
        <p:spPr>
          <a:xfrm flipH="1" flipV="1">
            <a:off x="5446552" y="1828668"/>
            <a:ext cx="2438919" cy="29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A70EE8-15DF-E864-D99B-8E18F0A1BF8E}"/>
              </a:ext>
            </a:extLst>
          </p:cNvPr>
          <p:cNvCxnSpPr/>
          <p:nvPr/>
        </p:nvCxnSpPr>
        <p:spPr>
          <a:xfrm flipH="1">
            <a:off x="6842992" y="2123508"/>
            <a:ext cx="1121040" cy="180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58AF3D-A9DC-0017-B4CE-7CD2B7E07DD9}"/>
              </a:ext>
            </a:extLst>
          </p:cNvPr>
          <p:cNvCxnSpPr>
            <a:cxnSpLocks/>
          </p:cNvCxnSpPr>
          <p:nvPr/>
        </p:nvCxnSpPr>
        <p:spPr>
          <a:xfrm>
            <a:off x="8032955" y="2123508"/>
            <a:ext cx="894437" cy="265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A28290-B860-A16A-7A68-F44DF9364CB0}"/>
              </a:ext>
            </a:extLst>
          </p:cNvPr>
          <p:cNvCxnSpPr/>
          <p:nvPr/>
        </p:nvCxnSpPr>
        <p:spPr>
          <a:xfrm>
            <a:off x="7964032" y="2084628"/>
            <a:ext cx="118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DC64A5-D825-90DC-A35A-EB8148BF1910}"/>
              </a:ext>
            </a:extLst>
          </p:cNvPr>
          <p:cNvCxnSpPr/>
          <p:nvPr/>
        </p:nvCxnSpPr>
        <p:spPr>
          <a:xfrm>
            <a:off x="8032955" y="2123508"/>
            <a:ext cx="1858157" cy="1305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1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175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Dao Xuan Hoang</dc:creator>
  <cp:lastModifiedBy>Tuan Dao Xuan Hoang</cp:lastModifiedBy>
  <cp:revision>2</cp:revision>
  <dcterms:created xsi:type="dcterms:W3CDTF">2023-06-10T11:53:18Z</dcterms:created>
  <dcterms:modified xsi:type="dcterms:W3CDTF">2023-06-10T13:33:23Z</dcterms:modified>
</cp:coreProperties>
</file>