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69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53F4-EE1A-8F96-07BA-338CDB63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FF9FE-4D08-2487-85E3-682C1EB2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ABE0-5F2B-C09E-B5A1-02D5DBF5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86EC-BAF7-7874-43C4-CF33F317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B98E-41B6-9E2A-6224-054E2A09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BCA2-C71A-8151-321A-3577BD85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FC3CA-9EED-BDF9-AB24-5C5B6160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D6CF-77E9-3CF3-B6D4-C550A232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8A20-0459-4B0F-5DDB-E6A50971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BCCA-E137-5F4F-E052-95B5D0E1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ECEF-8DCA-31ED-AF3D-1ECDF152E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A0465-7681-3EB4-41BF-61349182C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8053-8C21-C6F4-4846-CCBCE56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A3AD-12D8-8C40-FC99-617BC851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A7C7-BCA6-C2ED-C1CA-ECB37F92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A93E-4FE9-B8B4-F365-580B54D5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9593-2569-2E87-BDC5-383C66FC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E775-C38E-5C40-7A6D-375DDF0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C293-5FC8-D661-FCE4-880511FF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7D5F-3362-20CB-0FD5-72C3FB03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35CD-DF4B-AA4E-5D2B-32F8626E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B7A57-491B-7B8F-6E9A-9C2BBF29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023A-9151-202A-8ACC-999BF2F1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213C-4F7F-9A98-EBB1-687EED1C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CC58-2EB4-1E47-E245-389867C3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6834-C4DE-1001-5E35-813A4D99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A109-83B8-8AAF-9BFC-9394F8659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68F48-A465-4C0D-7AEE-D73F3F168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8BA2-CF33-D54D-0386-7C534F6C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5E75-82DD-01B5-B352-F3B34C1A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DF1A-717D-C512-06F7-8E7591B9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2640-A16D-8C26-12DD-033952AC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9257-2E74-19CE-0AAB-33203A30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BD5C-4C34-B4E7-921A-A094F44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7AD46-0942-1F89-1D35-8E0B4B245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2D92A-FF66-44FA-A6AE-69A89ACAD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3D089-7F92-D593-58D7-90F3C63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62C48-6EF0-175A-92FD-C70A207C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73E2-1C85-2563-B792-C7F8468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55C7-2B85-6859-DF26-68C6D43F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D092D-4C10-CB2F-4836-F7806781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4BD4C-89F9-BE40-9C9F-86F4454F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2C398-3EE3-EDAB-A287-37A66B43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A30E0-C716-FA40-C877-B36DA64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7A184-7CFB-DBBE-98F0-E5B55E64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5D08F-6AE9-EA42-B248-AD0E6402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139B-9328-B584-4FFA-AFF65BEB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E01-4A3A-07CE-F64F-0EB2D691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D022-C869-3B91-A576-85A4582F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28EE-2596-B269-1DA1-8D5A0081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0091F-B5B6-CB91-77C9-EE4965E8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B2060-8BC6-8438-81EF-6F9184A8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DCE6-AB01-FE7E-BD87-2AAF1D12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EAEF7-9F11-57AE-9914-FFF92AD99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C0B6-264D-1072-A5AD-7C34DBBA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1CE3-4952-0FD9-FFFC-139B2B65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0FE3-9D75-340F-BE5C-A19A724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219B-6B58-0D23-1162-36B06FAF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C23D4-5868-1B2D-0333-588771F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85FC-E45B-E0F8-72B5-E6A7626E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9E94-CC6E-9720-4C0F-78277802D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EDB60-E236-4084-B6BF-CCE2046BB17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0C72-DC9C-B9C3-47E8-96F6AEF34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79C5-1784-CD36-6251-020668CA0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FBCF-D679-4763-A995-CA5AEAD7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2017/01/21/perceptron/" TargetMode="External"/><Relationship Id="rId2" Type="http://schemas.openxmlformats.org/officeDocument/2006/relationships/hyperlink" Target="https://machinelearningcoban.com/2017/01/08/kn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coban.com/2017/01/27/logisticregress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D6B6-84F4-656F-207E-874564C35496}"/>
              </a:ext>
            </a:extLst>
          </p:cNvPr>
          <p:cNvSpPr txBox="1"/>
          <p:nvPr/>
        </p:nvSpPr>
        <p:spPr>
          <a:xfrm>
            <a:off x="1550744" y="3717105"/>
            <a:ext cx="776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7693">
              <a:spcAft>
                <a:spcPts val="472"/>
              </a:spcAft>
            </a:pPr>
            <a:r>
              <a:rPr lang="en-US"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Binary Classifiers cho các bài toán Classification</a:t>
            </a:r>
            <a:endParaRPr lang="en-US" sz="3600" b="1" kern="1200">
              <a:solidFill>
                <a:schemeClr val="tx1"/>
              </a:solidFill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0A331-814F-72C0-95D3-BAF3CA19444C}"/>
              </a:ext>
            </a:extLst>
          </p:cNvPr>
          <p:cNvSpPr txBox="1"/>
          <p:nvPr/>
        </p:nvSpPr>
        <p:spPr>
          <a:xfrm>
            <a:off x="4223695" y="2054942"/>
            <a:ext cx="3917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7693">
              <a:spcAft>
                <a:spcPts val="472"/>
              </a:spcAft>
            </a:pPr>
            <a:r>
              <a:rPr lang="en-US" sz="4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44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B4099E52-4C33-5DBD-5988-AD4438D6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67" y="1456750"/>
            <a:ext cx="1659823" cy="16598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C4BC4-8539-3BED-BBCC-ED794D97EFA1}"/>
              </a:ext>
            </a:extLst>
          </p:cNvPr>
          <p:cNvSpPr txBox="1"/>
          <p:nvPr/>
        </p:nvSpPr>
        <p:spPr>
          <a:xfrm>
            <a:off x="1934202" y="4390782"/>
            <a:ext cx="3713747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7693">
              <a:spcAft>
                <a:spcPts val="472"/>
              </a:spcAft>
            </a:pPr>
            <a:r>
              <a:rPr lang="en-US" sz="1488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04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C9625E-B650-BE74-35C1-2318E61B6486}"/>
              </a:ext>
            </a:extLst>
          </p:cNvPr>
          <p:cNvSpPr txBox="1"/>
          <p:nvPr/>
        </p:nvSpPr>
        <p:spPr>
          <a:xfrm>
            <a:off x="643467" y="842646"/>
            <a:ext cx="6652527" cy="585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7632">
              <a:spcAft>
                <a:spcPts val="600"/>
              </a:spcAft>
            </a:pPr>
            <a:r>
              <a:rPr lang="en-US" sz="32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thuật toán có thể Binary Classifiers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61760-3AA4-B21E-BA5C-95E3769B8843}"/>
              </a:ext>
            </a:extLst>
          </p:cNvPr>
          <p:cNvSpPr txBox="1"/>
          <p:nvPr/>
        </p:nvSpPr>
        <p:spPr>
          <a:xfrm>
            <a:off x="1357655" y="2214566"/>
            <a:ext cx="4003019" cy="585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7632">
              <a:spcAft>
                <a:spcPts val="600"/>
              </a:spcAft>
            </a:pPr>
            <a:r>
              <a:rPr lang="en-US" sz="3204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sz="3204" kern="1200">
                <a:solidFill>
                  <a:srgbClr val="337AB7"/>
                </a:solidFill>
                <a:latin typeface="Arial" panose="020B0604020202020204" pitchFamily="34" charset="0"/>
                <a:ea typeface="+mn-ea"/>
                <a:cs typeface="+mn-cs"/>
                <a:hlinkClick r:id="rId2"/>
              </a:rPr>
              <a:t>K-nearest neighbors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62255-F81A-3940-CFE8-5AB07F8D3533}"/>
              </a:ext>
            </a:extLst>
          </p:cNvPr>
          <p:cNvSpPr txBox="1"/>
          <p:nvPr/>
        </p:nvSpPr>
        <p:spPr>
          <a:xfrm>
            <a:off x="1275959" y="3782863"/>
            <a:ext cx="81695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7632">
              <a:spcAft>
                <a:spcPts val="600"/>
              </a:spcAft>
            </a:pPr>
            <a:r>
              <a:rPr lang="en-US" sz="32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C1027-9485-D596-DC61-FD7C9516DF5A}"/>
              </a:ext>
            </a:extLst>
          </p:cNvPr>
          <p:cNvSpPr txBox="1"/>
          <p:nvPr/>
        </p:nvSpPr>
        <p:spPr>
          <a:xfrm>
            <a:off x="1275959" y="3782863"/>
            <a:ext cx="5855834" cy="585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7632">
              <a:spcAft>
                <a:spcPts val="600"/>
              </a:spcAft>
            </a:pPr>
            <a:r>
              <a:rPr lang="en-US" sz="3204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sz="3204" kern="1200">
                <a:solidFill>
                  <a:srgbClr val="337AB7"/>
                </a:solidFill>
                <a:latin typeface="Arial" panose="020B0604020202020204" pitchFamily="34" charset="0"/>
                <a:ea typeface="+mn-ea"/>
                <a:cs typeface="+mn-cs"/>
                <a:hlinkClick r:id="rId3"/>
              </a:rPr>
              <a:t>Perceptron Learning Algorithm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41D56-9AF5-AE19-A51C-632DC65E2121}"/>
              </a:ext>
            </a:extLst>
          </p:cNvPr>
          <p:cNvSpPr txBox="1"/>
          <p:nvPr/>
        </p:nvSpPr>
        <p:spPr>
          <a:xfrm>
            <a:off x="1357655" y="5351159"/>
            <a:ext cx="3773790" cy="585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7632">
              <a:spcAft>
                <a:spcPts val="600"/>
              </a:spcAft>
            </a:pPr>
            <a:r>
              <a:rPr lang="en-US" sz="3204" kern="1200">
                <a:solidFill>
                  <a:srgbClr val="337AB7"/>
                </a:solidFill>
                <a:latin typeface="Arial" panose="020B0604020202020204" pitchFamily="34" charset="0"/>
                <a:ea typeface="+mn-ea"/>
                <a:cs typeface="+mn-cs"/>
                <a:hlinkClick r:id="rId4"/>
              </a:rPr>
              <a:t>Logistic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istic regression assumptions - Voxco">
            <a:extLst>
              <a:ext uri="{FF2B5EF4-FFF2-40B4-BE49-F238E27FC236}">
                <a16:creationId xmlns:a16="http://schemas.microsoft.com/office/drawing/2014/main" id="{7182FFE5-D01A-7CA2-82DF-446FC2385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r="2083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82462-F90D-68E0-D657-A48834A3C85E}"/>
              </a:ext>
            </a:extLst>
          </p:cNvPr>
          <p:cNvSpPr txBox="1"/>
          <p:nvPr/>
        </p:nvSpPr>
        <p:spPr>
          <a:xfrm>
            <a:off x="513735" y="2139234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Logistic Regression &amp;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Perceptron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chỉ chia được 2 class</a:t>
            </a:r>
          </a:p>
        </p:txBody>
      </p:sp>
    </p:spTree>
    <p:extLst>
      <p:ext uri="{BB962C8B-B14F-4D97-AF65-F5344CB8AC3E}">
        <p14:creationId xmlns:p14="http://schemas.microsoft.com/office/powerpoint/2010/main" val="19044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C34E1C-E770-5E85-A34A-7A7DBD60968B}"/>
              </a:ext>
            </a:extLst>
          </p:cNvPr>
          <p:cNvSpPr/>
          <p:nvPr/>
        </p:nvSpPr>
        <p:spPr>
          <a:xfrm>
            <a:off x="6201160" y="3512261"/>
            <a:ext cx="2104104" cy="2706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D2666-7B5D-12C8-CE0E-EB4A257DC784}"/>
              </a:ext>
            </a:extLst>
          </p:cNvPr>
          <p:cNvSpPr txBox="1"/>
          <p:nvPr/>
        </p:nvSpPr>
        <p:spPr>
          <a:xfrm>
            <a:off x="6291571" y="5877267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Xác định theo cây nhị phân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9306E-FECA-C369-F1BA-01E4ABCD4CC1}"/>
              </a:ext>
            </a:extLst>
          </p:cNvPr>
          <p:cNvSpPr/>
          <p:nvPr/>
        </p:nvSpPr>
        <p:spPr>
          <a:xfrm>
            <a:off x="9507793" y="233203"/>
            <a:ext cx="2104104" cy="2706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E06AF-B14A-6C8C-698A-59C459480621}"/>
              </a:ext>
            </a:extLst>
          </p:cNvPr>
          <p:cNvSpPr txBox="1"/>
          <p:nvPr/>
        </p:nvSpPr>
        <p:spPr>
          <a:xfrm>
            <a:off x="9598204" y="2598209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Xác định theo cây nhị phân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172EE-C654-6198-EA50-59960315A392}"/>
              </a:ext>
            </a:extLst>
          </p:cNvPr>
          <p:cNvSpPr/>
          <p:nvPr/>
        </p:nvSpPr>
        <p:spPr>
          <a:xfrm>
            <a:off x="6096000" y="233203"/>
            <a:ext cx="2104104" cy="2706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6C1F0-7C94-465E-D4CB-6BA1AEA36AA2}"/>
              </a:ext>
            </a:extLst>
          </p:cNvPr>
          <p:cNvSpPr/>
          <p:nvPr/>
        </p:nvSpPr>
        <p:spPr>
          <a:xfrm>
            <a:off x="9507793" y="3429000"/>
            <a:ext cx="2104104" cy="2706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CB97F-8BA5-6062-FE5D-A3B2A22A63E3}"/>
              </a:ext>
            </a:extLst>
          </p:cNvPr>
          <p:cNvSpPr txBox="1"/>
          <p:nvPr/>
        </p:nvSpPr>
        <p:spPr>
          <a:xfrm>
            <a:off x="727587" y="776749"/>
            <a:ext cx="4178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Binary Classifiers cho Multi-class Classification problems</a:t>
            </a:r>
          </a:p>
          <a:p>
            <a:endParaRPr lang="en-US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5823-5CE8-96A6-65AA-9914FF24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15" y="354304"/>
            <a:ext cx="6233652" cy="61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309E4-69A4-0F0A-B555-327B48D19190}"/>
              </a:ext>
            </a:extLst>
          </p:cNvPr>
          <p:cNvSpPr txBox="1"/>
          <p:nvPr/>
        </p:nvSpPr>
        <p:spPr>
          <a:xfrm>
            <a:off x="9507793" y="5771536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Xác định bằng xác xuất cao nhất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3BEFC-487A-1AEE-1498-B81AD6BD2122}"/>
              </a:ext>
            </a:extLst>
          </p:cNvPr>
          <p:cNvSpPr txBox="1"/>
          <p:nvPr/>
        </p:nvSpPr>
        <p:spPr>
          <a:xfrm>
            <a:off x="6186411" y="259820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Xác định tổng xác xuất</a:t>
            </a:r>
          </a:p>
        </p:txBody>
      </p:sp>
    </p:spTree>
    <p:extLst>
      <p:ext uri="{BB962C8B-B14F-4D97-AF65-F5344CB8AC3E}">
        <p14:creationId xmlns:p14="http://schemas.microsoft.com/office/powerpoint/2010/main" val="124591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3D934-DA24-AD1E-3076-19538DF5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2" y="643467"/>
            <a:ext cx="867091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ot iris logistic">
            <a:extLst>
              <a:ext uri="{FF2B5EF4-FFF2-40B4-BE49-F238E27FC236}">
                <a16:creationId xmlns:a16="http://schemas.microsoft.com/office/drawing/2014/main" id="{FB865E10-E60D-92F7-AA9A-C016F1F1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29" y="993058"/>
            <a:ext cx="6162368" cy="462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76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10</cp:revision>
  <dcterms:created xsi:type="dcterms:W3CDTF">2023-07-12T06:15:32Z</dcterms:created>
  <dcterms:modified xsi:type="dcterms:W3CDTF">2023-07-15T20:03:40Z</dcterms:modified>
</cp:coreProperties>
</file>