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4" r:id="rId3"/>
    <p:sldId id="260" r:id="rId4"/>
    <p:sldId id="261" r:id="rId5"/>
    <p:sldId id="258" r:id="rId6"/>
    <p:sldId id="259" r:id="rId7"/>
    <p:sldId id="263" r:id="rId8"/>
    <p:sldId id="262" r:id="rId9"/>
    <p:sldId id="265" r:id="rId10"/>
    <p:sldId id="266" r:id="rId11"/>
    <p:sldId id="267" r:id="rId12"/>
    <p:sldId id="268" r:id="rId13"/>
    <p:sldId id="269" r:id="rId14"/>
    <p:sldId id="270" r:id="rId15"/>
    <p:sldId id="273" r:id="rId16"/>
    <p:sldId id="272" r:id="rId17"/>
    <p:sldId id="275" r:id="rId18"/>
    <p:sldId id="274"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2:54:59.560"/>
    </inkml:context>
    <inkml:brush xml:id="br0">
      <inkml:brushProperty name="width" value="0.05" units="cm"/>
      <inkml:brushProperty name="height" value="0.05" units="cm"/>
    </inkml:brush>
  </inkml:definitions>
  <inkml:trace contextRef="#ctx0" brushRef="#br0">132 107 24575,'-11'-1'0,"1"0"0,-1-1 0,1-1 0,-20-7 0,4 2 0,22 6 0,3 2 0,0 1 0,0-1 0,0 1 0,0-1 0,0 1 0,0-1 0,0 1 0,0 0 0,0-1 0,0 1 0,0 0 0,0 0 0,1-1 0,-1 1 0,0 0 0,1 0 0,-1 0 0,1 0 0,-1 1 0,-1 1 0,1 0 0,-1 0 0,1-1 0,0 1 0,0 0 0,0 1 0,1-1 0,-1 0 0,1 0 0,-1 0 0,1 0 0,0 0 0,1 1 0,-1-1 0,0 0 0,1 0 0,0 0 0,-1 0 0,4 6 0,-4-7 0,1-1 0,0 1 0,1 0 0,-1-1 0,0 1 0,0-1 0,1 1 0,-1-1 0,1 1 0,-1-1 0,1 0 0,-1 0 0,1 0 0,0 0 0,0 0 0,0 0 0,-1 0 0,1-1 0,0 1 0,0-1 0,0 1 0,0-1 0,0 0 0,0 0 0,0 0 0,0 0 0,0 0 0,0 0 0,0 0 0,0-1 0,0 1 0,3-2 0,-3 1 0,1 0 0,0-1 0,-1 1 0,1-1 0,-1 0 0,0 1 0,0-1 0,1 0 0,-1-1 0,-1 1 0,1 0 0,0 0 0,0-1 0,-1 1 0,0-1 0,1 0 0,-1 1 0,0-1 0,0 0 0,0 0 0,-1 1 0,1-1 0,-1 0 0,1 0 0,-1-6 0,0 2 0,1-1 0,-1 0 0,-1 1 0,0-1 0,0 0 0,0 1 0,-1-1 0,-4-12 0,4 17 0,1 0 0,-1 1 0,0-1 0,0 1 0,0 0 0,0-1 0,0 1 0,0 0 0,0 0 0,-1 1 0,1-1 0,-1 0 0,1 1 0,-1 0 0,0-1 0,0 1 0,0 0 0,1 0 0,-1 1 0,0-1 0,-4 0 0,6 1 0,-1 0 0,1 0 0,-1 0 0,0 0 0,1 0 0,-1 0 0,1 1 0,-1-1 0,1 0 0,-1 1 0,1-1 0,0 1 0,-1 0 0,1-1 0,-1 1 0,1 0 0,0 0 0,0 0 0,-1 0 0,1 0 0,0 0 0,0 0 0,0 1 0,0-1 0,0 0 0,1 0 0,-1 1 0,0-1 0,1 1 0,-1-1 0,1 1 0,-1-1 0,1 1 0,-1-1 0,1 1 0,0-1 0,0 1 0,0-1 0,0 1 0,0-1 0,0 3 0,3 15-1365,1-1-5461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0"/>
    </inkml:context>
    <inkml:brush xml:id="br0">
      <inkml:brushProperty name="width" value="0.2" units="cm"/>
      <inkml:brushProperty name="height" value="0.2" units="cm"/>
      <inkml:brushProperty name="color" value="#E71224"/>
    </inkml:brush>
  </inkml:definitions>
  <inkml:trace contextRef="#ctx0" brushRef="#br0">120 29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1"/>
    </inkml:context>
    <inkml:brush xml:id="br0">
      <inkml:brushProperty name="width" value="0.2" units="cm"/>
      <inkml:brushProperty name="height" value="0.2" units="cm"/>
      <inkml:brushProperty name="color" value="#E71224"/>
    </inkml:brush>
  </inkml:definitions>
  <inkml:trace contextRef="#ctx0" brushRef="#br0">33 75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2"/>
    </inkml:context>
    <inkml:brush xml:id="br0">
      <inkml:brushProperty name="width" value="0.2" units="cm"/>
      <inkml:brushProperty name="height" value="0.2" units="cm"/>
      <inkml:brushProperty name="color" value="#E71224"/>
    </inkml:brush>
  </inkml:definitions>
  <inkml:trace contextRef="#ctx0" brushRef="#br0">53 95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3"/>
    </inkml:context>
    <inkml:brush xml:id="br0">
      <inkml:brushProperty name="width" value="0.2" units="cm"/>
      <inkml:brushProperty name="height" value="0.2" units="cm"/>
      <inkml:brushProperty name="color" value="#E71224"/>
    </inkml:brush>
  </inkml:definitions>
  <inkml:trace contextRef="#ctx0" brushRef="#br0">113 48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4"/>
    </inkml:context>
    <inkml:brush xml:id="br0">
      <inkml:brushProperty name="width" value="0.2" units="cm"/>
      <inkml:brushProperty name="height" value="0.2" units="cm"/>
      <inkml:brushProperty name="color" value="#E71224"/>
    </inkml:brush>
  </inkml:definitions>
  <inkml:trace contextRef="#ctx0" brushRef="#br0">39 109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5"/>
    </inkml:context>
    <inkml:brush xml:id="br0">
      <inkml:brushProperty name="width" value="0.2" units="cm"/>
      <inkml:brushProperty name="height" value="0.2" units="cm"/>
      <inkml:brushProperty name="color" value="#E71224"/>
    </inkml:brush>
  </inkml:definitions>
  <inkml:trace contextRef="#ctx0" brushRef="#br0">106 15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6"/>
    </inkml:context>
    <inkml:brush xml:id="br0">
      <inkml:brushProperty name="width" value="0.2" units="cm"/>
      <inkml:brushProperty name="height" value="0.2" units="cm"/>
      <inkml:brushProperty name="color" value="#E71224"/>
    </inkml:brush>
  </inkml:definitions>
  <inkml:trace contextRef="#ctx0" brushRef="#br0">6 75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7"/>
    </inkml:context>
    <inkml:brush xml:id="br0">
      <inkml:brushProperty name="width" value="0.2" units="cm"/>
      <inkml:brushProperty name="height" value="0.2" units="cm"/>
      <inkml:brushProperty name="color" value="#E71224"/>
    </inkml:brush>
  </inkml:definitions>
  <inkml:trace contextRef="#ctx0" brushRef="#br0">19 55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8"/>
    </inkml:context>
    <inkml:brush xml:id="br0">
      <inkml:brushProperty name="width" value="0.2" units="cm"/>
      <inkml:brushProperty name="height" value="0.2" units="cm"/>
      <inkml:brushProperty name="color" value="#E71224"/>
    </inkml:brush>
  </inkml:definitions>
  <inkml:trace contextRef="#ctx0" brushRef="#br0">39 115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49"/>
    </inkml:context>
    <inkml:brush xml:id="br0">
      <inkml:brushProperty name="width" value="0.2" units="cm"/>
      <inkml:brushProperty name="height" value="0.2"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2:55:06.958"/>
    </inkml:context>
    <inkml:brush xml:id="br0">
      <inkml:brushProperty name="width" value="0.05" units="cm"/>
      <inkml:brushProperty name="height" value="0.05" units="cm"/>
    </inkml:brush>
  </inkml:definitions>
  <inkml:trace contextRef="#ctx0" brushRef="#br0">120 73 24575,'-1'-1'0,"0"1"0,0-1 0,0 1 0,0-1 0,0 0 0,0 0 0,0 1 0,0-1 0,0 0 0,0 0 0,0 0 0,0 0 0,1 0 0,-1 0 0,0 0 0,1 0 0,-1 0 0,1-1 0,-1 1 0,1 0 0,0 0 0,-1 0 0,1-1 0,0 0 0,0 0 0,-1 0 0,0 1 0,1-1 0,-1 0 0,0 0 0,0 1 0,1-1 0,-1 1 0,-1-1 0,1 1 0,-2-3 0,-2 5 0,6 8 0,6 9 0,24 82 0,-31-99 0,0-1 0,0 0 0,0 1 0,0-1 0,0 1 0,0-1 0,0 0 0,0 1 0,0-1 0,0 0 0,0 1 0,0-1 0,1 0 0,-1 0 0,0 1 0,0-1 0,0 0 0,0 1 0,1-1 0,-1 0 0,0 0 0,0 1 0,1-1 0,-1 0 0,0 0 0,0 1 0,1-1 0,-1 0 0,0 0 0,0 0 0,1 0 0,-1 0 0,0 1 0,1-1 0,-1 0 0,0 0 0,1 0 0,-1 0 0,0 0 0,1 0 0,-1 0 0,0 0 0,1 0 0,0 0 0,5-18 0,-3-26 0,-2 36 0,-1 1 0,0 0 0,-1 0 0,1 0 0,-1 0 0,-1 0 0,-3-12 0,4 17 0,0 0 0,-1 0 0,1 0 0,-1 0 0,0 0 0,1 0 0,-1 0 0,0 0 0,0 1 0,0-1 0,0 1 0,-1-1 0,1 1 0,0 0 0,-1 0 0,1 0 0,0 0 0,-1 0 0,1 1 0,-1-1 0,0 1 0,1-1 0,-1 1 0,-3 0 0,0 0 0,0-1 0,0 1 0,0 1 0,1-1 0,-1 1 0,0 0 0,1 0 0,-11 4 0,15-4 0,0-1 0,0 1 0,0-1 0,0 1 0,0 0 0,0-1 0,0 1 0,0 0 0,0 0 0,1 0 0,-1 0 0,0 0 0,1 0 0,-1 0 0,0 0 0,1 0 0,-1 0 0,1 0 0,-1 1 0,1 0 0,0 0 0,0 0 0,0 0 0,0 0 0,0 0 0,1 0 0,-1 0 0,1 0 0,-1 0 0,1 0 0,0 0 0,-1 0 0,1 0 0,0-1 0,2 3 0,-1-1 0,1 0 0,-1 0 0,1-1 0,0 1 0,0-1 0,0 0 0,0 1 0,0-1 0,1-1 0,-1 1 0,0 0 0,1-1 0,0 0 0,-1 0 0,1 0 0,0 0 0,3 0 0,-5-1 0,-1 1 0,1-1 0,-1 0 0,1 0 0,-1 0 0,1 0 0,-1 0 0,1 0 0,-1 0 0,1-1 0,0 1 0,-1 0 0,1-1 0,-1 1 0,0-1 0,1 0 0,-1 1 0,1-1 0,-1 0 0,0 0 0,0 0 0,1 0 0,-1 0 0,0 0 0,0 0 0,0 0 0,0-1 0,0 1 0,-1 0 0,1-1 0,0 1 0,0 0 0,-1-1 0,1 1 0,-1-1 0,1 1 0,-1-1 0,0 1 0,0-1 0,0 1 0,0-1 0,0-2 0,0 3 0,0-1 0,0 0 0,0 0 0,0 0 0,0 0 0,-1 0 0,1 1 0,-1-1 0,1 0 0,-1 0 0,0 1 0,0-1 0,1 0 0,-1 1 0,-1-1 0,1 1 0,0-1 0,0 1 0,0-1 0,-1 1 0,1 0 0,-1 0 0,1 0 0,-1-1 0,-2 0 0,2 1 0,-1 1 0,1-1 0,-1 0 0,0 1 0,1-1 0,-1 1 0,1 0 0,-1 0 0,0 0 0,1 0 0,-1 1 0,0-1 0,1 1 0,-1 0 0,-4 1 0,5-1 0,0-1 0,0 1 0,0 0 0,0 0 0,0 0 0,0 0 0,1 0 0,-1 0 0,0 0 0,1 0 0,-1 1 0,1-1 0,-1 1 0,1-1 0,0 1 0,-1 0 0,1-1 0,0 1 0,0 0 0,0 0 0,0 0 0,1 0 0,-1 0 0,1 0 0,-1 0 0,1 0 0,-1 0 0,1 0 0,0 0 0,0 0 0,0 0 0,0 0 0,1 0 0,-1 0 0,0 1 0,1-1 0,-1 0 0,1 0 0,0-1 0,0 1 0,0 0 0,0 0 0,0 0 0,0-1 0,0 1 0,1 0 0,1 1 0,-1-1-124,0 0 0,0 0 0,0 0 0,1-1 0,-1 1 0,1-1-1,-1 0 1,1 1 0,-1-1 0,4 1 0,11 2-6702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0"/>
    </inkml:context>
    <inkml:brush xml:id="br0">
      <inkml:brushProperty name="width" value="0.2" units="cm"/>
      <inkml:brushProperty name="height" value="0.2" units="cm"/>
      <inkml:brushProperty name="color" value="#E71224"/>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1"/>
    </inkml:context>
    <inkml:brush xml:id="br0">
      <inkml:brushProperty name="width" value="0.2" units="cm"/>
      <inkml:brushProperty name="height" value="0.2" units="cm"/>
      <inkml:brushProperty name="color" value="#E7122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2"/>
    </inkml:context>
    <inkml:brush xml:id="br0">
      <inkml:brushProperty name="width" value="0.2" units="cm"/>
      <inkml:brushProperty name="height" value="0.2" units="cm"/>
      <inkml:brushProperty name="color" value="#E7122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3"/>
    </inkml:context>
    <inkml:brush xml:id="br0">
      <inkml:brushProperty name="width" value="0.2" units="cm"/>
      <inkml:brushProperty name="height" value="0.2"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4"/>
    </inkml:context>
    <inkml:brush xml:id="br0">
      <inkml:brushProperty name="width" value="0.2" units="cm"/>
      <inkml:brushProperty name="height" value="0.2" units="cm"/>
      <inkml:brushProperty name="color" value="#E71224"/>
    </inkml:brush>
  </inkml:definitions>
  <inkml:trace contextRef="#ctx0" brushRef="#br0">14 115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5"/>
    </inkml:context>
    <inkml:brush xml:id="br0">
      <inkml:brushProperty name="width" value="0.2" units="cm"/>
      <inkml:brushProperty name="height" value="0.2" units="cm"/>
      <inkml:brushProperty name="color" value="#E71224"/>
    </inkml:brush>
  </inkml:definitions>
  <inkml:trace contextRef="#ctx0" brushRef="#br0">72 46 24575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6"/>
    </inkml:context>
    <inkml:brush xml:id="br0">
      <inkml:brushProperty name="width" value="0.2" units="cm"/>
      <inkml:brushProperty name="height" value="0.2" units="cm"/>
      <inkml:brushProperty name="color" value="#E71224"/>
    </inkml:brush>
  </inkml:definitions>
  <inkml:trace contextRef="#ctx0" brushRef="#br0">95 23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7"/>
    </inkml:context>
    <inkml:brush xml:id="br0">
      <inkml:brushProperty name="width" value="0.2" units="cm"/>
      <inkml:brushProperty name="height" value="0.2" units="cm"/>
      <inkml:brushProperty name="color" value="#E71224"/>
    </inkml:brush>
  </inkml:definitions>
  <inkml:trace contextRef="#ctx0" brushRef="#br0">94 126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8"/>
    </inkml:context>
    <inkml:brush xml:id="br0">
      <inkml:brushProperty name="width" value="0.2" units="cm"/>
      <inkml:brushProperty name="height" value="0.2" units="cm"/>
      <inkml:brushProperty name="color" value="#E71224"/>
    </inkml:brush>
  </inkml:definitions>
  <inkml:trace contextRef="#ctx0" brushRef="#br0">83 57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59"/>
    </inkml:context>
    <inkml:brush xml:id="br0">
      <inkml:brushProperty name="width" value="0.2" units="cm"/>
      <inkml:brushProperty name="height" value="0.2" units="cm"/>
      <inkml:brushProperty name="color" value="#E71224"/>
    </inkml:brush>
  </inkml:definitions>
  <inkml:trace contextRef="#ctx0" brushRef="#br0">37 92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2:55:21.929"/>
    </inkml:context>
    <inkml:brush xml:id="br0">
      <inkml:brushProperty name="width" value="0.05" units="cm"/>
      <inkml:brushProperty name="height" value="0.05" units="cm"/>
    </inkml:brush>
  </inkml:definitions>
  <inkml:trace contextRef="#ctx0" brushRef="#br0">187 48 24575,'-4'-2'0,"0"-1"0,1 1 0,-1 0 0,0 0 0,0 0 0,0 0 0,0 1 0,0-1 0,0 1 0,-1 0 0,1 1 0,0-1 0,-1 1 0,-8 0 0,4 0 0,-1 1 0,1 0 0,-1 0 0,1 1 0,-16 5 0,23-7 0,0 1 0,1-1 0,-1 1 0,0-1 0,0 1 0,1 0 0,-1 0 0,1 0 0,-1-1 0,1 1 0,-1 1 0,1-1 0,-1 0 0,1 0 0,0 0 0,0 1 0,0-1 0,0 1 0,0-1 0,0 1 0,0-1 0,0 1 0,0 0 0,1-1 0,-1 1 0,1 0 0,-1 0 0,1-1 0,0 1 0,-1 0 0,1 0 0,0 0 0,0-1 0,1 1 0,-1 0 0,0 0 0,0-1 0,1 1 0,-1 0 0,1 0 0,0-1 0,-1 1 0,3 2 0,0 2 0,1 0 0,0 0 0,0-1 0,1 0 0,0 1 0,0-1 0,0-1 0,0 1 0,12 6 0,-16-9 0,1-1 0,0 0 0,0 0 0,-1 0 0,1 0 0,0 0 0,0 0 0,0 0 0,0-1 0,0 1 0,0-1 0,0 1 0,0-1 0,0 0 0,0 0 0,0 0 0,0 0 0,1 0 0,-1-1 0,0 1 0,0 0 0,0-1 0,0 0 0,2 0 0,-2-1 0,0 0 0,-1 0 0,1 0 0,0 0 0,-1-1 0,1 1 0,-1 0 0,0-1 0,0 1 0,0-1 0,0 1 0,0-1 0,-1 0 0,1 1 0,-1-1 0,1 0 0,-1 1 0,0-5 0,0 1 0,1 0 0,-1 0 0,-1 0 0,1 0 0,-1 0 0,0 0 0,0 0 0,0 0 0,-4-7 0,4 11 0,0 0 0,0 0 0,-1 0 0,1 1 0,0-1 0,-1 0 0,1 1 0,-1 0 0,0-1 0,1 1 0,-1 0 0,0-1 0,0 1 0,0 0 0,0 1 0,0-1 0,0 0 0,0 0 0,0 1 0,0-1 0,0 1 0,-1 0 0,1 0 0,0 0 0,0 0 0,0 0 0,0 0 0,-1 0 0,-2 1 0,2 0 0,0-1 0,-1 1 0,1 0 0,0 0 0,0 0 0,0 0 0,-1 1 0,1-1 0,0 1 0,1 0 0,-1 0 0,0 0 0,0 0 0,1 0 0,0 1 0,-1-1 0,-2 4 0,2-1 0,0 0 0,1 0 0,-1 0 0,1 1 0,0-1 0,1 1 0,-1-1 0,1 1 0,-1 9 0,1-1 0,1-1 0,1 1 0,0-1 0,0 1 0,1-1 0,1 0 0,0 1 0,7 15 0,-8-26 0,-1 0 0,1-1 0,-1 1 0,1-1 0,0 1 0,0-1 0,0 0 0,0 1 0,1-1 0,-1 0 0,1 0 0,-1-1 0,1 1 0,-1-1 0,1 1 0,0-1 0,0 0 0,0 0 0,0 0 0,0 0 0,0 0 0,0-1 0,0 1 0,0-1 0,0 0 0,0 0 0,0 0 0,0-1 0,0 1 0,4-1 0,0 0 0,1-1 0,-1 0 0,0 0 0,0 0 0,0-1 0,0 0 0,-1-1 0,1 1 0,-1-1 0,0 0 0,9-8 0,-9 7 0,-1 0 0,0-1 0,0 1 0,0-1 0,-1 0 0,0 0 0,0-1 0,0 1 0,-1-1 0,0 0 0,0 0 0,-1 0 0,0 0 0,0-1 0,0 1 0,-1 0 0,0-1 0,-1 1 0,0-9 0,0 7 0,0 1 0,0 0 0,-1-1 0,0 1 0,0 0 0,-1 0 0,-3-9 0,4 15 0,0-1 0,-1 1 0,1-1 0,-1 1 0,0 0 0,1-1 0,-1 1 0,0 0 0,0 0 0,0 1 0,-1-1 0,1 0 0,0 1 0,-1-1 0,1 1 0,-1 0 0,1 0 0,-1 0 0,1 0 0,-1 0 0,0 0 0,0 1 0,0-1 0,-3 1 0,1-1 0,0 1 0,0-1 0,0 1 0,-1 0 0,1 1 0,0-1 0,0 1 0,0 0 0,0 0 0,1 1 0,-1-1 0,0 1 0,0 0 0,1 1 0,-1-1 0,1 1 0,0 0 0,0 0 0,0 0 0,0 0 0,0 1 0,1 0 0,-1-1 0,1 1 0,0 0 0,1 1 0,-1-1 0,0 1 0,1-1 0,0 1 0,0 0 0,1-1 0,-1 1 0,1 0 0,0 0 0,1 0 0,-1 7 0,0 0 0,1-1 0,0 1 0,1-1 0,4 22 0,-5-32 0,0 1 0,1 0 0,-1-1 0,1 1 0,-1 0 0,1-1 0,-1 1 0,1 0 0,0-1 0,0 1 0,0-1 0,0 0 0,0 1 0,0-1 0,0 0 0,1 0 0,-1 1 0,0-1 0,1 0 0,-1 0 0,1 0 0,-1-1 0,1 1 0,-1 0 0,1 0 0,0-1 0,-1 1 0,1-1 0,0 0 0,-1 1 0,1-1 0,0 0 0,0 0 0,-1 0 0,1 0 0,0 0 0,-1-1 0,1 1 0,0 0 0,-1-1 0,4-1 0,-1 1 0,-1-1 0,1 0 0,-1-1 0,0 1 0,1-1 0,-1 1 0,0-1 0,-1 0 0,1 0 0,0 0 0,-1-1 0,0 1 0,0 0 0,0-1 0,3-7 0,3-8 0,10-36 0,-13 38 0,-66 56 0,59-38 0,0 0 0,1 0 0,-1 0 0,1 0 0,-1 0 0,1 1 0,0-1 0,0 0 0,-1 1 0,1-1 0,0 1 0,0-1 0,0 1 0,1 0 0,-1 0 0,0-1 0,1 1 0,-1 0 0,1 0 0,-1-1 0,1 1 0,0 0 0,0 0 0,0 0 0,0 0 0,0 0 0,0-1 0,0 1 0,0 0 0,1 0 0,0 2 0,1-2 0,-1 0 0,1 1 0,0-1 0,0 0 0,0 0 0,0 0 0,0-1 0,0 1 0,0 0 0,1-1 0,-1 1 0,1-1 0,-1 0 0,1 0 0,-1 0 0,1 0 0,0 0 0,0-1 0,-1 1 0,5-1 0,-5 1 0,1-1 0,0 1 0,-1-1 0,1 0 0,-1 0 0,1 0 0,0-1 0,-1 1 0,1-1 0,-1 1 0,1-1 0,-1 0 0,1 0 0,-1 0 0,0 0 0,1 0 0,-1-1 0,0 1 0,0-1 0,0 1 0,0-1 0,0 0 0,2-2 0,-2 0 0,0 0 0,0 1 0,0-1 0,-1 0 0,1 0 0,-1 0 0,0 0 0,0 0 0,-1 0 0,1 0 0,-1 0 0,0-1 0,0 1 0,-1-5 0,1 7 0,0 0 0,0-1 0,0 1 0,-1 0 0,1 0 0,-1 0 0,0 0 0,1-1 0,-1 1 0,0 0 0,0 0 0,0 1 0,0-1 0,-1 0 0,1 0 0,-1 0 0,1 1 0,-1-1 0,1 1 0,-1-1 0,0 1 0,0 0 0,1 0 0,-1-1 0,0 1 0,0 1 0,0-1 0,0 0 0,-1 0 0,1 1 0,0-1 0,0 1 0,0 0 0,-1-1 0,1 1 0,0 0 0,0 0 0,0 1 0,-4 0 0,-1 0 0,0 0 0,1 0 0,-1 1 0,0 0 0,1 1 0,0 0 0,-1 0 0,1 0 0,0 0 0,1 1 0,-11 8 0,12-6 0,0 0 0,0 0 0,0 0 0,1 1 0,0-1 0,0 1 0,0 0 0,1 0 0,0 0 0,1 0 0,-1 0 0,1 0 0,1 0 0,-1 9 0,1-12 0,0 0 0,1 0 0,-1 0 0,1 0 0,0 0 0,0 0 0,0 0 0,0 0 0,1 0 0,-1 0 0,5 6 0,-5-8 0,1-1 0,-1 1 0,1 0 0,-1-1 0,1 1 0,0-1 0,0 0 0,0 1 0,0-1 0,0 0 0,0 0 0,0 0 0,0 0 0,0-1 0,1 1 0,-1-1 0,0 1 0,0-1 0,1 0 0,-1 0 0,0 0 0,3 0 0,-2 0 4,-1 0-1,0-1 0,0 1 0,1-1 1,-1 0-1,0 0 0,0 0 0,0 0 0,0 0 1,0 0-1,0 0 0,0-1 0,0 1 1,0-1-1,0 1 0,-1-1 0,1 0 1,-1 1-1,1-1 0,-1 0 0,0 0 1,0 0-1,2-5 0,2-4-150,-1 0 0,-1 0 0,4-19-1,-4 12-706,1 2-5972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60"/>
    </inkml:context>
    <inkml:brush xml:id="br0">
      <inkml:brushProperty name="width" value="0.2" units="cm"/>
      <inkml:brushProperty name="height" value="0.2" units="cm"/>
      <inkml:brushProperty name="color" value="#E71224"/>
    </inkml:brush>
  </inkml:definitions>
  <inkml:trace contextRef="#ctx0" brushRef="#br0">13 23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61"/>
    </inkml:context>
    <inkml:brush xml:id="br0">
      <inkml:brushProperty name="width" value="0.2" units="cm"/>
      <inkml:brushProperty name="height" value="0.2" units="cm"/>
      <inkml:brushProperty name="color" value="#E71224"/>
    </inkml:brush>
  </inkml:definitions>
  <inkml:trace contextRef="#ctx0" brushRef="#br0">71 46 24575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62"/>
    </inkml:context>
    <inkml:brush xml:id="br0">
      <inkml:brushProperty name="width" value="0.2" units="cm"/>
      <inkml:brushProperty name="height" value="0.2" units="cm"/>
      <inkml:brushProperty name="color" value="#E71224"/>
    </inkml:brush>
  </inkml:definitions>
  <inkml:trace contextRef="#ctx0" brushRef="#br0">59 69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6:46.581"/>
    </inkml:context>
    <inkml:brush xml:id="br0">
      <inkml:brushProperty name="width" value="0.2" units="cm"/>
      <inkml:brushProperty name="height" value="0.2" units="cm"/>
      <inkml:brushProperty name="color" value="#E71224"/>
    </inkml:brush>
  </inkml:definitions>
  <inkml:trace contextRef="#ctx0" brushRef="#br0">0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6:49.643"/>
    </inkml:context>
    <inkml:brush xml:id="br0">
      <inkml:brushProperty name="width" value="0.2" units="cm"/>
      <inkml:brushProperty name="height" value="0.2" units="cm"/>
      <inkml:brushProperty name="color" value="#E71224"/>
    </inkml:brush>
  </inkml:definitions>
  <inkml:trace contextRef="#ctx0" brushRef="#br0">0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7:02.252"/>
    </inkml:context>
    <inkml:brush xml:id="br0">
      <inkml:brushProperty name="width" value="0.2" units="cm"/>
      <inkml:brushProperty name="height" value="0.2" units="cm"/>
      <inkml:brushProperty name="color" value="#E71224"/>
    </inkml:brush>
  </inkml:definitions>
  <inkml:trace contextRef="#ctx0" brushRef="#br0">1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7:04.503"/>
    </inkml:context>
    <inkml:brush xml:id="br0">
      <inkml:brushProperty name="width" value="0.2" units="cm"/>
      <inkml:brushProperty name="height" value="0.2" units="cm"/>
      <inkml:brushProperty name="color" value="#E71224"/>
    </inkml:brush>
  </inkml:definitions>
  <inkml:trace contextRef="#ctx0" brushRef="#br0">1 0 24575,'0'4'0,"0"6"0,0 4 0,0 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7:05.551"/>
    </inkml:context>
    <inkml:brush xml:id="br0">
      <inkml:brushProperty name="width" value="0.2" units="cm"/>
      <inkml:brushProperty name="height" value="0.2" units="cm"/>
      <inkml:brushProperty name="color" value="#E71224"/>
    </inkml:brush>
  </inkml:definitions>
  <inkml:trace contextRef="#ctx0" brushRef="#br0">1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7:06.972"/>
    </inkml:context>
    <inkml:brush xml:id="br0">
      <inkml:brushProperty name="width" value="0.2" units="cm"/>
      <inkml:brushProperty name="height" value="0.2"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00:31.237"/>
    </inkml:context>
    <inkml:brush xml:id="br0">
      <inkml:brushProperty name="width" value="0.2" units="cm"/>
      <inkml:brushProperty name="height" value="0.2"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00:34.878"/>
    </inkml:context>
    <inkml:brush xml:id="br0">
      <inkml:brushProperty name="width" value="0.2" units="cm"/>
      <inkml:brushProperty name="height" value="0.2"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36"/>
    </inkml:context>
    <inkml:brush xml:id="br0">
      <inkml:brushProperty name="width" value="0.2" units="cm"/>
      <inkml:brushProperty name="height" value="0.2" units="cm"/>
      <inkml:brushProperty name="color" value="#E71224"/>
    </inkml:brush>
  </inkml:definitions>
  <inkml:trace contextRef="#ctx0" brushRef="#br0">73 82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37"/>
    </inkml:context>
    <inkml:brush xml:id="br0">
      <inkml:brushProperty name="width" value="0.2" units="cm"/>
      <inkml:brushProperty name="height" value="0.2" units="cm"/>
      <inkml:brushProperty name="color" value="#E71224"/>
    </inkml:brush>
  </inkml:definitions>
  <inkml:trace contextRef="#ctx0" brushRef="#br0">66 109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38"/>
    </inkml:context>
    <inkml:brush xml:id="br0">
      <inkml:brushProperty name="width" value="0.2" units="cm"/>
      <inkml:brushProperty name="height" value="0.2" units="cm"/>
      <inkml:brushProperty name="color" value="#E71224"/>
    </inkml:brush>
  </inkml:definitions>
  <inkml:trace contextRef="#ctx0" brushRef="#br0">66 62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03:13:39.039"/>
    </inkml:context>
    <inkml:brush xml:id="br0">
      <inkml:brushProperty name="width" value="0.2" units="cm"/>
      <inkml:brushProperty name="height" value="0.2" units="cm"/>
      <inkml:brushProperty name="color" value="#E71224"/>
    </inkml:brush>
  </inkml:definitions>
  <inkml:trace contextRef="#ctx0" brushRef="#br0">93 89 24575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BEC1F-3C98-4D54-B96C-5387DCCC1966}" type="datetimeFigureOut">
              <a:rPr lang="en-US" smtClean="0"/>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57A50-653C-43FA-9E9F-25209C51241F}" type="slidenum">
              <a:rPr lang="en-US" smtClean="0"/>
              <a:t>‹#›</a:t>
            </a:fld>
            <a:endParaRPr lang="en-US"/>
          </a:p>
        </p:txBody>
      </p:sp>
    </p:spTree>
    <p:extLst>
      <p:ext uri="{BB962C8B-B14F-4D97-AF65-F5344CB8AC3E}">
        <p14:creationId xmlns:p14="http://schemas.microsoft.com/office/powerpoint/2010/main" val="51665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E52A-4A05-57A6-5138-55D899C58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22D83F-63A7-D300-C3CF-1C26D53E8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7AF43F-066E-2165-DE97-B6411B7E4060}"/>
              </a:ext>
            </a:extLst>
          </p:cNvPr>
          <p:cNvSpPr>
            <a:spLocks noGrp="1"/>
          </p:cNvSpPr>
          <p:nvPr>
            <p:ph type="dt" sz="half" idx="10"/>
          </p:nvPr>
        </p:nvSpPr>
        <p:spPr/>
        <p:txBody>
          <a:bodyPr/>
          <a:lstStyle/>
          <a:p>
            <a:fld id="{9279CE66-FD1F-4C46-BF80-4EEC1FFCCFC7}" type="datetime1">
              <a:rPr lang="en-US" smtClean="0"/>
              <a:t>6/10/2023</a:t>
            </a:fld>
            <a:endParaRPr lang="en-US"/>
          </a:p>
        </p:txBody>
      </p:sp>
      <p:sp>
        <p:nvSpPr>
          <p:cNvPr id="5" name="Footer Placeholder 4">
            <a:extLst>
              <a:ext uri="{FF2B5EF4-FFF2-40B4-BE49-F238E27FC236}">
                <a16:creationId xmlns:a16="http://schemas.microsoft.com/office/drawing/2014/main" id="{2F8FFC82-1C81-9A1B-006C-B44EBDDD28B5}"/>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16D94B6B-D93B-CE4E-6C38-718B84F23BAA}"/>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319849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9B8-FEA1-D0D4-55A5-BCC1D1A7AE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BF3C1-4486-A167-BB95-9949AB580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11AEF-1E5C-553C-DFD0-D6F3F42B0B9D}"/>
              </a:ext>
            </a:extLst>
          </p:cNvPr>
          <p:cNvSpPr>
            <a:spLocks noGrp="1"/>
          </p:cNvSpPr>
          <p:nvPr>
            <p:ph type="dt" sz="half" idx="10"/>
          </p:nvPr>
        </p:nvSpPr>
        <p:spPr/>
        <p:txBody>
          <a:bodyPr/>
          <a:lstStyle/>
          <a:p>
            <a:fld id="{E30CEF2A-E2F1-479E-B04E-791292D55081}" type="datetime1">
              <a:rPr lang="en-US" smtClean="0"/>
              <a:t>6/10/2023</a:t>
            </a:fld>
            <a:endParaRPr lang="en-US"/>
          </a:p>
        </p:txBody>
      </p:sp>
      <p:sp>
        <p:nvSpPr>
          <p:cNvPr id="5" name="Footer Placeholder 4">
            <a:extLst>
              <a:ext uri="{FF2B5EF4-FFF2-40B4-BE49-F238E27FC236}">
                <a16:creationId xmlns:a16="http://schemas.microsoft.com/office/drawing/2014/main" id="{D2DFA63C-9FCC-7CF7-84E8-A8B233FFF264}"/>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6081FEED-5082-3DC4-65A7-1B1D517250F9}"/>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1238672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C0D61-D991-476F-FB26-2BCA4EDE85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33E9B0-AB70-8DB8-544B-B930B7D4DE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08305-7160-765E-F7BB-00BA9D15271D}"/>
              </a:ext>
            </a:extLst>
          </p:cNvPr>
          <p:cNvSpPr>
            <a:spLocks noGrp="1"/>
          </p:cNvSpPr>
          <p:nvPr>
            <p:ph type="dt" sz="half" idx="10"/>
          </p:nvPr>
        </p:nvSpPr>
        <p:spPr/>
        <p:txBody>
          <a:bodyPr/>
          <a:lstStyle/>
          <a:p>
            <a:fld id="{DE331B0F-EC38-449D-A5F9-F8EBEA9AD685}" type="datetime1">
              <a:rPr lang="en-US" smtClean="0"/>
              <a:t>6/10/2023</a:t>
            </a:fld>
            <a:endParaRPr lang="en-US"/>
          </a:p>
        </p:txBody>
      </p:sp>
      <p:sp>
        <p:nvSpPr>
          <p:cNvPr id="5" name="Footer Placeholder 4">
            <a:extLst>
              <a:ext uri="{FF2B5EF4-FFF2-40B4-BE49-F238E27FC236}">
                <a16:creationId xmlns:a16="http://schemas.microsoft.com/office/drawing/2014/main" id="{73D67945-F791-D086-59FD-005A5D56046C}"/>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5A6A8617-D930-0B9C-7E73-19AD328D981C}"/>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333214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29C2-BDCC-944E-7D0C-7ACD1F8D1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C38689-F828-DAC1-9D24-E90156B90D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D5734-530C-65D1-BAA1-D192EB957A19}"/>
              </a:ext>
            </a:extLst>
          </p:cNvPr>
          <p:cNvSpPr>
            <a:spLocks noGrp="1"/>
          </p:cNvSpPr>
          <p:nvPr>
            <p:ph type="dt" sz="half" idx="10"/>
          </p:nvPr>
        </p:nvSpPr>
        <p:spPr/>
        <p:txBody>
          <a:bodyPr/>
          <a:lstStyle/>
          <a:p>
            <a:fld id="{9550D633-B973-451E-9CF8-691385889372}" type="datetime1">
              <a:rPr lang="en-US" smtClean="0"/>
              <a:t>6/10/2023</a:t>
            </a:fld>
            <a:endParaRPr lang="en-US"/>
          </a:p>
        </p:txBody>
      </p:sp>
      <p:sp>
        <p:nvSpPr>
          <p:cNvPr id="5" name="Footer Placeholder 4">
            <a:extLst>
              <a:ext uri="{FF2B5EF4-FFF2-40B4-BE49-F238E27FC236}">
                <a16:creationId xmlns:a16="http://schemas.microsoft.com/office/drawing/2014/main" id="{35A762E4-99EB-395B-5B46-A0A2740578B9}"/>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AA755EBB-0080-9C77-2252-410377E446A7}"/>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8136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A0ED-1105-296F-1907-3AB45993D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94815-682F-7888-2602-6B7D75AED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42AB4-B1B1-1182-83E9-4A91775067D8}"/>
              </a:ext>
            </a:extLst>
          </p:cNvPr>
          <p:cNvSpPr>
            <a:spLocks noGrp="1"/>
          </p:cNvSpPr>
          <p:nvPr>
            <p:ph type="dt" sz="half" idx="10"/>
          </p:nvPr>
        </p:nvSpPr>
        <p:spPr/>
        <p:txBody>
          <a:bodyPr/>
          <a:lstStyle/>
          <a:p>
            <a:fld id="{1D8CFC8C-B4EA-4D39-9B6D-108698B1DE0B}" type="datetime1">
              <a:rPr lang="en-US" smtClean="0"/>
              <a:t>6/10/2023</a:t>
            </a:fld>
            <a:endParaRPr lang="en-US"/>
          </a:p>
        </p:txBody>
      </p:sp>
      <p:sp>
        <p:nvSpPr>
          <p:cNvPr id="5" name="Footer Placeholder 4">
            <a:extLst>
              <a:ext uri="{FF2B5EF4-FFF2-40B4-BE49-F238E27FC236}">
                <a16:creationId xmlns:a16="http://schemas.microsoft.com/office/drawing/2014/main" id="{ED1C3209-8AFB-2C58-2260-0FF6D30EC76F}"/>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F2366BE6-D0BD-52CF-5866-C02D5FEE1E61}"/>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284057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2F6E-BC96-68B3-6209-8829DD67E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9CA24E-C887-31AB-A35E-3CA387A454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69ED1A-0E66-244F-B3DE-EA66B1171D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58DCB-3CD9-4C3A-430D-14D362BDC631}"/>
              </a:ext>
            </a:extLst>
          </p:cNvPr>
          <p:cNvSpPr>
            <a:spLocks noGrp="1"/>
          </p:cNvSpPr>
          <p:nvPr>
            <p:ph type="dt" sz="half" idx="10"/>
          </p:nvPr>
        </p:nvSpPr>
        <p:spPr/>
        <p:txBody>
          <a:bodyPr/>
          <a:lstStyle/>
          <a:p>
            <a:fld id="{F8F886D6-D17F-417D-B31C-0BA34855C7FD}" type="datetime1">
              <a:rPr lang="en-US" smtClean="0"/>
              <a:t>6/10/2023</a:t>
            </a:fld>
            <a:endParaRPr lang="en-US"/>
          </a:p>
        </p:txBody>
      </p:sp>
      <p:sp>
        <p:nvSpPr>
          <p:cNvPr id="6" name="Footer Placeholder 5">
            <a:extLst>
              <a:ext uri="{FF2B5EF4-FFF2-40B4-BE49-F238E27FC236}">
                <a16:creationId xmlns:a16="http://schemas.microsoft.com/office/drawing/2014/main" id="{6F860812-1D1E-BA64-E95E-FE0F71BBDD2D}"/>
              </a:ext>
            </a:extLst>
          </p:cNvPr>
          <p:cNvSpPr>
            <a:spLocks noGrp="1"/>
          </p:cNvSpPr>
          <p:nvPr>
            <p:ph type="ftr" sz="quarter" idx="11"/>
          </p:nvPr>
        </p:nvSpPr>
        <p:spPr/>
        <p:txBody>
          <a:bodyPr/>
          <a:lstStyle/>
          <a:p>
            <a:r>
              <a:rPr lang="en-US"/>
              <a:t>© 2023 Đào Xuân Hoàng Tuấn (Salmon)</a:t>
            </a:r>
          </a:p>
        </p:txBody>
      </p:sp>
      <p:sp>
        <p:nvSpPr>
          <p:cNvPr id="7" name="Slide Number Placeholder 6">
            <a:extLst>
              <a:ext uri="{FF2B5EF4-FFF2-40B4-BE49-F238E27FC236}">
                <a16:creationId xmlns:a16="http://schemas.microsoft.com/office/drawing/2014/main" id="{9487E462-0F57-F847-6E09-1C2C08D7B02F}"/>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368897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4EC2-36BA-A6FD-10D2-A2C01D1493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91CAFB-738F-DC0E-56EA-5FEB29047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30A9B4-81BA-917F-E6BD-5351EF4B80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E61096-4311-E7D7-5A66-9B605F065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104FD-9BF0-384D-D95F-12794DB65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815B54-E473-AAD1-D45B-AD8C51A6DA12}"/>
              </a:ext>
            </a:extLst>
          </p:cNvPr>
          <p:cNvSpPr>
            <a:spLocks noGrp="1"/>
          </p:cNvSpPr>
          <p:nvPr>
            <p:ph type="dt" sz="half" idx="10"/>
          </p:nvPr>
        </p:nvSpPr>
        <p:spPr/>
        <p:txBody>
          <a:bodyPr/>
          <a:lstStyle/>
          <a:p>
            <a:fld id="{502CE38D-FBE2-4201-ACB2-D31FD07B7007}" type="datetime1">
              <a:rPr lang="en-US" smtClean="0"/>
              <a:t>6/10/2023</a:t>
            </a:fld>
            <a:endParaRPr lang="en-US"/>
          </a:p>
        </p:txBody>
      </p:sp>
      <p:sp>
        <p:nvSpPr>
          <p:cNvPr id="8" name="Footer Placeholder 7">
            <a:extLst>
              <a:ext uri="{FF2B5EF4-FFF2-40B4-BE49-F238E27FC236}">
                <a16:creationId xmlns:a16="http://schemas.microsoft.com/office/drawing/2014/main" id="{12228B7E-3A90-C939-B658-D12B623B36AB}"/>
              </a:ext>
            </a:extLst>
          </p:cNvPr>
          <p:cNvSpPr>
            <a:spLocks noGrp="1"/>
          </p:cNvSpPr>
          <p:nvPr>
            <p:ph type="ftr" sz="quarter" idx="11"/>
          </p:nvPr>
        </p:nvSpPr>
        <p:spPr/>
        <p:txBody>
          <a:bodyPr/>
          <a:lstStyle/>
          <a:p>
            <a:r>
              <a:rPr lang="en-US"/>
              <a:t>© 2023 Đào Xuân Hoàng Tuấn (Salmon)</a:t>
            </a:r>
          </a:p>
        </p:txBody>
      </p:sp>
      <p:sp>
        <p:nvSpPr>
          <p:cNvPr id="9" name="Slide Number Placeholder 8">
            <a:extLst>
              <a:ext uri="{FF2B5EF4-FFF2-40B4-BE49-F238E27FC236}">
                <a16:creationId xmlns:a16="http://schemas.microsoft.com/office/drawing/2014/main" id="{4BC118AA-825F-1FE4-2CAB-B7775076DFBE}"/>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401499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A023-0C68-4BAB-0FEE-6C4B5FD57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159C4C-27F8-5AD8-225C-1686B2987EA1}"/>
              </a:ext>
            </a:extLst>
          </p:cNvPr>
          <p:cNvSpPr>
            <a:spLocks noGrp="1"/>
          </p:cNvSpPr>
          <p:nvPr>
            <p:ph type="dt" sz="half" idx="10"/>
          </p:nvPr>
        </p:nvSpPr>
        <p:spPr/>
        <p:txBody>
          <a:bodyPr/>
          <a:lstStyle/>
          <a:p>
            <a:fld id="{C99AA772-9315-4710-A99B-0307F5694D4A}" type="datetime1">
              <a:rPr lang="en-US" smtClean="0"/>
              <a:t>6/10/2023</a:t>
            </a:fld>
            <a:endParaRPr lang="en-US"/>
          </a:p>
        </p:txBody>
      </p:sp>
      <p:sp>
        <p:nvSpPr>
          <p:cNvPr id="4" name="Footer Placeholder 3">
            <a:extLst>
              <a:ext uri="{FF2B5EF4-FFF2-40B4-BE49-F238E27FC236}">
                <a16:creationId xmlns:a16="http://schemas.microsoft.com/office/drawing/2014/main" id="{B71B8F65-8816-D66F-D958-3C383AAD87F0}"/>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A75174F9-E4F1-B586-6AAB-42EAC9CC1A3B}"/>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906995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7D580B-DB08-D8D7-C396-3064A3C62844}"/>
              </a:ext>
            </a:extLst>
          </p:cNvPr>
          <p:cNvSpPr>
            <a:spLocks noGrp="1"/>
          </p:cNvSpPr>
          <p:nvPr>
            <p:ph type="dt" sz="half" idx="10"/>
          </p:nvPr>
        </p:nvSpPr>
        <p:spPr/>
        <p:txBody>
          <a:bodyPr/>
          <a:lstStyle/>
          <a:p>
            <a:fld id="{887099C7-FF04-4463-9F9D-C81393D759BE}" type="datetime1">
              <a:rPr lang="en-US" smtClean="0"/>
              <a:t>6/10/2023</a:t>
            </a:fld>
            <a:endParaRPr lang="en-US"/>
          </a:p>
        </p:txBody>
      </p:sp>
      <p:sp>
        <p:nvSpPr>
          <p:cNvPr id="3" name="Footer Placeholder 2">
            <a:extLst>
              <a:ext uri="{FF2B5EF4-FFF2-40B4-BE49-F238E27FC236}">
                <a16:creationId xmlns:a16="http://schemas.microsoft.com/office/drawing/2014/main" id="{C259CD35-2E77-22CD-2B42-0A7570310F32}"/>
              </a:ext>
            </a:extLst>
          </p:cNvPr>
          <p:cNvSpPr>
            <a:spLocks noGrp="1"/>
          </p:cNvSpPr>
          <p:nvPr>
            <p:ph type="ftr" sz="quarter" idx="11"/>
          </p:nvPr>
        </p:nvSpPr>
        <p:spPr/>
        <p:txBody>
          <a:bodyPr/>
          <a:lstStyle/>
          <a:p>
            <a:r>
              <a:rPr lang="en-US"/>
              <a:t>© 2023 Đào Xuân Hoàng Tuấn (Salmon)</a:t>
            </a:r>
          </a:p>
        </p:txBody>
      </p:sp>
      <p:sp>
        <p:nvSpPr>
          <p:cNvPr id="4" name="Slide Number Placeholder 3">
            <a:extLst>
              <a:ext uri="{FF2B5EF4-FFF2-40B4-BE49-F238E27FC236}">
                <a16:creationId xmlns:a16="http://schemas.microsoft.com/office/drawing/2014/main" id="{A50694AA-BCA7-1D5B-30E4-E79F1FFC77AE}"/>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163362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6668-E974-A9D4-99B0-38BC33537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10A94-01EA-0BFB-7D66-CF05085C6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CBC2EB-C649-3CB1-D1FE-FF93DBBC0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5333D-3474-DFA6-5FBD-4C07ABDF557C}"/>
              </a:ext>
            </a:extLst>
          </p:cNvPr>
          <p:cNvSpPr>
            <a:spLocks noGrp="1"/>
          </p:cNvSpPr>
          <p:nvPr>
            <p:ph type="dt" sz="half" idx="10"/>
          </p:nvPr>
        </p:nvSpPr>
        <p:spPr/>
        <p:txBody>
          <a:bodyPr/>
          <a:lstStyle/>
          <a:p>
            <a:fld id="{EE5ABC9B-4171-4CA0-97DD-EB8B5840F4C0}" type="datetime1">
              <a:rPr lang="en-US" smtClean="0"/>
              <a:t>6/10/2023</a:t>
            </a:fld>
            <a:endParaRPr lang="en-US"/>
          </a:p>
        </p:txBody>
      </p:sp>
      <p:sp>
        <p:nvSpPr>
          <p:cNvPr id="6" name="Footer Placeholder 5">
            <a:extLst>
              <a:ext uri="{FF2B5EF4-FFF2-40B4-BE49-F238E27FC236}">
                <a16:creationId xmlns:a16="http://schemas.microsoft.com/office/drawing/2014/main" id="{3676074A-5817-1343-32F6-F2A7398660A1}"/>
              </a:ext>
            </a:extLst>
          </p:cNvPr>
          <p:cNvSpPr>
            <a:spLocks noGrp="1"/>
          </p:cNvSpPr>
          <p:nvPr>
            <p:ph type="ftr" sz="quarter" idx="11"/>
          </p:nvPr>
        </p:nvSpPr>
        <p:spPr/>
        <p:txBody>
          <a:bodyPr/>
          <a:lstStyle/>
          <a:p>
            <a:r>
              <a:rPr lang="en-US"/>
              <a:t>© 2023 Đào Xuân Hoàng Tuấn (Salmon)</a:t>
            </a:r>
          </a:p>
        </p:txBody>
      </p:sp>
      <p:sp>
        <p:nvSpPr>
          <p:cNvPr id="7" name="Slide Number Placeholder 6">
            <a:extLst>
              <a:ext uri="{FF2B5EF4-FFF2-40B4-BE49-F238E27FC236}">
                <a16:creationId xmlns:a16="http://schemas.microsoft.com/office/drawing/2014/main" id="{0B3E2F5F-F39D-53F1-CFAF-86850A83CC2B}"/>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771827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50DA-9015-AC20-BE0A-AB9B12769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BE9A74-9159-6542-4E59-5F0D67D95E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96305E-7AFE-9257-EEE3-0A675B7A8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ECE0C-4CAE-0B83-5FB5-81F80A43EC1E}"/>
              </a:ext>
            </a:extLst>
          </p:cNvPr>
          <p:cNvSpPr>
            <a:spLocks noGrp="1"/>
          </p:cNvSpPr>
          <p:nvPr>
            <p:ph type="dt" sz="half" idx="10"/>
          </p:nvPr>
        </p:nvSpPr>
        <p:spPr/>
        <p:txBody>
          <a:bodyPr/>
          <a:lstStyle/>
          <a:p>
            <a:fld id="{03D3C710-668A-46DD-A108-DB22AFB3C7BB}" type="datetime1">
              <a:rPr lang="en-US" smtClean="0"/>
              <a:t>6/10/2023</a:t>
            </a:fld>
            <a:endParaRPr lang="en-US"/>
          </a:p>
        </p:txBody>
      </p:sp>
      <p:sp>
        <p:nvSpPr>
          <p:cNvPr id="6" name="Footer Placeholder 5">
            <a:extLst>
              <a:ext uri="{FF2B5EF4-FFF2-40B4-BE49-F238E27FC236}">
                <a16:creationId xmlns:a16="http://schemas.microsoft.com/office/drawing/2014/main" id="{B99658DB-D61A-D76F-6731-B553DF44E78A}"/>
              </a:ext>
            </a:extLst>
          </p:cNvPr>
          <p:cNvSpPr>
            <a:spLocks noGrp="1"/>
          </p:cNvSpPr>
          <p:nvPr>
            <p:ph type="ftr" sz="quarter" idx="11"/>
          </p:nvPr>
        </p:nvSpPr>
        <p:spPr/>
        <p:txBody>
          <a:bodyPr/>
          <a:lstStyle/>
          <a:p>
            <a:r>
              <a:rPr lang="en-US"/>
              <a:t>© 2023 Đào Xuân Hoàng Tuấn (Salmon)</a:t>
            </a:r>
          </a:p>
        </p:txBody>
      </p:sp>
      <p:sp>
        <p:nvSpPr>
          <p:cNvPr id="7" name="Slide Number Placeholder 6">
            <a:extLst>
              <a:ext uri="{FF2B5EF4-FFF2-40B4-BE49-F238E27FC236}">
                <a16:creationId xmlns:a16="http://schemas.microsoft.com/office/drawing/2014/main" id="{EE1C0101-5BA0-4165-8FC3-9F6E4FF9992F}"/>
              </a:ext>
            </a:extLst>
          </p:cNvPr>
          <p:cNvSpPr>
            <a:spLocks noGrp="1"/>
          </p:cNvSpPr>
          <p:nvPr>
            <p:ph type="sldNum" sz="quarter" idx="12"/>
          </p:nvPr>
        </p:nvSpPr>
        <p:spPr/>
        <p:txBody>
          <a:bodyPr/>
          <a:lstStyle/>
          <a:p>
            <a:fld id="{14F919B8-2280-4952-9C49-D16026F3A2DF}" type="slidenum">
              <a:rPr lang="en-US" smtClean="0"/>
              <a:t>‹#›</a:t>
            </a:fld>
            <a:endParaRPr lang="en-US"/>
          </a:p>
        </p:txBody>
      </p:sp>
    </p:spTree>
    <p:extLst>
      <p:ext uri="{BB962C8B-B14F-4D97-AF65-F5344CB8AC3E}">
        <p14:creationId xmlns:p14="http://schemas.microsoft.com/office/powerpoint/2010/main" val="202605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AF783A-DB5C-1EB6-34C2-4B92620C9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B463D8-82CE-A977-A9F4-1A53A73558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CA089-BDC8-82B1-2FD3-C497E88AD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E739A-283F-4C29-9A58-51F18BF74523}" type="datetime1">
              <a:rPr lang="en-US" smtClean="0"/>
              <a:t>6/10/2023</a:t>
            </a:fld>
            <a:endParaRPr lang="en-US"/>
          </a:p>
        </p:txBody>
      </p:sp>
      <p:sp>
        <p:nvSpPr>
          <p:cNvPr id="5" name="Footer Placeholder 4">
            <a:extLst>
              <a:ext uri="{FF2B5EF4-FFF2-40B4-BE49-F238E27FC236}">
                <a16:creationId xmlns:a16="http://schemas.microsoft.com/office/drawing/2014/main" id="{E4270A0E-3EC2-33F5-02DF-BF92DF442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Đào Xuân Hoàng Tuấn (Salmon)</a:t>
            </a:r>
          </a:p>
        </p:txBody>
      </p:sp>
      <p:sp>
        <p:nvSpPr>
          <p:cNvPr id="6" name="Slide Number Placeholder 5">
            <a:extLst>
              <a:ext uri="{FF2B5EF4-FFF2-40B4-BE49-F238E27FC236}">
                <a16:creationId xmlns:a16="http://schemas.microsoft.com/office/drawing/2014/main" id="{A42717F7-FE99-5EA6-4FF1-5AC0009B1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919B8-2280-4952-9C49-D16026F3A2DF}" type="slidenum">
              <a:rPr lang="en-US" smtClean="0"/>
              <a:t>‹#›</a:t>
            </a:fld>
            <a:endParaRPr lang="en-US"/>
          </a:p>
        </p:txBody>
      </p:sp>
    </p:spTree>
    <p:extLst>
      <p:ext uri="{BB962C8B-B14F-4D97-AF65-F5344CB8AC3E}">
        <p14:creationId xmlns:p14="http://schemas.microsoft.com/office/powerpoint/2010/main" val="1189748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etoffice.gov.uk/weather/learn-about/weather/types-of-weather/fog/8-facts"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13" Type="http://schemas.openxmlformats.org/officeDocument/2006/relationships/customXml" Target="../ink/ink15.xml"/><Relationship Id="rId18" Type="http://schemas.openxmlformats.org/officeDocument/2006/relationships/customXml" Target="../ink/ink20.xml"/><Relationship Id="rId26" Type="http://schemas.openxmlformats.org/officeDocument/2006/relationships/customXml" Target="../ink/ink28.xml"/><Relationship Id="rId21" Type="http://schemas.openxmlformats.org/officeDocument/2006/relationships/customXml" Target="../ink/ink23.xml"/><Relationship Id="rId34" Type="http://schemas.openxmlformats.org/officeDocument/2006/relationships/customXml" Target="../ink/ink36.xml"/><Relationship Id="rId7" Type="http://schemas.openxmlformats.org/officeDocument/2006/relationships/customXml" Target="../ink/ink9.xml"/><Relationship Id="rId12" Type="http://schemas.openxmlformats.org/officeDocument/2006/relationships/customXml" Target="../ink/ink14.xml"/><Relationship Id="rId17" Type="http://schemas.openxmlformats.org/officeDocument/2006/relationships/customXml" Target="../ink/ink19.xml"/><Relationship Id="rId25" Type="http://schemas.openxmlformats.org/officeDocument/2006/relationships/customXml" Target="../ink/ink27.xml"/><Relationship Id="rId33" Type="http://schemas.openxmlformats.org/officeDocument/2006/relationships/customXml" Target="../ink/ink35.xml"/><Relationship Id="rId2" Type="http://schemas.openxmlformats.org/officeDocument/2006/relationships/image" Target="../media/image5.png"/><Relationship Id="rId16" Type="http://schemas.openxmlformats.org/officeDocument/2006/relationships/customXml" Target="../ink/ink18.xml"/><Relationship Id="rId20" Type="http://schemas.openxmlformats.org/officeDocument/2006/relationships/customXml" Target="../ink/ink22.xml"/><Relationship Id="rId29"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customXml" Target="../ink/ink13.xml"/><Relationship Id="rId24" Type="http://schemas.openxmlformats.org/officeDocument/2006/relationships/customXml" Target="../ink/ink26.xml"/><Relationship Id="rId32" Type="http://schemas.openxmlformats.org/officeDocument/2006/relationships/customXml" Target="../ink/ink34.xml"/><Relationship Id="rId37" Type="http://schemas.openxmlformats.org/officeDocument/2006/relationships/customXml" Target="../ink/ink38.xml"/><Relationship Id="rId5" Type="http://schemas.openxmlformats.org/officeDocument/2006/relationships/customXml" Target="../ink/ink7.xml"/><Relationship Id="rId15" Type="http://schemas.openxmlformats.org/officeDocument/2006/relationships/customXml" Target="../ink/ink17.xml"/><Relationship Id="rId23" Type="http://schemas.openxmlformats.org/officeDocument/2006/relationships/customXml" Target="../ink/ink25.xml"/><Relationship Id="rId28" Type="http://schemas.openxmlformats.org/officeDocument/2006/relationships/customXml" Target="../ink/ink30.xml"/><Relationship Id="rId36" Type="http://schemas.openxmlformats.org/officeDocument/2006/relationships/customXml" Target="../ink/ink37.xml"/><Relationship Id="rId10" Type="http://schemas.openxmlformats.org/officeDocument/2006/relationships/customXml" Target="../ink/ink12.xml"/><Relationship Id="rId19" Type="http://schemas.openxmlformats.org/officeDocument/2006/relationships/customXml" Target="../ink/ink21.xml"/><Relationship Id="rId31" Type="http://schemas.openxmlformats.org/officeDocument/2006/relationships/customXml" Target="../ink/ink33.xml"/><Relationship Id="rId4" Type="http://schemas.openxmlformats.org/officeDocument/2006/relationships/image" Target="../media/image16.png"/><Relationship Id="rId9" Type="http://schemas.openxmlformats.org/officeDocument/2006/relationships/customXml" Target="../ink/ink11.xml"/><Relationship Id="rId14" Type="http://schemas.openxmlformats.org/officeDocument/2006/relationships/customXml" Target="../ink/ink16.xml"/><Relationship Id="rId22" Type="http://schemas.openxmlformats.org/officeDocument/2006/relationships/customXml" Target="../ink/ink24.xml"/><Relationship Id="rId27" Type="http://schemas.openxmlformats.org/officeDocument/2006/relationships/customXml" Target="../ink/ink29.xml"/><Relationship Id="rId30" Type="http://schemas.openxmlformats.org/officeDocument/2006/relationships/customXml" Target="../ink/ink32.xml"/><Relationship Id="rId35" Type="http://schemas.openxmlformats.org/officeDocument/2006/relationships/image" Target="../media/image18.png"/><Relationship Id="rId8" Type="http://schemas.openxmlformats.org/officeDocument/2006/relationships/customXml" Target="../ink/ink10.xml"/><Relationship Id="rId3" Type="http://schemas.openxmlformats.org/officeDocument/2006/relationships/customXml" Target="../ink/ink6.xml"/></Relationships>
</file>

<file path=ppt/slides/_rels/slide18.xml.rels><?xml version="1.0" encoding="UTF-8" standalone="yes"?>
<Relationships xmlns="http://schemas.openxmlformats.org/package/2006/relationships"><Relationship Id="rId2" Type="http://schemas.openxmlformats.org/officeDocument/2006/relationships/hyperlink" Target="http://www.benfrederickson.com/numerical-optimiz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kJgx2RcJKZY&amp;ab_channel=ChristopherGondek" TargetMode="External"/><Relationship Id="rId1" Type="http://schemas.openxmlformats.org/officeDocument/2006/relationships/slideLayout" Target="../slideLayouts/slideLayout2.xml"/><Relationship Id="rId5" Type="http://schemas.openxmlformats.org/officeDocument/2006/relationships/hyperlink" Target="https://towardsdatascience.com/coding-deep-learning-for-beginners-linear-regression-gradient-descent-fcd5e0fc077d"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unglai.github.io/2017/12/21/gradient-descen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F7E423D-2FCD-EB0A-8543-952C0BC21DF1}"/>
              </a:ext>
            </a:extLst>
          </p:cNvPr>
          <p:cNvSpPr txBox="1"/>
          <p:nvPr/>
        </p:nvSpPr>
        <p:spPr>
          <a:xfrm>
            <a:off x="2388821" y="2835057"/>
            <a:ext cx="7022432" cy="1454502"/>
          </a:xfrm>
          <a:prstGeom prst="rect">
            <a:avLst/>
          </a:prstGeom>
          <a:noFill/>
        </p:spPr>
        <p:txBody>
          <a:bodyPr wrap="none" rtlCol="0">
            <a:spAutoFit/>
          </a:bodyPr>
          <a:lstStyle/>
          <a:p>
            <a:pPr defTabSz="1412199">
              <a:spcAft>
                <a:spcPts val="648"/>
              </a:spcAft>
            </a:pPr>
            <a:r>
              <a:rPr lang="en-US" sz="4942" b="1" kern="1200">
                <a:solidFill>
                  <a:schemeClr val="tx1"/>
                </a:solidFill>
                <a:latin typeface="Baskerville Old Face" panose="02020602080505020303" pitchFamily="18" charset="0"/>
                <a:ea typeface="+mn-ea"/>
                <a:cs typeface="+mn-cs"/>
              </a:rPr>
              <a:t>Chủ đề: Gradient Descent</a:t>
            </a:r>
          </a:p>
          <a:p>
            <a:pPr algn="ctr" defTabSz="1412199">
              <a:spcAft>
                <a:spcPts val="648"/>
              </a:spcAft>
            </a:pPr>
            <a:r>
              <a:rPr lang="en-US" sz="3240" kern="1200">
                <a:solidFill>
                  <a:schemeClr val="tx1"/>
                </a:solidFill>
                <a:latin typeface="Arial" panose="020B0604020202020204" pitchFamily="34" charset="0"/>
                <a:ea typeface="+mn-ea"/>
                <a:cs typeface="Arial" panose="020B0604020202020204" pitchFamily="34" charset="0"/>
              </a:rPr>
              <a:t>(Giải quyết từ gốc)</a:t>
            </a:r>
            <a:endParaRPr lang="en-US" sz="30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5BFC513-60E0-4CA1-56F1-C2B2470A2790}"/>
              </a:ext>
            </a:extLst>
          </p:cNvPr>
          <p:cNvSpPr txBox="1"/>
          <p:nvPr/>
        </p:nvSpPr>
        <p:spPr>
          <a:xfrm>
            <a:off x="4395656" y="1557837"/>
            <a:ext cx="4397391" cy="852862"/>
          </a:xfrm>
          <a:prstGeom prst="rect">
            <a:avLst/>
          </a:prstGeom>
          <a:noFill/>
        </p:spPr>
        <p:txBody>
          <a:bodyPr wrap="square" rtlCol="0">
            <a:spAutoFit/>
          </a:bodyPr>
          <a:lstStyle/>
          <a:p>
            <a:pPr defTabSz="1412199">
              <a:spcAft>
                <a:spcPts val="648"/>
              </a:spcAft>
            </a:pPr>
            <a:r>
              <a:rPr lang="en-US" sz="4942" kern="1200">
                <a:solidFill>
                  <a:schemeClr val="tx1"/>
                </a:solidFill>
                <a:latin typeface="+mn-lt"/>
                <a:ea typeface="+mn-ea"/>
                <a:cs typeface="+mn-cs"/>
              </a:rPr>
              <a:t>AI Faster Team</a:t>
            </a:r>
            <a:endParaRPr lang="en-US" sz="3200"/>
          </a:p>
        </p:txBody>
      </p:sp>
      <p:pic>
        <p:nvPicPr>
          <p:cNvPr id="7" name="Picture 6" descr="A picture containing circle, graphics, design, creativity&#10;&#10;Description automatically generated">
            <a:extLst>
              <a:ext uri="{FF2B5EF4-FFF2-40B4-BE49-F238E27FC236}">
                <a16:creationId xmlns:a16="http://schemas.microsoft.com/office/drawing/2014/main" id="{6627BA08-3343-E6AE-13F9-4C0C6CC96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604" y="1286934"/>
            <a:ext cx="1393732" cy="1393732"/>
          </a:xfrm>
          <a:prstGeom prst="rect">
            <a:avLst/>
          </a:prstGeom>
        </p:spPr>
      </p:pic>
      <p:sp>
        <p:nvSpPr>
          <p:cNvPr id="8" name="TextBox 7">
            <a:extLst>
              <a:ext uri="{FF2B5EF4-FFF2-40B4-BE49-F238E27FC236}">
                <a16:creationId xmlns:a16="http://schemas.microsoft.com/office/drawing/2014/main" id="{A8A0A686-876C-6382-887D-8576A8F016A8}"/>
              </a:ext>
            </a:extLst>
          </p:cNvPr>
          <p:cNvSpPr txBox="1"/>
          <p:nvPr/>
        </p:nvSpPr>
        <p:spPr>
          <a:xfrm>
            <a:off x="3310545" y="4410898"/>
            <a:ext cx="5275032" cy="532148"/>
          </a:xfrm>
          <a:prstGeom prst="rect">
            <a:avLst/>
          </a:prstGeom>
          <a:noFill/>
        </p:spPr>
        <p:txBody>
          <a:bodyPr wrap="none" rtlCol="0">
            <a:spAutoFit/>
          </a:bodyPr>
          <a:lstStyle/>
          <a:p>
            <a:pPr defTabSz="1412199">
              <a:spcAft>
                <a:spcPts val="648"/>
              </a:spcAft>
            </a:pPr>
            <a:r>
              <a:rPr lang="en-US" sz="2780" kern="1200">
                <a:solidFill>
                  <a:schemeClr val="tx1"/>
                </a:solidFill>
                <a:latin typeface="+mn-lt"/>
                <a:ea typeface="+mn-ea"/>
                <a:cs typeface="+mn-cs"/>
              </a:rPr>
              <a:t>Người soạn: Đào Xuân Hoàng Tuấn</a:t>
            </a:r>
            <a:endParaRPr lang="en-US" sz="2574" kern="1200">
              <a:solidFill>
                <a:schemeClr val="tx1"/>
              </a:solidFill>
              <a:latin typeface="+mn-lt"/>
              <a:ea typeface="+mn-ea"/>
              <a:cs typeface="+mn-cs"/>
            </a:endParaRPr>
          </a:p>
        </p:txBody>
      </p:sp>
      <p:sp>
        <p:nvSpPr>
          <p:cNvPr id="2" name="Footer Placeholder 1">
            <a:extLst>
              <a:ext uri="{FF2B5EF4-FFF2-40B4-BE49-F238E27FC236}">
                <a16:creationId xmlns:a16="http://schemas.microsoft.com/office/drawing/2014/main" id="{F9D25F5D-AC26-0522-7443-FAE196A576F9}"/>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555BF4F1-B5AC-4EF1-FD66-B62AAE1107CD}"/>
              </a:ext>
            </a:extLst>
          </p:cNvPr>
          <p:cNvSpPr>
            <a:spLocks noGrp="1"/>
          </p:cNvSpPr>
          <p:nvPr>
            <p:ph type="sldNum" sz="quarter" idx="12"/>
          </p:nvPr>
        </p:nvSpPr>
        <p:spPr/>
        <p:txBody>
          <a:bodyPr/>
          <a:lstStyle/>
          <a:p>
            <a:fld id="{14F919B8-2280-4952-9C49-D16026F3A2DF}" type="slidenum">
              <a:rPr lang="en-US" smtClean="0"/>
              <a:t>1</a:t>
            </a:fld>
            <a:endParaRPr lang="en-US"/>
          </a:p>
        </p:txBody>
      </p:sp>
    </p:spTree>
    <p:extLst>
      <p:ext uri="{BB962C8B-B14F-4D97-AF65-F5344CB8AC3E}">
        <p14:creationId xmlns:p14="http://schemas.microsoft.com/office/powerpoint/2010/main" val="256357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EE115F18-6242-EA4F-C212-1B98E9F43CFC}"/>
              </a:ext>
            </a:extLst>
          </p:cNvPr>
          <p:cNvSpPr txBox="1"/>
          <p:nvPr/>
        </p:nvSpPr>
        <p:spPr>
          <a:xfrm>
            <a:off x="3880430" y="583345"/>
            <a:ext cx="7160357" cy="416482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8000" b="1" i="0" kern="1200">
                <a:solidFill>
                  <a:srgbClr val="FFFFFF"/>
                </a:solidFill>
                <a:effectLst/>
                <a:latin typeface="+mj-lt"/>
                <a:ea typeface="+mj-ea"/>
                <a:cs typeface="+mj-cs"/>
              </a:rPr>
              <a:t>Gradient Descent – Ý Tưởng</a:t>
            </a:r>
          </a:p>
          <a:p>
            <a:pPr algn="r">
              <a:lnSpc>
                <a:spcPct val="90000"/>
              </a:lnSpc>
              <a:spcBef>
                <a:spcPct val="0"/>
              </a:spcBef>
              <a:spcAft>
                <a:spcPts val="600"/>
              </a:spcAft>
            </a:pPr>
            <a:endParaRPr lang="en-US" sz="8000" kern="1200">
              <a:solidFill>
                <a:srgbClr val="FFFFFF"/>
              </a:solidFill>
              <a:latin typeface="+mj-lt"/>
              <a:ea typeface="+mj-ea"/>
              <a:cs typeface="+mj-cs"/>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2" name="Footer Placeholder 1">
            <a:extLst>
              <a:ext uri="{FF2B5EF4-FFF2-40B4-BE49-F238E27FC236}">
                <a16:creationId xmlns:a16="http://schemas.microsoft.com/office/drawing/2014/main" id="{2A745B40-3A94-F7B8-E3A8-A7757D3C960F}"/>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27C2CF9D-5DAE-2771-36A6-0FF02202580C}"/>
              </a:ext>
            </a:extLst>
          </p:cNvPr>
          <p:cNvSpPr>
            <a:spLocks noGrp="1"/>
          </p:cNvSpPr>
          <p:nvPr>
            <p:ph type="sldNum" sz="quarter" idx="12"/>
          </p:nvPr>
        </p:nvSpPr>
        <p:spPr/>
        <p:txBody>
          <a:bodyPr/>
          <a:lstStyle/>
          <a:p>
            <a:fld id="{14F919B8-2280-4952-9C49-D16026F3A2DF}" type="slidenum">
              <a:rPr lang="en-US" smtClean="0"/>
              <a:t>10</a:t>
            </a:fld>
            <a:endParaRPr lang="en-US"/>
          </a:p>
        </p:txBody>
      </p:sp>
    </p:spTree>
    <p:extLst>
      <p:ext uri="{BB962C8B-B14F-4D97-AF65-F5344CB8AC3E}">
        <p14:creationId xmlns:p14="http://schemas.microsoft.com/office/powerpoint/2010/main" val="240895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C6425A7-3D8E-556C-40E1-653608DCC2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03" b="376"/>
          <a:stretch/>
        </p:blipFill>
        <p:spPr bwMode="auto">
          <a:xfrm>
            <a:off x="-1" y="10"/>
            <a:ext cx="12192001"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2064" name="Group 2063">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2065" name="Freeform: Shape 2064">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066" name="Freeform: Shape 2065">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068" name="Freeform: Shape 2067">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8" name="TextBox 7">
            <a:extLst>
              <a:ext uri="{FF2B5EF4-FFF2-40B4-BE49-F238E27FC236}">
                <a16:creationId xmlns:a16="http://schemas.microsoft.com/office/drawing/2014/main" id="{AE08FABA-E8A4-8963-4FA2-DF1E700E9DF5}"/>
              </a:ext>
            </a:extLst>
          </p:cNvPr>
          <p:cNvSpPr txBox="1"/>
          <p:nvPr/>
        </p:nvSpPr>
        <p:spPr>
          <a:xfrm>
            <a:off x="804672" y="4580784"/>
            <a:ext cx="9416898" cy="994105"/>
          </a:xfrm>
          <a:prstGeom prst="rect">
            <a:avLst/>
          </a:prstGeom>
        </p:spPr>
        <p:txBody>
          <a:bodyPr vert="horz" lIns="91440" tIns="45720" rIns="91440" bIns="45720" rtlCol="0" anchor="b">
            <a:noAutofit/>
          </a:bodyPr>
          <a:lstStyle/>
          <a:p>
            <a:pPr>
              <a:lnSpc>
                <a:spcPct val="90000"/>
              </a:lnSpc>
              <a:spcBef>
                <a:spcPts val="1000"/>
              </a:spcBef>
              <a:spcAft>
                <a:spcPts val="600"/>
              </a:spcAft>
            </a:pPr>
            <a:r>
              <a:rPr lang="en-US">
                <a:solidFill>
                  <a:schemeClr val="tx2"/>
                </a:solidFill>
                <a:latin typeface="Times New Roman" panose="02020603050405020304" pitchFamily="18" charset="0"/>
                <a:cs typeface="Times New Roman" panose="02020603050405020304" pitchFamily="18" charset="0"/>
              </a:rPr>
              <a:t>Giả sử một người đang lạc ở một dãy núi như trên, trời sắp tối và đỉnh núi rất lạnh khi về đêm nên cần phải đi xuống thung lũng để dựng trại, xung quanh toàn là sương mù nên anh ta không thể xác định chính xác thung lũng ở đâu. Làm thế nào để đi xuống thung lũng?</a:t>
            </a:r>
          </a:p>
        </p:txBody>
      </p:sp>
      <p:sp>
        <p:nvSpPr>
          <p:cNvPr id="7" name="TextBox 6">
            <a:extLst>
              <a:ext uri="{FF2B5EF4-FFF2-40B4-BE49-F238E27FC236}">
                <a16:creationId xmlns:a16="http://schemas.microsoft.com/office/drawing/2014/main" id="{A1E26136-518B-BA3E-00ED-5EF4C69F3986}"/>
              </a:ext>
            </a:extLst>
          </p:cNvPr>
          <p:cNvSpPr txBox="1"/>
          <p:nvPr/>
        </p:nvSpPr>
        <p:spPr>
          <a:xfrm>
            <a:off x="130362" y="184763"/>
            <a:ext cx="4825360" cy="431528"/>
          </a:xfrm>
          <a:prstGeom prst="rect">
            <a:avLst/>
          </a:prstGeom>
          <a:noFill/>
        </p:spPr>
        <p:txBody>
          <a:bodyPr wrap="none" rtlCol="0">
            <a:spAutoFit/>
          </a:bodyPr>
          <a:lstStyle/>
          <a:p>
            <a:pPr defTabSz="649224">
              <a:spcAft>
                <a:spcPts val="600"/>
              </a:spcAft>
            </a:pPr>
            <a:r>
              <a:rPr lang="en-US" sz="852" kern="1200">
                <a:solidFill>
                  <a:schemeClr val="tx1"/>
                </a:solidFill>
                <a:latin typeface="+mn-lt"/>
                <a:ea typeface="+mn-ea"/>
                <a:cs typeface="+mn-cs"/>
              </a:rPr>
              <a:t>Nguồn ảnh: </a:t>
            </a:r>
            <a:r>
              <a:rPr lang="en-US" sz="852" kern="1200">
                <a:solidFill>
                  <a:schemeClr val="tx1"/>
                </a:solidFill>
                <a:latin typeface="+mn-lt"/>
                <a:ea typeface="+mn-ea"/>
                <a:cs typeface="+mn-cs"/>
                <a:hlinkClick r:id="rId3"/>
              </a:rPr>
              <a:t>https://www.metoffice.gov.uk/weather/learn-about/weather/types-of-weather/fog/8-facts</a:t>
            </a:r>
            <a:endParaRPr lang="en-US" sz="852" kern="1200">
              <a:solidFill>
                <a:schemeClr val="tx1"/>
              </a:solidFill>
              <a:latin typeface="+mn-lt"/>
              <a:ea typeface="+mn-ea"/>
              <a:cs typeface="+mn-cs"/>
            </a:endParaRPr>
          </a:p>
          <a:p>
            <a:pPr defTabSz="649224">
              <a:spcAft>
                <a:spcPts val="600"/>
              </a:spcAft>
            </a:pPr>
            <a:r>
              <a:rPr lang="en-US" sz="852" kern="1200">
                <a:solidFill>
                  <a:schemeClr val="tx1"/>
                </a:solidFill>
                <a:latin typeface="+mn-lt"/>
                <a:ea typeface="+mn-ea"/>
                <a:cs typeface="+mn-cs"/>
              </a:rPr>
              <a:t> </a:t>
            </a:r>
            <a:endParaRPr lang="en-US" sz="1200"/>
          </a:p>
        </p:txBody>
      </p:sp>
      <p:sp>
        <p:nvSpPr>
          <p:cNvPr id="2" name="Footer Placeholder 1">
            <a:extLst>
              <a:ext uri="{FF2B5EF4-FFF2-40B4-BE49-F238E27FC236}">
                <a16:creationId xmlns:a16="http://schemas.microsoft.com/office/drawing/2014/main" id="{B84B03E9-F4FA-AA78-3A73-983017C43E0F}"/>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223D5999-DAD6-F8A7-FBF5-9465EB216AD8}"/>
              </a:ext>
            </a:extLst>
          </p:cNvPr>
          <p:cNvSpPr>
            <a:spLocks noGrp="1"/>
          </p:cNvSpPr>
          <p:nvPr>
            <p:ph type="sldNum" sz="quarter" idx="12"/>
          </p:nvPr>
        </p:nvSpPr>
        <p:spPr/>
        <p:txBody>
          <a:bodyPr/>
          <a:lstStyle/>
          <a:p>
            <a:fld id="{14F919B8-2280-4952-9C49-D16026F3A2DF}" type="slidenum">
              <a:rPr lang="en-US" smtClean="0"/>
              <a:t>11</a:t>
            </a:fld>
            <a:endParaRPr lang="en-US"/>
          </a:p>
        </p:txBody>
      </p:sp>
    </p:spTree>
    <p:extLst>
      <p:ext uri="{BB962C8B-B14F-4D97-AF65-F5344CB8AC3E}">
        <p14:creationId xmlns:p14="http://schemas.microsoft.com/office/powerpoint/2010/main" val="105190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6159AD-1070-3BE4-E114-828752416E92}"/>
              </a:ext>
            </a:extLst>
          </p:cNvPr>
          <p:cNvSpPr txBox="1"/>
          <p:nvPr/>
        </p:nvSpPr>
        <p:spPr>
          <a:xfrm>
            <a:off x="754490" y="455348"/>
            <a:ext cx="9381604" cy="923330"/>
          </a:xfrm>
          <a:prstGeom prst="rect">
            <a:avLst/>
          </a:prstGeom>
          <a:noFill/>
        </p:spPr>
        <p:txBody>
          <a:bodyPr wrap="square" rtlCol="0">
            <a:spAutoFit/>
          </a:bodyPr>
          <a:lstStyle/>
          <a:p>
            <a:r>
              <a:rPr lang="vi-VN" b="0" i="0">
                <a:solidFill>
                  <a:srgbClr val="404040"/>
                </a:solidFill>
                <a:effectLst/>
                <a:latin typeface="+mj-lt"/>
              </a:rPr>
              <a:t>Vì đam mê toán học, trong đầu anh ấy lóe lên ý tưởng</a:t>
            </a:r>
            <a:r>
              <a:rPr lang="en-US" b="0" i="0">
                <a:solidFill>
                  <a:srgbClr val="404040"/>
                </a:solidFill>
                <a:effectLst/>
                <a:latin typeface="+mj-lt"/>
              </a:rPr>
              <a:t> </a:t>
            </a:r>
            <a:r>
              <a:rPr lang="en-US" b="0" i="0">
                <a:solidFill>
                  <a:srgbClr val="404040"/>
                </a:solidFill>
                <a:effectLst/>
                <a:latin typeface="Times New Roman" panose="02020603050405020304" pitchFamily="18" charset="0"/>
                <a:cs typeface="Times New Roman" panose="02020603050405020304" pitchFamily="18" charset="0"/>
              </a:rPr>
              <a:t>và thực hiện nó như sau</a:t>
            </a:r>
            <a:r>
              <a:rPr lang="vi-VN" b="0" i="0">
                <a:solidFill>
                  <a:srgbClr val="404040"/>
                </a:solidFill>
                <a:effectLst/>
                <a:latin typeface="Times New Roman" panose="02020603050405020304" pitchFamily="18" charset="0"/>
                <a:cs typeface="Times New Roman" panose="02020603050405020304" pitchFamily="18" charset="0"/>
              </a:rPr>
              <a:t>.</a:t>
            </a:r>
            <a:endParaRPr lang="en-US" b="0" i="0">
              <a:solidFill>
                <a:srgbClr val="404040"/>
              </a:solidFill>
              <a:effectLst/>
              <a:latin typeface="Times New Roman" panose="02020603050405020304" pitchFamily="18" charset="0"/>
              <a:cs typeface="Times New Roman" panose="02020603050405020304" pitchFamily="18" charset="0"/>
            </a:endParaRPr>
          </a:p>
          <a:p>
            <a:br>
              <a:rPr lang="vi-VN">
                <a:latin typeface="+mj-lt"/>
              </a:rPr>
            </a:br>
            <a:r>
              <a:rPr lang="en-US">
                <a:solidFill>
                  <a:srgbClr val="404040"/>
                </a:solidFill>
                <a:latin typeface="+mj-lt"/>
              </a:rPr>
              <a:t>A</a:t>
            </a:r>
            <a:r>
              <a:rPr lang="vi-VN" b="0" i="0">
                <a:solidFill>
                  <a:srgbClr val="404040"/>
                </a:solidFill>
                <a:effectLst/>
                <a:latin typeface="+mj-lt"/>
              </a:rPr>
              <a:t>nh ấy đã tìm ra được hình dạng của dãy núi như </a:t>
            </a:r>
            <a:r>
              <a:rPr lang="en-US" b="0" i="0">
                <a:solidFill>
                  <a:srgbClr val="404040"/>
                </a:solidFill>
                <a:effectLst/>
                <a:latin typeface="Times New Roman" panose="02020603050405020304" pitchFamily="18" charset="0"/>
                <a:cs typeface="Times New Roman" panose="02020603050405020304" pitchFamily="18" charset="0"/>
              </a:rPr>
              <a:t>hình bên dưới</a:t>
            </a:r>
            <a:r>
              <a:rPr lang="vi-VN" b="0" i="0">
                <a:solidFill>
                  <a:srgbClr val="404040"/>
                </a:solidFill>
                <a:effectLst/>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A441C2-49F5-B2FD-E5DA-61037D911A65}"/>
              </a:ext>
            </a:extLst>
          </p:cNvPr>
          <p:cNvPicPr>
            <a:picLocks noChangeAspect="1"/>
          </p:cNvPicPr>
          <p:nvPr/>
        </p:nvPicPr>
        <p:blipFill>
          <a:blip r:embed="rId2"/>
          <a:stretch>
            <a:fillRect/>
          </a:stretch>
        </p:blipFill>
        <p:spPr>
          <a:xfrm>
            <a:off x="754490" y="1931540"/>
            <a:ext cx="3552039" cy="1798907"/>
          </a:xfrm>
          <a:prstGeom prst="rect">
            <a:avLst/>
          </a:prstGeom>
        </p:spPr>
      </p:pic>
      <p:sp>
        <p:nvSpPr>
          <p:cNvPr id="7" name="TextBox 6">
            <a:extLst>
              <a:ext uri="{FF2B5EF4-FFF2-40B4-BE49-F238E27FC236}">
                <a16:creationId xmlns:a16="http://schemas.microsoft.com/office/drawing/2014/main" id="{BE2056F1-3D99-C1BA-4A4B-F410995756CF}"/>
              </a:ext>
            </a:extLst>
          </p:cNvPr>
          <p:cNvSpPr txBox="1"/>
          <p:nvPr/>
        </p:nvSpPr>
        <p:spPr>
          <a:xfrm>
            <a:off x="1465007" y="1951204"/>
            <a:ext cx="497252" cy="369332"/>
          </a:xfrm>
          <a:prstGeom prst="rect">
            <a:avLst/>
          </a:prstGeom>
          <a:noFill/>
        </p:spPr>
        <p:txBody>
          <a:bodyPr wrap="none" rtlCol="0">
            <a:spAutoFit/>
          </a:bodyPr>
          <a:lstStyle/>
          <a:p>
            <a:r>
              <a:rPr lang="en-US"/>
              <a:t>Me</a:t>
            </a:r>
          </a:p>
        </p:txBody>
      </p:sp>
      <p:sp>
        <p:nvSpPr>
          <p:cNvPr id="8" name="TextBox 7">
            <a:extLst>
              <a:ext uri="{FF2B5EF4-FFF2-40B4-BE49-F238E27FC236}">
                <a16:creationId xmlns:a16="http://schemas.microsoft.com/office/drawing/2014/main" id="{CE8F4301-2FA9-7E75-C461-761D2A5219A4}"/>
              </a:ext>
            </a:extLst>
          </p:cNvPr>
          <p:cNvSpPr txBox="1"/>
          <p:nvPr/>
        </p:nvSpPr>
        <p:spPr>
          <a:xfrm>
            <a:off x="5592860" y="2222090"/>
            <a:ext cx="4507172" cy="92333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Sau đó anh ta suy ra được phương trình đồ thị hàm số của dãy núi này là f(x) và đạo hàm nó thành f’(x)</a:t>
            </a:r>
          </a:p>
        </p:txBody>
      </p:sp>
      <p:sp>
        <p:nvSpPr>
          <p:cNvPr id="9" name="TextBox 8">
            <a:extLst>
              <a:ext uri="{FF2B5EF4-FFF2-40B4-BE49-F238E27FC236}">
                <a16:creationId xmlns:a16="http://schemas.microsoft.com/office/drawing/2014/main" id="{F91B0226-0DC3-2FB4-3E08-A450DA9DABC7}"/>
              </a:ext>
            </a:extLst>
          </p:cNvPr>
          <p:cNvSpPr txBox="1"/>
          <p:nvPr/>
        </p:nvSpPr>
        <p:spPr>
          <a:xfrm>
            <a:off x="1243676" y="5007265"/>
            <a:ext cx="3967421"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Và anh ta giải phương trình đạo hàm = 0 rồi tìm được thung lũng</a:t>
            </a:r>
          </a:p>
        </p:txBody>
      </p:sp>
      <p:pic>
        <p:nvPicPr>
          <p:cNvPr id="3074" name="Picture 2">
            <a:extLst>
              <a:ext uri="{FF2B5EF4-FFF2-40B4-BE49-F238E27FC236}">
                <a16:creationId xmlns:a16="http://schemas.microsoft.com/office/drawing/2014/main" id="{D144D62A-CFCB-D308-13CE-7F172D413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019" y="4488312"/>
            <a:ext cx="3383451" cy="16842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978049-D9EB-043D-699C-CE5EA26E5274}"/>
              </a:ext>
            </a:extLst>
          </p:cNvPr>
          <p:cNvSpPr txBox="1"/>
          <p:nvPr/>
        </p:nvSpPr>
        <p:spPr>
          <a:xfrm>
            <a:off x="7213840" y="6172548"/>
            <a:ext cx="793807" cy="369332"/>
          </a:xfrm>
          <a:prstGeom prst="rect">
            <a:avLst/>
          </a:prstGeom>
          <a:noFill/>
        </p:spPr>
        <p:txBody>
          <a:bodyPr wrap="none" rtlCol="0">
            <a:spAutoFit/>
          </a:bodyPr>
          <a:lstStyle/>
          <a:p>
            <a:r>
              <a:rPr lang="en-US"/>
              <a:t>Nice</a:t>
            </a:r>
            <a:r>
              <a:rPr lang="en-US">
                <a:sym typeface="Wingdings" panose="05000000000000000000" pitchFamily="2" charset="2"/>
              </a:rPr>
              <a:t></a:t>
            </a:r>
            <a:endParaRPr lang="en-US"/>
          </a:p>
        </p:txBody>
      </p:sp>
      <p:sp>
        <p:nvSpPr>
          <p:cNvPr id="2" name="Footer Placeholder 1">
            <a:extLst>
              <a:ext uri="{FF2B5EF4-FFF2-40B4-BE49-F238E27FC236}">
                <a16:creationId xmlns:a16="http://schemas.microsoft.com/office/drawing/2014/main" id="{C1A2D27B-2911-F512-3CA6-22190E2EA948}"/>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0B2ADE07-2B21-AA3F-FF8B-E81BE5648010}"/>
              </a:ext>
            </a:extLst>
          </p:cNvPr>
          <p:cNvSpPr>
            <a:spLocks noGrp="1"/>
          </p:cNvSpPr>
          <p:nvPr>
            <p:ph type="sldNum" sz="quarter" idx="12"/>
          </p:nvPr>
        </p:nvSpPr>
        <p:spPr/>
        <p:txBody>
          <a:bodyPr/>
          <a:lstStyle/>
          <a:p>
            <a:fld id="{14F919B8-2280-4952-9C49-D16026F3A2DF}" type="slidenum">
              <a:rPr lang="en-US" smtClean="0"/>
              <a:t>12</a:t>
            </a:fld>
            <a:endParaRPr lang="en-US"/>
          </a:p>
        </p:txBody>
      </p:sp>
    </p:spTree>
    <p:extLst>
      <p:ext uri="{BB962C8B-B14F-4D97-AF65-F5344CB8AC3E}">
        <p14:creationId xmlns:p14="http://schemas.microsoft.com/office/powerpoint/2010/main" val="163667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408913-B323-422F-B521-2957A5B7F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92" y="0"/>
            <a:ext cx="7299977"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4" name="TextBox 3">
            <a:extLst>
              <a:ext uri="{FF2B5EF4-FFF2-40B4-BE49-F238E27FC236}">
                <a16:creationId xmlns:a16="http://schemas.microsoft.com/office/drawing/2014/main" id="{57D41270-F8CF-2143-AE6E-1504B4F590BD}"/>
              </a:ext>
            </a:extLst>
          </p:cNvPr>
          <p:cNvSpPr txBox="1"/>
          <p:nvPr/>
        </p:nvSpPr>
        <p:spPr>
          <a:xfrm>
            <a:off x="2487561" y="713313"/>
            <a:ext cx="8866239" cy="5431376"/>
          </a:xfrm>
          <a:prstGeom prst="rect">
            <a:avLst/>
          </a:prstGeom>
        </p:spPr>
        <p:txBody>
          <a:bodyPr vert="horz" lIns="91440" tIns="45720" rIns="91440" bIns="45720" rtlCol="0" anchor="ctr">
            <a:normAutofit/>
          </a:bodyPr>
          <a:lstStyle/>
          <a:p>
            <a:pPr algn="ctr">
              <a:lnSpc>
                <a:spcPct val="90000"/>
              </a:lnSpc>
              <a:spcAft>
                <a:spcPts val="600"/>
              </a:spcAft>
            </a:pPr>
            <a:r>
              <a:rPr lang="en-US" sz="2000"/>
              <a:t>Xạo đó </a:t>
            </a:r>
            <a:r>
              <a:rPr lang="en-US" sz="2000">
                <a:sym typeface="Wingdings" panose="05000000000000000000" pitchFamily="2" charset="2"/>
              </a:rPr>
              <a:t>:))</a:t>
            </a:r>
            <a:endParaRPr lang="en-US" sz="2000"/>
          </a:p>
          <a:p>
            <a:pPr algn="ctr">
              <a:lnSpc>
                <a:spcPct val="90000"/>
              </a:lnSpc>
              <a:spcAft>
                <a:spcPts val="600"/>
              </a:spcAft>
            </a:pPr>
            <a:r>
              <a:rPr lang="en-US" sz="2000"/>
              <a:t>Trong thực tế dễ gì mà tìm được hàm số chứ nói gì đến tính toán…</a:t>
            </a:r>
          </a:p>
        </p:txBody>
      </p:sp>
      <p:sp>
        <p:nvSpPr>
          <p:cNvPr id="2" name="Footer Placeholder 1">
            <a:extLst>
              <a:ext uri="{FF2B5EF4-FFF2-40B4-BE49-F238E27FC236}">
                <a16:creationId xmlns:a16="http://schemas.microsoft.com/office/drawing/2014/main" id="{60832E8F-CDAD-63C7-F54C-3D6843699B8C}"/>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02741260-4764-DF95-2F42-D8F8A51067E3}"/>
              </a:ext>
            </a:extLst>
          </p:cNvPr>
          <p:cNvSpPr>
            <a:spLocks noGrp="1"/>
          </p:cNvSpPr>
          <p:nvPr>
            <p:ph type="sldNum" sz="quarter" idx="12"/>
          </p:nvPr>
        </p:nvSpPr>
        <p:spPr/>
        <p:txBody>
          <a:bodyPr/>
          <a:lstStyle/>
          <a:p>
            <a:fld id="{14F919B8-2280-4952-9C49-D16026F3A2DF}" type="slidenum">
              <a:rPr lang="en-US" smtClean="0"/>
              <a:t>13</a:t>
            </a:fld>
            <a:endParaRPr lang="en-US"/>
          </a:p>
        </p:txBody>
      </p:sp>
    </p:spTree>
    <p:extLst>
      <p:ext uri="{BB962C8B-B14F-4D97-AF65-F5344CB8AC3E}">
        <p14:creationId xmlns:p14="http://schemas.microsoft.com/office/powerpoint/2010/main" val="38424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0BB4DB-DC43-492C-5E91-C2D903DEEF36}"/>
              </a:ext>
            </a:extLst>
          </p:cNvPr>
          <p:cNvSpPr txBox="1"/>
          <p:nvPr/>
        </p:nvSpPr>
        <p:spPr>
          <a:xfrm>
            <a:off x="1268362" y="688258"/>
            <a:ext cx="3677265" cy="369332"/>
          </a:xfrm>
          <a:prstGeom prst="rect">
            <a:avLst/>
          </a:prstGeom>
          <a:noFill/>
        </p:spPr>
        <p:txBody>
          <a:bodyPr wrap="square" rtlCol="0">
            <a:spAutoFit/>
          </a:bodyPr>
          <a:lstStyle/>
          <a:p>
            <a:r>
              <a:rPr lang="en-US" b="1"/>
              <a:t>Thực chất anh ta làm như sau:</a:t>
            </a:r>
          </a:p>
        </p:txBody>
      </p:sp>
      <p:sp>
        <p:nvSpPr>
          <p:cNvPr id="5" name="TextBox 4">
            <a:extLst>
              <a:ext uri="{FF2B5EF4-FFF2-40B4-BE49-F238E27FC236}">
                <a16:creationId xmlns:a16="http://schemas.microsoft.com/office/drawing/2014/main" id="{7B9AE8A5-7EEB-0244-78FA-1032072E2262}"/>
              </a:ext>
            </a:extLst>
          </p:cNvPr>
          <p:cNvSpPr txBox="1"/>
          <p:nvPr/>
        </p:nvSpPr>
        <p:spPr>
          <a:xfrm>
            <a:off x="1268361" y="1199535"/>
            <a:ext cx="8957187" cy="1200329"/>
          </a:xfrm>
          <a:prstGeom prst="rect">
            <a:avLst/>
          </a:prstGeom>
          <a:noFill/>
        </p:spPr>
        <p:txBody>
          <a:bodyPr wrap="square" rtlCol="0">
            <a:spAutoFit/>
          </a:bodyPr>
          <a:lstStyle/>
          <a:p>
            <a:r>
              <a:rPr lang="vi-VN" b="0" i="0">
                <a:solidFill>
                  <a:srgbClr val="404040"/>
                </a:solidFill>
                <a:effectLst/>
                <a:latin typeface="Source Sans Pro" panose="020B0503030403020204" pitchFamily="34" charset="0"/>
              </a:rPr>
              <a:t>Bước 1: Khảo sát vị trí đang đứng và tất cả những vị trí xung quanh có thể nhìn thấy, sau đó xác định vị trí nào hướng xuống dốc nhiều nhất.</a:t>
            </a:r>
            <a:br>
              <a:rPr lang="vi-VN"/>
            </a:br>
            <a:r>
              <a:rPr lang="vi-VN" b="0" i="0">
                <a:solidFill>
                  <a:srgbClr val="404040"/>
                </a:solidFill>
                <a:effectLst/>
                <a:latin typeface="Source Sans Pro" panose="020B0503030403020204" pitchFamily="34" charset="0"/>
              </a:rPr>
              <a:t>Bước 2: Di chuyển đến vị trí đã xác định ở bước 1.</a:t>
            </a:r>
            <a:br>
              <a:rPr lang="vi-VN"/>
            </a:br>
            <a:r>
              <a:rPr lang="vi-VN" b="0" i="0">
                <a:solidFill>
                  <a:srgbClr val="404040"/>
                </a:solidFill>
                <a:effectLst/>
                <a:latin typeface="Source Sans Pro" panose="020B0503030403020204" pitchFamily="34" charset="0"/>
              </a:rPr>
              <a:t>Bước 3: Lặp lại hai các bước trên đến khi nào tới được thung lũng.</a:t>
            </a:r>
            <a:endParaRPr lang="en-US"/>
          </a:p>
        </p:txBody>
      </p:sp>
      <p:pic>
        <p:nvPicPr>
          <p:cNvPr id="4098" name="Picture 2">
            <a:extLst>
              <a:ext uri="{FF2B5EF4-FFF2-40B4-BE49-F238E27FC236}">
                <a16:creationId xmlns:a16="http://schemas.microsoft.com/office/drawing/2014/main" id="{BB5B1527-68AD-8BFE-2CAE-E7811C46B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542" y="2541809"/>
            <a:ext cx="5574891" cy="277510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2862C07A-7A5C-4DF4-E028-B450B292812D}"/>
              </a:ext>
            </a:extLst>
          </p:cNvPr>
          <p:cNvCxnSpPr/>
          <p:nvPr/>
        </p:nvCxnSpPr>
        <p:spPr>
          <a:xfrm>
            <a:off x="3480620" y="2692343"/>
            <a:ext cx="2104103" cy="22220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101CC4E9-6556-CD50-18B4-344F439F1865}"/>
              </a:ext>
            </a:extLst>
          </p:cNvPr>
          <p:cNvSpPr txBox="1"/>
          <p:nvPr/>
        </p:nvSpPr>
        <p:spPr>
          <a:xfrm>
            <a:off x="2645296" y="5539241"/>
            <a:ext cx="5878853" cy="461665"/>
          </a:xfrm>
          <a:prstGeom prst="rect">
            <a:avLst/>
          </a:prstGeom>
          <a:noFill/>
        </p:spPr>
        <p:txBody>
          <a:bodyPr wrap="none" rtlCol="0">
            <a:spAutoFit/>
          </a:bodyPr>
          <a:lstStyle/>
          <a:p>
            <a:r>
              <a:rPr lang="en-US" sz="2400" b="1"/>
              <a:t>=&gt; Đó chính là ý tưởng của Gradient Descent</a:t>
            </a:r>
          </a:p>
        </p:txBody>
      </p:sp>
      <p:sp>
        <p:nvSpPr>
          <p:cNvPr id="2" name="Footer Placeholder 1">
            <a:extLst>
              <a:ext uri="{FF2B5EF4-FFF2-40B4-BE49-F238E27FC236}">
                <a16:creationId xmlns:a16="http://schemas.microsoft.com/office/drawing/2014/main" id="{60EC964E-FDAE-653A-DF30-BE3AC114A7CA}"/>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585360AE-589A-5DB9-C8C8-29B9C2071528}"/>
              </a:ext>
            </a:extLst>
          </p:cNvPr>
          <p:cNvSpPr>
            <a:spLocks noGrp="1"/>
          </p:cNvSpPr>
          <p:nvPr>
            <p:ph type="sldNum" sz="quarter" idx="12"/>
          </p:nvPr>
        </p:nvSpPr>
        <p:spPr/>
        <p:txBody>
          <a:bodyPr/>
          <a:lstStyle/>
          <a:p>
            <a:fld id="{14F919B8-2280-4952-9C49-D16026F3A2DF}" type="slidenum">
              <a:rPr lang="en-US" smtClean="0"/>
              <a:t>14</a:t>
            </a:fld>
            <a:endParaRPr lang="en-US"/>
          </a:p>
        </p:txBody>
      </p:sp>
    </p:spTree>
    <p:extLst>
      <p:ext uri="{BB962C8B-B14F-4D97-AF65-F5344CB8AC3E}">
        <p14:creationId xmlns:p14="http://schemas.microsoft.com/office/powerpoint/2010/main" val="298395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E51F4E8-1A36-797A-CBFE-EDCC730D4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87" y="908562"/>
            <a:ext cx="5181600" cy="4057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55DDB8-0A74-D93A-3CFD-D92D8ED5E319}"/>
              </a:ext>
            </a:extLst>
          </p:cNvPr>
          <p:cNvSpPr txBox="1"/>
          <p:nvPr/>
        </p:nvSpPr>
        <p:spPr>
          <a:xfrm>
            <a:off x="707922" y="412956"/>
            <a:ext cx="2378408" cy="369332"/>
          </a:xfrm>
          <a:prstGeom prst="rect">
            <a:avLst/>
          </a:prstGeom>
          <a:noFill/>
        </p:spPr>
        <p:txBody>
          <a:bodyPr wrap="none" rtlCol="0">
            <a:spAutoFit/>
          </a:bodyPr>
          <a:lstStyle/>
          <a:p>
            <a:r>
              <a:rPr lang="en-US" i="1"/>
              <a:t>Quay lại bài toán tối ưu</a:t>
            </a:r>
          </a:p>
        </p:txBody>
      </p:sp>
      <p:sp>
        <p:nvSpPr>
          <p:cNvPr id="5" name="TextBox 4">
            <a:extLst>
              <a:ext uri="{FF2B5EF4-FFF2-40B4-BE49-F238E27FC236}">
                <a16:creationId xmlns:a16="http://schemas.microsoft.com/office/drawing/2014/main" id="{77CE0FE7-6E4E-F5B0-FF63-9E2E800E5E6B}"/>
              </a:ext>
            </a:extLst>
          </p:cNvPr>
          <p:cNvSpPr txBox="1"/>
          <p:nvPr/>
        </p:nvSpPr>
        <p:spPr>
          <a:xfrm>
            <a:off x="6213987" y="1540906"/>
            <a:ext cx="5402826" cy="3139321"/>
          </a:xfrm>
          <a:prstGeom prst="rect">
            <a:avLst/>
          </a:prstGeom>
          <a:noFill/>
        </p:spPr>
        <p:txBody>
          <a:bodyPr wrap="square" rtlCol="0">
            <a:spAutoFit/>
          </a:bodyPr>
          <a:lstStyle/>
          <a:p>
            <a:r>
              <a:rPr lang="en-US"/>
              <a:t>B1: Random các điểm trên đồ thị ví dụ x</a:t>
            </a:r>
          </a:p>
          <a:p>
            <a:endParaRPr lang="en-US"/>
          </a:p>
          <a:p>
            <a:r>
              <a:rPr lang="en-US"/>
              <a:t>B2: Lặp lại việc di chuyển x tới vị trí:</a:t>
            </a:r>
          </a:p>
          <a:p>
            <a:endParaRPr lang="en-US"/>
          </a:p>
          <a:p>
            <a:r>
              <a:rPr lang="en-US"/>
              <a:t>	</a:t>
            </a:r>
            <a:r>
              <a:rPr lang="en-US">
                <a:solidFill>
                  <a:srgbClr val="FF0000"/>
                </a:solidFill>
              </a:rPr>
              <a:t> </a:t>
            </a:r>
            <a:r>
              <a:rPr lang="en-US" b="1">
                <a:solidFill>
                  <a:srgbClr val="FF0000"/>
                </a:solidFill>
              </a:rPr>
              <a:t>x := x – </a:t>
            </a:r>
            <a:r>
              <a:rPr lang="el-GR" b="1">
                <a:solidFill>
                  <a:srgbClr val="FF0000"/>
                </a:solidFill>
              </a:rPr>
              <a:t>α</a:t>
            </a:r>
            <a:r>
              <a:rPr lang="en-US" b="1">
                <a:solidFill>
                  <a:srgbClr val="FF0000"/>
                </a:solidFill>
              </a:rPr>
              <a:t> f’(x)</a:t>
            </a:r>
          </a:p>
          <a:p>
            <a:endParaRPr lang="en-US" b="1">
              <a:solidFill>
                <a:srgbClr val="FF0000"/>
              </a:solidFill>
            </a:endParaRPr>
          </a:p>
          <a:p>
            <a:r>
              <a:rPr lang="en-US" b="1">
                <a:solidFill>
                  <a:srgbClr val="FF0000"/>
                </a:solidFill>
              </a:rPr>
              <a:t>	</a:t>
            </a:r>
            <a:r>
              <a:rPr lang="en-US"/>
              <a:t>Trong đó: x là vị trí hiện tại</a:t>
            </a:r>
          </a:p>
          <a:p>
            <a:r>
              <a:rPr lang="en-US"/>
              <a:t>		α là learning rate (hằng số tự chỉnh)</a:t>
            </a:r>
          </a:p>
          <a:p>
            <a:endParaRPr lang="en-US"/>
          </a:p>
          <a:p>
            <a:r>
              <a:rPr lang="en-US"/>
              <a:t>B3: So sánh các điểm dừng của nhiều điểm x để tìm ra giá trị nhỏ nhất cần tìm</a:t>
            </a:r>
          </a:p>
        </p:txBody>
      </p:sp>
      <p:sp>
        <p:nvSpPr>
          <p:cNvPr id="6" name="TextBox 5">
            <a:extLst>
              <a:ext uri="{FF2B5EF4-FFF2-40B4-BE49-F238E27FC236}">
                <a16:creationId xmlns:a16="http://schemas.microsoft.com/office/drawing/2014/main" id="{FB43CDFB-538B-F2AF-5D58-6DF332D6532C}"/>
              </a:ext>
            </a:extLst>
          </p:cNvPr>
          <p:cNvSpPr txBox="1"/>
          <p:nvPr/>
        </p:nvSpPr>
        <p:spPr>
          <a:xfrm>
            <a:off x="6213987" y="782288"/>
            <a:ext cx="2759410" cy="369332"/>
          </a:xfrm>
          <a:prstGeom prst="rect">
            <a:avLst/>
          </a:prstGeom>
          <a:noFill/>
        </p:spPr>
        <p:txBody>
          <a:bodyPr wrap="none" rtlCol="0">
            <a:spAutoFit/>
          </a:bodyPr>
          <a:lstStyle/>
          <a:p>
            <a:r>
              <a:rPr lang="en-US" b="1"/>
              <a:t>Giải theo Gradient Descent</a:t>
            </a:r>
          </a:p>
        </p:txBody>
      </p:sp>
      <p:sp>
        <p:nvSpPr>
          <p:cNvPr id="7" name="TextBox 6">
            <a:extLst>
              <a:ext uri="{FF2B5EF4-FFF2-40B4-BE49-F238E27FC236}">
                <a16:creationId xmlns:a16="http://schemas.microsoft.com/office/drawing/2014/main" id="{C5296200-EE7A-98C7-599C-DA02C9DA466B}"/>
              </a:ext>
            </a:extLst>
          </p:cNvPr>
          <p:cNvSpPr txBox="1"/>
          <p:nvPr/>
        </p:nvSpPr>
        <p:spPr>
          <a:xfrm>
            <a:off x="1917290" y="1710813"/>
            <a:ext cx="284052" cy="369332"/>
          </a:xfrm>
          <a:prstGeom prst="rect">
            <a:avLst/>
          </a:prstGeom>
          <a:noFill/>
        </p:spPr>
        <p:txBody>
          <a:bodyPr wrap="none" rtlCol="0">
            <a:spAutoFit/>
          </a:bodyPr>
          <a:lstStyle/>
          <a:p>
            <a:r>
              <a:rPr lang="en-US">
                <a:solidFill>
                  <a:srgbClr val="FF0000"/>
                </a:solidFill>
              </a:rPr>
              <a:t>x</a:t>
            </a:r>
          </a:p>
        </p:txBody>
      </p:sp>
      <p:sp>
        <p:nvSpPr>
          <p:cNvPr id="8" name="TextBox 7">
            <a:extLst>
              <a:ext uri="{FF2B5EF4-FFF2-40B4-BE49-F238E27FC236}">
                <a16:creationId xmlns:a16="http://schemas.microsoft.com/office/drawing/2014/main" id="{988EDDF3-1397-440F-8BAB-A6E031337FF8}"/>
              </a:ext>
            </a:extLst>
          </p:cNvPr>
          <p:cNvSpPr txBox="1"/>
          <p:nvPr/>
        </p:nvSpPr>
        <p:spPr>
          <a:xfrm>
            <a:off x="4692642" y="1341481"/>
            <a:ext cx="336952" cy="369332"/>
          </a:xfrm>
          <a:prstGeom prst="rect">
            <a:avLst/>
          </a:prstGeom>
          <a:noFill/>
        </p:spPr>
        <p:txBody>
          <a:bodyPr wrap="none" rtlCol="0">
            <a:spAutoFit/>
          </a:bodyPr>
          <a:lstStyle/>
          <a:p>
            <a:r>
              <a:rPr lang="en-US">
                <a:solidFill>
                  <a:srgbClr val="FF0000"/>
                </a:solidFill>
              </a:rPr>
              <a:t>x </a:t>
            </a:r>
          </a:p>
        </p:txBody>
      </p:sp>
      <p:sp>
        <p:nvSpPr>
          <p:cNvPr id="9" name="TextBox 8">
            <a:extLst>
              <a:ext uri="{FF2B5EF4-FFF2-40B4-BE49-F238E27FC236}">
                <a16:creationId xmlns:a16="http://schemas.microsoft.com/office/drawing/2014/main" id="{924280E0-C3D1-BC3B-8DA4-AC4AA9CC4782}"/>
              </a:ext>
            </a:extLst>
          </p:cNvPr>
          <p:cNvSpPr txBox="1"/>
          <p:nvPr/>
        </p:nvSpPr>
        <p:spPr>
          <a:xfrm>
            <a:off x="2595716" y="2228025"/>
            <a:ext cx="284052" cy="369332"/>
          </a:xfrm>
          <a:prstGeom prst="rect">
            <a:avLst/>
          </a:prstGeom>
          <a:noFill/>
        </p:spPr>
        <p:txBody>
          <a:bodyPr wrap="none" rtlCol="0">
            <a:spAutoFit/>
          </a:bodyPr>
          <a:lstStyle/>
          <a:p>
            <a:r>
              <a:rPr lang="en-US">
                <a:solidFill>
                  <a:srgbClr val="FF0000"/>
                </a:solidFill>
              </a:rPr>
              <a:t>x</a:t>
            </a:r>
          </a:p>
        </p:txBody>
      </p:sp>
      <p:cxnSp>
        <p:nvCxnSpPr>
          <p:cNvPr id="11" name="Straight Arrow Connector 10">
            <a:extLst>
              <a:ext uri="{FF2B5EF4-FFF2-40B4-BE49-F238E27FC236}">
                <a16:creationId xmlns:a16="http://schemas.microsoft.com/office/drawing/2014/main" id="{33AB5618-6773-4E06-7F68-37DBC725CA42}"/>
              </a:ext>
            </a:extLst>
          </p:cNvPr>
          <p:cNvCxnSpPr>
            <a:cxnSpLocks/>
          </p:cNvCxnSpPr>
          <p:nvPr/>
        </p:nvCxnSpPr>
        <p:spPr>
          <a:xfrm flipH="1">
            <a:off x="4688389" y="1814362"/>
            <a:ext cx="286463" cy="22460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D8C6F8F-E05F-C106-6095-5D102D2BDE4F}"/>
              </a:ext>
            </a:extLst>
          </p:cNvPr>
          <p:cNvCxnSpPr>
            <a:stCxn id="7" idx="2"/>
          </p:cNvCxnSpPr>
          <p:nvPr/>
        </p:nvCxnSpPr>
        <p:spPr>
          <a:xfrm>
            <a:off x="2059316" y="2080145"/>
            <a:ext cx="142026" cy="1184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518D4B-BC45-49D5-846D-C3E047EA10DA}"/>
              </a:ext>
            </a:extLst>
          </p:cNvPr>
          <p:cNvCxnSpPr>
            <a:stCxn id="9" idx="2"/>
          </p:cNvCxnSpPr>
          <p:nvPr/>
        </p:nvCxnSpPr>
        <p:spPr>
          <a:xfrm flipH="1">
            <a:off x="2517058" y="2597357"/>
            <a:ext cx="220684" cy="509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0E37C9-84F0-CA92-52E3-FB5D3487151E}"/>
              </a:ext>
            </a:extLst>
          </p:cNvPr>
          <p:cNvSpPr txBox="1"/>
          <p:nvPr/>
        </p:nvSpPr>
        <p:spPr>
          <a:xfrm>
            <a:off x="4549298" y="2194417"/>
            <a:ext cx="336952" cy="369332"/>
          </a:xfrm>
          <a:prstGeom prst="rect">
            <a:avLst/>
          </a:prstGeom>
          <a:noFill/>
        </p:spPr>
        <p:txBody>
          <a:bodyPr wrap="none" rtlCol="0">
            <a:spAutoFit/>
          </a:bodyPr>
          <a:lstStyle/>
          <a:p>
            <a:r>
              <a:rPr lang="en-US">
                <a:solidFill>
                  <a:srgbClr val="FF0000"/>
                </a:solidFill>
              </a:rPr>
              <a:t>x </a:t>
            </a:r>
          </a:p>
        </p:txBody>
      </p:sp>
      <p:sp>
        <p:nvSpPr>
          <p:cNvPr id="17" name="TextBox 16">
            <a:extLst>
              <a:ext uri="{FF2B5EF4-FFF2-40B4-BE49-F238E27FC236}">
                <a16:creationId xmlns:a16="http://schemas.microsoft.com/office/drawing/2014/main" id="{AC574B28-F7A9-EF58-9737-2157C415F29E}"/>
              </a:ext>
            </a:extLst>
          </p:cNvPr>
          <p:cNvSpPr txBox="1"/>
          <p:nvPr/>
        </p:nvSpPr>
        <p:spPr>
          <a:xfrm>
            <a:off x="4467864" y="2784514"/>
            <a:ext cx="336952" cy="369332"/>
          </a:xfrm>
          <a:prstGeom prst="rect">
            <a:avLst/>
          </a:prstGeom>
          <a:noFill/>
        </p:spPr>
        <p:txBody>
          <a:bodyPr wrap="none" rtlCol="0">
            <a:spAutoFit/>
          </a:bodyPr>
          <a:lstStyle/>
          <a:p>
            <a:r>
              <a:rPr lang="en-US">
                <a:solidFill>
                  <a:srgbClr val="FF0000"/>
                </a:solidFill>
              </a:rPr>
              <a:t>x </a:t>
            </a:r>
          </a:p>
        </p:txBody>
      </p:sp>
      <p:sp>
        <p:nvSpPr>
          <p:cNvPr id="18" name="TextBox 17">
            <a:extLst>
              <a:ext uri="{FF2B5EF4-FFF2-40B4-BE49-F238E27FC236}">
                <a16:creationId xmlns:a16="http://schemas.microsoft.com/office/drawing/2014/main" id="{7673A680-E2ED-E103-7A64-376AF7FDAED9}"/>
              </a:ext>
            </a:extLst>
          </p:cNvPr>
          <p:cNvSpPr txBox="1"/>
          <p:nvPr/>
        </p:nvSpPr>
        <p:spPr>
          <a:xfrm>
            <a:off x="4409651" y="3165963"/>
            <a:ext cx="336952" cy="369332"/>
          </a:xfrm>
          <a:prstGeom prst="rect">
            <a:avLst/>
          </a:prstGeom>
          <a:noFill/>
        </p:spPr>
        <p:txBody>
          <a:bodyPr wrap="none" rtlCol="0">
            <a:spAutoFit/>
          </a:bodyPr>
          <a:lstStyle/>
          <a:p>
            <a:r>
              <a:rPr lang="en-US">
                <a:solidFill>
                  <a:srgbClr val="FF0000"/>
                </a:solidFill>
              </a:rPr>
              <a:t>x </a:t>
            </a:r>
          </a:p>
        </p:txBody>
      </p:sp>
      <p:sp>
        <p:nvSpPr>
          <p:cNvPr id="19" name="TextBox 18">
            <a:extLst>
              <a:ext uri="{FF2B5EF4-FFF2-40B4-BE49-F238E27FC236}">
                <a16:creationId xmlns:a16="http://schemas.microsoft.com/office/drawing/2014/main" id="{D2C648A7-BA5E-7942-82A4-CDC20D4C7486}"/>
              </a:ext>
            </a:extLst>
          </p:cNvPr>
          <p:cNvSpPr txBox="1"/>
          <p:nvPr/>
        </p:nvSpPr>
        <p:spPr>
          <a:xfrm>
            <a:off x="4341222" y="3535295"/>
            <a:ext cx="336952" cy="369332"/>
          </a:xfrm>
          <a:prstGeom prst="rect">
            <a:avLst/>
          </a:prstGeom>
          <a:noFill/>
        </p:spPr>
        <p:txBody>
          <a:bodyPr wrap="none" rtlCol="0">
            <a:spAutoFit/>
          </a:bodyPr>
          <a:lstStyle/>
          <a:p>
            <a:r>
              <a:rPr lang="en-US">
                <a:solidFill>
                  <a:srgbClr val="FF0000"/>
                </a:solidFill>
              </a:rPr>
              <a:t>x </a:t>
            </a:r>
          </a:p>
        </p:txBody>
      </p:sp>
      <p:sp>
        <p:nvSpPr>
          <p:cNvPr id="20" name="TextBox 19">
            <a:extLst>
              <a:ext uri="{FF2B5EF4-FFF2-40B4-BE49-F238E27FC236}">
                <a16:creationId xmlns:a16="http://schemas.microsoft.com/office/drawing/2014/main" id="{D47370F5-55EB-9F16-B854-21960AC6973B}"/>
              </a:ext>
            </a:extLst>
          </p:cNvPr>
          <p:cNvSpPr txBox="1"/>
          <p:nvPr/>
        </p:nvSpPr>
        <p:spPr>
          <a:xfrm>
            <a:off x="4241175" y="3846235"/>
            <a:ext cx="336952" cy="369332"/>
          </a:xfrm>
          <a:prstGeom prst="rect">
            <a:avLst/>
          </a:prstGeom>
          <a:noFill/>
        </p:spPr>
        <p:txBody>
          <a:bodyPr wrap="none" rtlCol="0">
            <a:spAutoFit/>
          </a:bodyPr>
          <a:lstStyle/>
          <a:p>
            <a:r>
              <a:rPr lang="en-US">
                <a:solidFill>
                  <a:srgbClr val="FF0000"/>
                </a:solidFill>
              </a:rPr>
              <a:t>x </a:t>
            </a:r>
          </a:p>
        </p:txBody>
      </p:sp>
      <p:sp>
        <p:nvSpPr>
          <p:cNvPr id="21" name="TextBox 20">
            <a:extLst>
              <a:ext uri="{FF2B5EF4-FFF2-40B4-BE49-F238E27FC236}">
                <a16:creationId xmlns:a16="http://schemas.microsoft.com/office/drawing/2014/main" id="{E6107C57-B31B-1CEA-5F86-7FD53F7A3CCB}"/>
              </a:ext>
            </a:extLst>
          </p:cNvPr>
          <p:cNvSpPr txBox="1"/>
          <p:nvPr/>
        </p:nvSpPr>
        <p:spPr>
          <a:xfrm>
            <a:off x="4130913" y="4036891"/>
            <a:ext cx="336952" cy="369332"/>
          </a:xfrm>
          <a:prstGeom prst="rect">
            <a:avLst/>
          </a:prstGeom>
          <a:noFill/>
        </p:spPr>
        <p:txBody>
          <a:bodyPr wrap="none" rtlCol="0">
            <a:spAutoFit/>
          </a:bodyPr>
          <a:lstStyle/>
          <a:p>
            <a:r>
              <a:rPr lang="en-US">
                <a:solidFill>
                  <a:srgbClr val="FF0000"/>
                </a:solidFill>
              </a:rPr>
              <a:t>x </a:t>
            </a:r>
          </a:p>
        </p:txBody>
      </p:sp>
      <p:sp>
        <p:nvSpPr>
          <p:cNvPr id="22" name="TextBox 21">
            <a:extLst>
              <a:ext uri="{FF2B5EF4-FFF2-40B4-BE49-F238E27FC236}">
                <a16:creationId xmlns:a16="http://schemas.microsoft.com/office/drawing/2014/main" id="{FAD4E6E3-67F4-4B2B-3F85-EF1E5009BB9F}"/>
              </a:ext>
            </a:extLst>
          </p:cNvPr>
          <p:cNvSpPr txBox="1"/>
          <p:nvPr/>
        </p:nvSpPr>
        <p:spPr>
          <a:xfrm>
            <a:off x="3972652" y="4126229"/>
            <a:ext cx="336952" cy="369332"/>
          </a:xfrm>
          <a:prstGeom prst="rect">
            <a:avLst/>
          </a:prstGeom>
          <a:noFill/>
        </p:spPr>
        <p:txBody>
          <a:bodyPr wrap="none" rtlCol="0">
            <a:spAutoFit/>
          </a:bodyPr>
          <a:lstStyle/>
          <a:p>
            <a:r>
              <a:rPr lang="en-US">
                <a:solidFill>
                  <a:srgbClr val="FF0000"/>
                </a:solidFill>
              </a:rPr>
              <a:t>x </a:t>
            </a:r>
          </a:p>
        </p:txBody>
      </p:sp>
      <p:sp>
        <p:nvSpPr>
          <p:cNvPr id="2" name="Footer Placeholder 1">
            <a:extLst>
              <a:ext uri="{FF2B5EF4-FFF2-40B4-BE49-F238E27FC236}">
                <a16:creationId xmlns:a16="http://schemas.microsoft.com/office/drawing/2014/main" id="{61A8FA7F-30A8-3524-521C-757B1C8CEE94}"/>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25A1F123-7580-1A06-D252-39E38F88427F}"/>
              </a:ext>
            </a:extLst>
          </p:cNvPr>
          <p:cNvSpPr>
            <a:spLocks noGrp="1"/>
          </p:cNvSpPr>
          <p:nvPr>
            <p:ph type="sldNum" sz="quarter" idx="12"/>
          </p:nvPr>
        </p:nvSpPr>
        <p:spPr/>
        <p:txBody>
          <a:bodyPr/>
          <a:lstStyle/>
          <a:p>
            <a:fld id="{14F919B8-2280-4952-9C49-D16026F3A2DF}" type="slidenum">
              <a:rPr lang="en-US" smtClean="0"/>
              <a:t>15</a:t>
            </a:fld>
            <a:endParaRPr lang="en-US"/>
          </a:p>
        </p:txBody>
      </p:sp>
    </p:spTree>
    <p:extLst>
      <p:ext uri="{BB962C8B-B14F-4D97-AF65-F5344CB8AC3E}">
        <p14:creationId xmlns:p14="http://schemas.microsoft.com/office/powerpoint/2010/main" val="280012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891C530-53F2-35E0-D402-88BB0E1048C5}"/>
              </a:ext>
            </a:extLst>
          </p:cNvPr>
          <p:cNvSpPr txBox="1"/>
          <p:nvPr/>
        </p:nvSpPr>
        <p:spPr>
          <a:xfrm>
            <a:off x="216310" y="366173"/>
            <a:ext cx="2467342" cy="369332"/>
          </a:xfrm>
          <a:prstGeom prst="rect">
            <a:avLst/>
          </a:prstGeom>
          <a:noFill/>
        </p:spPr>
        <p:txBody>
          <a:bodyPr wrap="none" rtlCol="0">
            <a:spAutoFit/>
          </a:bodyPr>
          <a:lstStyle/>
          <a:p>
            <a:r>
              <a:rPr lang="en-US" i="1"/>
              <a:t>Quay lại vấn để đầu tiên</a:t>
            </a:r>
          </a:p>
        </p:txBody>
      </p:sp>
      <p:sp>
        <p:nvSpPr>
          <p:cNvPr id="8" name="TextBox 7">
            <a:extLst>
              <a:ext uri="{FF2B5EF4-FFF2-40B4-BE49-F238E27FC236}">
                <a16:creationId xmlns:a16="http://schemas.microsoft.com/office/drawing/2014/main" id="{C415FF4B-F6C4-2198-D722-46778D33B6DE}"/>
              </a:ext>
            </a:extLst>
          </p:cNvPr>
          <p:cNvSpPr txBox="1"/>
          <p:nvPr/>
        </p:nvSpPr>
        <p:spPr>
          <a:xfrm>
            <a:off x="5100260" y="239506"/>
            <a:ext cx="6796886" cy="4154984"/>
          </a:xfrm>
          <a:prstGeom prst="rect">
            <a:avLst/>
          </a:prstGeom>
          <a:noFill/>
        </p:spPr>
        <p:txBody>
          <a:bodyPr wrap="square" rtlCol="0">
            <a:spAutoFit/>
          </a:bodyPr>
          <a:lstStyle/>
          <a:p>
            <a:r>
              <a:rPr lang="en-US"/>
              <a:t>Vậy nên bây giờ nhiệm vụ mình là tìm x sao cho (Ax – y)</a:t>
            </a:r>
            <a:r>
              <a:rPr lang="en-US" baseline="30000"/>
              <a:t>2</a:t>
            </a:r>
            <a:r>
              <a:rPr lang="en-US"/>
              <a:t> nhỏ nhất</a:t>
            </a:r>
          </a:p>
          <a:p>
            <a:r>
              <a:rPr lang="en-US"/>
              <a:t>Đặt f(x) = (Ax – y)</a:t>
            </a:r>
            <a:r>
              <a:rPr lang="en-US" baseline="30000"/>
              <a:t>2</a:t>
            </a:r>
            <a:r>
              <a:rPr lang="en-US"/>
              <a:t> </a:t>
            </a:r>
          </a:p>
          <a:p>
            <a:endParaRPr lang="en-US"/>
          </a:p>
          <a:p>
            <a:r>
              <a:rPr lang="en-US"/>
              <a:t>B1: Random ra một x</a:t>
            </a:r>
            <a:r>
              <a:rPr lang="en-US" baseline="-25000"/>
              <a:t>0</a:t>
            </a:r>
          </a:p>
          <a:p>
            <a:endParaRPr lang="en-US"/>
          </a:p>
          <a:p>
            <a:r>
              <a:rPr lang="en-US"/>
              <a:t>B2: f’(x) = 2A(Ax – y) = 2A</a:t>
            </a:r>
            <a:r>
              <a:rPr lang="en-US" baseline="30000"/>
              <a:t>T</a:t>
            </a:r>
            <a:r>
              <a:rPr lang="en-US"/>
              <a:t>(Ax – y) </a:t>
            </a:r>
          </a:p>
          <a:p>
            <a:r>
              <a:rPr lang="en-US"/>
              <a:t>		        |</a:t>
            </a:r>
          </a:p>
          <a:p>
            <a:r>
              <a:rPr lang="en-US"/>
              <a:t>		(Không hiểu thì đọc slide linear regression)</a:t>
            </a:r>
          </a:p>
          <a:p>
            <a:r>
              <a:rPr lang="en-US"/>
              <a:t>B3: f’(x</a:t>
            </a:r>
            <a:r>
              <a:rPr lang="en-US" baseline="-25000"/>
              <a:t>0</a:t>
            </a:r>
            <a:r>
              <a:rPr lang="en-US"/>
              <a:t>) = 2A</a:t>
            </a:r>
            <a:r>
              <a:rPr lang="en-US" baseline="30000"/>
              <a:t>T</a:t>
            </a:r>
            <a:r>
              <a:rPr lang="en-US"/>
              <a:t>(Ax – y) </a:t>
            </a:r>
          </a:p>
          <a:p>
            <a:endParaRPr lang="en-US"/>
          </a:p>
          <a:p>
            <a:r>
              <a:rPr lang="en-US"/>
              <a:t>B4: Cho x0 chạy theo công thức </a:t>
            </a:r>
            <a:r>
              <a:rPr lang="en-US">
                <a:solidFill>
                  <a:srgbClr val="FF0000"/>
                </a:solidFill>
              </a:rPr>
              <a:t> </a:t>
            </a:r>
            <a:r>
              <a:rPr lang="en-US" b="1">
                <a:solidFill>
                  <a:srgbClr val="FF0000"/>
                </a:solidFill>
              </a:rPr>
              <a:t>x</a:t>
            </a:r>
            <a:r>
              <a:rPr lang="en-US" b="1" baseline="-25000">
                <a:solidFill>
                  <a:srgbClr val="FF0000"/>
                </a:solidFill>
              </a:rPr>
              <a:t>0</a:t>
            </a:r>
            <a:r>
              <a:rPr lang="en-US" b="1">
                <a:solidFill>
                  <a:srgbClr val="FF0000"/>
                </a:solidFill>
              </a:rPr>
              <a:t> := x</a:t>
            </a:r>
            <a:r>
              <a:rPr lang="en-US" b="1" baseline="-25000">
                <a:solidFill>
                  <a:srgbClr val="FF0000"/>
                </a:solidFill>
              </a:rPr>
              <a:t>0</a:t>
            </a:r>
            <a:r>
              <a:rPr lang="en-US" b="1">
                <a:solidFill>
                  <a:srgbClr val="FF0000"/>
                </a:solidFill>
              </a:rPr>
              <a:t> – </a:t>
            </a:r>
            <a:r>
              <a:rPr lang="el-GR" b="1">
                <a:solidFill>
                  <a:srgbClr val="FF0000"/>
                </a:solidFill>
              </a:rPr>
              <a:t>α</a:t>
            </a:r>
            <a:r>
              <a:rPr lang="en-US" b="1">
                <a:solidFill>
                  <a:srgbClr val="FF0000"/>
                </a:solidFill>
              </a:rPr>
              <a:t> f’(x</a:t>
            </a:r>
            <a:r>
              <a:rPr lang="en-US" b="1" baseline="-25000">
                <a:solidFill>
                  <a:srgbClr val="FF0000"/>
                </a:solidFill>
              </a:rPr>
              <a:t>0</a:t>
            </a:r>
            <a:r>
              <a:rPr lang="en-US" b="1">
                <a:solidFill>
                  <a:srgbClr val="FF0000"/>
                </a:solidFill>
              </a:rPr>
              <a:t>) </a:t>
            </a:r>
            <a:r>
              <a:rPr lang="en-US" b="1"/>
              <a:t>(Công thức của GD)</a:t>
            </a:r>
          </a:p>
          <a:p>
            <a:endParaRPr lang="en-US" b="1"/>
          </a:p>
          <a:p>
            <a:r>
              <a:rPr lang="en-US"/>
              <a:t> </a:t>
            </a:r>
            <a:r>
              <a:rPr lang="en-US" i="1"/>
              <a:t>Ví dụ trực quan về công thức</a:t>
            </a:r>
          </a:p>
          <a:p>
            <a:endParaRPr lang="en-US"/>
          </a:p>
          <a:p>
            <a:endParaRPr lang="en-US" baseline="-25000"/>
          </a:p>
        </p:txBody>
      </p:sp>
      <p:pic>
        <p:nvPicPr>
          <p:cNvPr id="19" name="Picture 2" descr="Lý thuyết về mặt phẳng toạ độ">
            <a:extLst>
              <a:ext uri="{FF2B5EF4-FFF2-40B4-BE49-F238E27FC236}">
                <a16:creationId xmlns:a16="http://schemas.microsoft.com/office/drawing/2014/main" id="{A225D0D1-0E7A-911B-D365-55207C2B9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49" y="2074530"/>
            <a:ext cx="3333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46895F4-DCD1-1304-15BD-DB9919E1C88F}"/>
              </a:ext>
            </a:extLst>
          </p:cNvPr>
          <p:cNvSpPr txBox="1"/>
          <p:nvPr/>
        </p:nvSpPr>
        <p:spPr>
          <a:xfrm>
            <a:off x="1418725" y="2644833"/>
            <a:ext cx="1215397" cy="830997"/>
          </a:xfrm>
          <a:prstGeom prst="rect">
            <a:avLst/>
          </a:prstGeom>
          <a:noFill/>
        </p:spPr>
        <p:txBody>
          <a:bodyPr wrap="none" rtlCol="0">
            <a:spAutoFit/>
          </a:bodyPr>
          <a:lstStyle/>
          <a:p>
            <a:r>
              <a:rPr lang="en-US" sz="4800"/>
              <a:t>.</a:t>
            </a:r>
            <a:r>
              <a:rPr lang="en-US"/>
              <a:t> A(x1, y1)</a:t>
            </a:r>
          </a:p>
        </p:txBody>
      </p:sp>
      <p:sp>
        <p:nvSpPr>
          <p:cNvPr id="21" name="TextBox 20">
            <a:extLst>
              <a:ext uri="{FF2B5EF4-FFF2-40B4-BE49-F238E27FC236}">
                <a16:creationId xmlns:a16="http://schemas.microsoft.com/office/drawing/2014/main" id="{BFDA49DE-5800-B9A4-90FF-1854CC8BBFC3}"/>
              </a:ext>
            </a:extLst>
          </p:cNvPr>
          <p:cNvSpPr txBox="1"/>
          <p:nvPr/>
        </p:nvSpPr>
        <p:spPr>
          <a:xfrm>
            <a:off x="2623454" y="3001020"/>
            <a:ext cx="1207382" cy="830997"/>
          </a:xfrm>
          <a:prstGeom prst="rect">
            <a:avLst/>
          </a:prstGeom>
          <a:noFill/>
        </p:spPr>
        <p:txBody>
          <a:bodyPr wrap="none" rtlCol="0">
            <a:spAutoFit/>
          </a:bodyPr>
          <a:lstStyle/>
          <a:p>
            <a:r>
              <a:rPr lang="en-US" sz="4800"/>
              <a:t>.</a:t>
            </a:r>
            <a:r>
              <a:rPr lang="en-US"/>
              <a:t> B(x2, y2)</a:t>
            </a:r>
          </a:p>
        </p:txBody>
      </p:sp>
      <p:cxnSp>
        <p:nvCxnSpPr>
          <p:cNvPr id="22" name="Straight Connector 21">
            <a:extLst>
              <a:ext uri="{FF2B5EF4-FFF2-40B4-BE49-F238E27FC236}">
                <a16:creationId xmlns:a16="http://schemas.microsoft.com/office/drawing/2014/main" id="{FC59A3A5-1AC5-7628-11C3-0C878C283C43}"/>
              </a:ext>
            </a:extLst>
          </p:cNvPr>
          <p:cNvCxnSpPr>
            <a:cxnSpLocks/>
          </p:cNvCxnSpPr>
          <p:nvPr/>
        </p:nvCxnSpPr>
        <p:spPr>
          <a:xfrm flipV="1">
            <a:off x="1259457" y="1765020"/>
            <a:ext cx="2981739" cy="2411896"/>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5102192-FEA7-D134-217A-CD5DBADFA3DC}"/>
              </a:ext>
            </a:extLst>
          </p:cNvPr>
          <p:cNvSpPr txBox="1"/>
          <p:nvPr/>
        </p:nvSpPr>
        <p:spPr>
          <a:xfrm rot="19282348">
            <a:off x="3258238" y="1617033"/>
            <a:ext cx="1115242" cy="400110"/>
          </a:xfrm>
          <a:prstGeom prst="rect">
            <a:avLst/>
          </a:prstGeom>
          <a:noFill/>
        </p:spPr>
        <p:txBody>
          <a:bodyPr wrap="none" rtlCol="0">
            <a:spAutoFit/>
          </a:bodyPr>
          <a:lstStyle/>
          <a:p>
            <a:r>
              <a:rPr lang="en-US" sz="2000"/>
              <a:t>Y</a:t>
            </a:r>
            <a:r>
              <a:rPr lang="en-US" sz="2000" baseline="-25000"/>
              <a:t> </a:t>
            </a:r>
            <a:r>
              <a:rPr lang="en-US" sz="2000"/>
              <a:t>= ax</a:t>
            </a:r>
            <a:r>
              <a:rPr lang="en-US" sz="2000" baseline="-25000"/>
              <a:t> </a:t>
            </a:r>
            <a:r>
              <a:rPr lang="en-US" sz="2000"/>
              <a:t>+ b</a:t>
            </a:r>
          </a:p>
        </p:txBody>
      </p:sp>
      <p:cxnSp>
        <p:nvCxnSpPr>
          <p:cNvPr id="24" name="Straight Connector 23">
            <a:extLst>
              <a:ext uri="{FF2B5EF4-FFF2-40B4-BE49-F238E27FC236}">
                <a16:creationId xmlns:a16="http://schemas.microsoft.com/office/drawing/2014/main" id="{2CD8FE1F-4072-95E9-AD23-D5399F3E31AF}"/>
              </a:ext>
            </a:extLst>
          </p:cNvPr>
          <p:cNvCxnSpPr/>
          <p:nvPr/>
        </p:nvCxnSpPr>
        <p:spPr>
          <a:xfrm flipH="1">
            <a:off x="1259457" y="1173803"/>
            <a:ext cx="2344157" cy="2851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2F8EED-F62A-4EF7-2148-E356834B81A2}"/>
              </a:ext>
            </a:extLst>
          </p:cNvPr>
          <p:cNvSpPr txBox="1"/>
          <p:nvPr/>
        </p:nvSpPr>
        <p:spPr>
          <a:xfrm rot="18993718">
            <a:off x="3125509" y="1017439"/>
            <a:ext cx="362600" cy="369332"/>
          </a:xfrm>
          <a:prstGeom prst="rect">
            <a:avLst/>
          </a:prstGeom>
          <a:noFill/>
        </p:spPr>
        <p:txBody>
          <a:bodyPr wrap="none" rtlCol="0">
            <a:spAutoFit/>
          </a:bodyPr>
          <a:lstStyle/>
          <a:p>
            <a:r>
              <a:rPr lang="en-US">
                <a:solidFill>
                  <a:srgbClr val="FF0000"/>
                </a:solidFill>
              </a:rPr>
              <a:t>x</a:t>
            </a:r>
            <a:r>
              <a:rPr lang="en-US" baseline="-25000">
                <a:solidFill>
                  <a:srgbClr val="FF0000"/>
                </a:solidFill>
              </a:rPr>
              <a:t>0</a:t>
            </a:r>
          </a:p>
        </p:txBody>
      </p:sp>
      <p:sp>
        <p:nvSpPr>
          <p:cNvPr id="26" name="TextBox 25">
            <a:extLst>
              <a:ext uri="{FF2B5EF4-FFF2-40B4-BE49-F238E27FC236}">
                <a16:creationId xmlns:a16="http://schemas.microsoft.com/office/drawing/2014/main" id="{33573AFD-0774-3B97-C462-D6D05F2E5788}"/>
              </a:ext>
            </a:extLst>
          </p:cNvPr>
          <p:cNvSpPr txBox="1"/>
          <p:nvPr/>
        </p:nvSpPr>
        <p:spPr>
          <a:xfrm rot="18517642">
            <a:off x="1565367" y="2013967"/>
            <a:ext cx="1990097" cy="276999"/>
          </a:xfrm>
          <a:prstGeom prst="rect">
            <a:avLst/>
          </a:prstGeom>
          <a:noFill/>
        </p:spPr>
        <p:txBody>
          <a:bodyPr wrap="none" rtlCol="0">
            <a:spAutoFit/>
          </a:bodyPr>
          <a:lstStyle/>
          <a:p>
            <a:r>
              <a:rPr lang="en-US" sz="1200">
                <a:solidFill>
                  <a:srgbClr val="FF0000"/>
                </a:solidFill>
              </a:rPr>
              <a:t>Random một vector x</a:t>
            </a:r>
            <a:r>
              <a:rPr lang="en-US" sz="1200" baseline="-25000">
                <a:solidFill>
                  <a:srgbClr val="FF0000"/>
                </a:solidFill>
              </a:rPr>
              <a:t>0</a:t>
            </a:r>
            <a:r>
              <a:rPr lang="en-US" sz="1200">
                <a:solidFill>
                  <a:srgbClr val="FF0000"/>
                </a:solidFill>
              </a:rPr>
              <a:t> bất kì</a:t>
            </a:r>
          </a:p>
        </p:txBody>
      </p:sp>
      <p:pic>
        <p:nvPicPr>
          <p:cNvPr id="28" name="Picture 27">
            <a:extLst>
              <a:ext uri="{FF2B5EF4-FFF2-40B4-BE49-F238E27FC236}">
                <a16:creationId xmlns:a16="http://schemas.microsoft.com/office/drawing/2014/main" id="{9BB952E8-F4BB-3904-3BBC-C348C577C681}"/>
              </a:ext>
            </a:extLst>
          </p:cNvPr>
          <p:cNvPicPr>
            <a:picLocks noChangeAspect="1"/>
          </p:cNvPicPr>
          <p:nvPr/>
        </p:nvPicPr>
        <p:blipFill>
          <a:blip r:embed="rId3"/>
          <a:stretch>
            <a:fillRect/>
          </a:stretch>
        </p:blipFill>
        <p:spPr>
          <a:xfrm>
            <a:off x="7290841" y="1057845"/>
            <a:ext cx="289585" cy="396274"/>
          </a:xfrm>
          <a:prstGeom prst="rect">
            <a:avLst/>
          </a:prstGeom>
        </p:spPr>
      </p:pic>
      <p:pic>
        <p:nvPicPr>
          <p:cNvPr id="29" name="Picture 2" descr="Lý thuyết về mặt phẳng toạ độ">
            <a:extLst>
              <a:ext uri="{FF2B5EF4-FFF2-40B4-BE49-F238E27FC236}">
                <a16:creationId xmlns:a16="http://schemas.microsoft.com/office/drawing/2014/main" id="{8713B45C-D17E-0948-E306-62DA54BA4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1407" y="3956224"/>
            <a:ext cx="2061619" cy="2020387"/>
          </a:xfrm>
          <a:prstGeom prst="rect">
            <a:avLst/>
          </a:prstGeom>
          <a:noFill/>
          <a:extLst>
            <a:ext uri="{909E8E84-426E-40DD-AFC4-6F175D3DCCD1}">
              <a14:hiddenFill xmlns:a14="http://schemas.microsoft.com/office/drawing/2010/main">
                <a:solidFill>
                  <a:srgbClr val="FFFFFF"/>
                </a:solidFill>
              </a14:hiddenFill>
            </a:ext>
          </a:extLst>
        </p:spPr>
      </p:pic>
      <p:sp>
        <p:nvSpPr>
          <p:cNvPr id="30" name="Arc 29">
            <a:extLst>
              <a:ext uri="{FF2B5EF4-FFF2-40B4-BE49-F238E27FC236}">
                <a16:creationId xmlns:a16="http://schemas.microsoft.com/office/drawing/2014/main" id="{FDF2274F-67AA-23BA-FE27-AD2441E16CA0}"/>
              </a:ext>
            </a:extLst>
          </p:cNvPr>
          <p:cNvSpPr/>
          <p:nvPr/>
        </p:nvSpPr>
        <p:spPr>
          <a:xfrm>
            <a:off x="4483510" y="4296197"/>
            <a:ext cx="2435352" cy="162323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DEB64CC-2C6B-FFD8-BB43-4FD1D20E69B8}"/>
              </a:ext>
            </a:extLst>
          </p:cNvPr>
          <p:cNvSpPr txBox="1"/>
          <p:nvPr/>
        </p:nvSpPr>
        <p:spPr>
          <a:xfrm>
            <a:off x="5817954" y="3934904"/>
            <a:ext cx="362600" cy="369332"/>
          </a:xfrm>
          <a:prstGeom prst="rect">
            <a:avLst/>
          </a:prstGeom>
          <a:noFill/>
        </p:spPr>
        <p:txBody>
          <a:bodyPr wrap="none" rtlCol="0">
            <a:spAutoFit/>
          </a:bodyPr>
          <a:lstStyle/>
          <a:p>
            <a:r>
              <a:rPr lang="en-US"/>
              <a:t>x</a:t>
            </a:r>
            <a:r>
              <a:rPr lang="en-US" baseline="-25000"/>
              <a:t>0</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605988ED-7319-C12C-977F-F9F59E9EA5BF}"/>
                  </a:ext>
                </a:extLst>
              </p14:cNvPr>
              <p14:cNvContentPartPr/>
              <p14:nvPr/>
            </p14:nvContentPartPr>
            <p14:xfrm>
              <a:off x="5930570" y="4287828"/>
              <a:ext cx="47520" cy="68040"/>
            </p14:xfrm>
          </p:contentPart>
        </mc:Choice>
        <mc:Fallback xmlns="">
          <p:pic>
            <p:nvPicPr>
              <p:cNvPr id="32" name="Ink 31">
                <a:extLst>
                  <a:ext uri="{FF2B5EF4-FFF2-40B4-BE49-F238E27FC236}">
                    <a16:creationId xmlns:a16="http://schemas.microsoft.com/office/drawing/2014/main" id="{605988ED-7319-C12C-977F-F9F59E9EA5BF}"/>
                  </a:ext>
                </a:extLst>
              </p:cNvPr>
              <p:cNvPicPr/>
              <p:nvPr/>
            </p:nvPicPr>
            <p:blipFill>
              <a:blip r:embed="rId5"/>
              <a:stretch>
                <a:fillRect/>
              </a:stretch>
            </p:blipFill>
            <p:spPr>
              <a:xfrm>
                <a:off x="5921930" y="4279188"/>
                <a:ext cx="651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87137D18-323C-760C-095B-064D3A40F0DF}"/>
                  </a:ext>
                </a:extLst>
              </p14:cNvPr>
              <p14:cNvContentPartPr/>
              <p14:nvPr/>
            </p14:nvContentPartPr>
            <p14:xfrm>
              <a:off x="5932301" y="4321427"/>
              <a:ext cx="51840" cy="59040"/>
            </p14:xfrm>
          </p:contentPart>
        </mc:Choice>
        <mc:Fallback xmlns="">
          <p:pic>
            <p:nvPicPr>
              <p:cNvPr id="33" name="Ink 32">
                <a:extLst>
                  <a:ext uri="{FF2B5EF4-FFF2-40B4-BE49-F238E27FC236}">
                    <a16:creationId xmlns:a16="http://schemas.microsoft.com/office/drawing/2014/main" id="{87137D18-323C-760C-095B-064D3A40F0DF}"/>
                  </a:ext>
                </a:extLst>
              </p:cNvPr>
              <p:cNvPicPr/>
              <p:nvPr/>
            </p:nvPicPr>
            <p:blipFill>
              <a:blip r:embed="rId7"/>
              <a:stretch>
                <a:fillRect/>
              </a:stretch>
            </p:blipFill>
            <p:spPr>
              <a:xfrm>
                <a:off x="5923661" y="4312427"/>
                <a:ext cx="694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63980428-E108-EB7E-2906-D17F976607B5}"/>
                  </a:ext>
                </a:extLst>
              </p14:cNvPr>
              <p14:cNvContentPartPr/>
              <p14:nvPr/>
            </p14:nvContentPartPr>
            <p14:xfrm>
              <a:off x="5924741" y="4298027"/>
              <a:ext cx="92160" cy="108360"/>
            </p14:xfrm>
          </p:contentPart>
        </mc:Choice>
        <mc:Fallback xmlns="">
          <p:pic>
            <p:nvPicPr>
              <p:cNvPr id="34" name="Ink 33">
                <a:extLst>
                  <a:ext uri="{FF2B5EF4-FFF2-40B4-BE49-F238E27FC236}">
                    <a16:creationId xmlns:a16="http://schemas.microsoft.com/office/drawing/2014/main" id="{63980428-E108-EB7E-2906-D17F976607B5}"/>
                  </a:ext>
                </a:extLst>
              </p:cNvPr>
              <p:cNvPicPr/>
              <p:nvPr/>
            </p:nvPicPr>
            <p:blipFill>
              <a:blip r:embed="rId9"/>
              <a:stretch>
                <a:fillRect/>
              </a:stretch>
            </p:blipFill>
            <p:spPr>
              <a:xfrm>
                <a:off x="5915741" y="4289027"/>
                <a:ext cx="109800" cy="126000"/>
              </a:xfrm>
              <a:prstGeom prst="rect">
                <a:avLst/>
              </a:prstGeom>
            </p:spPr>
          </p:pic>
        </mc:Fallback>
      </mc:AlternateContent>
      <p:sp>
        <p:nvSpPr>
          <p:cNvPr id="35" name="TextBox 34">
            <a:extLst>
              <a:ext uri="{FF2B5EF4-FFF2-40B4-BE49-F238E27FC236}">
                <a16:creationId xmlns:a16="http://schemas.microsoft.com/office/drawing/2014/main" id="{B4428D4A-679E-12FF-A49F-302360334045}"/>
              </a:ext>
            </a:extLst>
          </p:cNvPr>
          <p:cNvSpPr txBox="1"/>
          <p:nvPr/>
        </p:nvSpPr>
        <p:spPr>
          <a:xfrm>
            <a:off x="7466759" y="3956224"/>
            <a:ext cx="3606115" cy="1077218"/>
          </a:xfrm>
          <a:prstGeom prst="rect">
            <a:avLst/>
          </a:prstGeom>
          <a:noFill/>
        </p:spPr>
        <p:txBody>
          <a:bodyPr wrap="none" rtlCol="0">
            <a:spAutoFit/>
          </a:bodyPr>
          <a:lstStyle/>
          <a:p>
            <a:r>
              <a:rPr lang="en-US" sz="1600"/>
              <a:t>Giả sử </a:t>
            </a:r>
            <a:r>
              <a:rPr lang="el-GR" sz="1600"/>
              <a:t>α</a:t>
            </a:r>
            <a:r>
              <a:rPr lang="en-US" sz="1600"/>
              <a:t> = 10</a:t>
            </a:r>
            <a:r>
              <a:rPr lang="en-US" sz="1600" baseline="30000"/>
              <a:t>-5</a:t>
            </a:r>
          </a:p>
          <a:p>
            <a:r>
              <a:rPr lang="en-US" sz="1600"/>
              <a:t>f’(x</a:t>
            </a:r>
            <a:r>
              <a:rPr lang="en-US" sz="1600" baseline="-25000"/>
              <a:t>0</a:t>
            </a:r>
            <a:r>
              <a:rPr lang="en-US" sz="1600"/>
              <a:t>) &lt; 0 vì hàm nghịch biến và x</a:t>
            </a:r>
            <a:r>
              <a:rPr lang="en-US" sz="1600" baseline="-25000"/>
              <a:t>0</a:t>
            </a:r>
            <a:r>
              <a:rPr lang="en-US" sz="1600"/>
              <a:t> &gt; 0</a:t>
            </a:r>
          </a:p>
          <a:p>
            <a:pPr marL="285750" indent="-285750">
              <a:buFont typeface="Symbol" panose="05050102010706020507" pitchFamily="18" charset="2"/>
              <a:buChar char="Þ"/>
            </a:pPr>
            <a:r>
              <a:rPr lang="en-US" sz="1600"/>
              <a:t>x</a:t>
            </a:r>
            <a:r>
              <a:rPr lang="en-US" sz="1600" baseline="-25000"/>
              <a:t>0</a:t>
            </a:r>
            <a:r>
              <a:rPr lang="en-US" sz="1600"/>
              <a:t> + </a:t>
            </a:r>
            <a:r>
              <a:rPr lang="el-GR" sz="1600"/>
              <a:t>α</a:t>
            </a:r>
            <a:r>
              <a:rPr lang="en-US" sz="1600"/>
              <a:t> f’(x</a:t>
            </a:r>
            <a:r>
              <a:rPr lang="en-US" sz="1600" baseline="-25000"/>
              <a:t>0</a:t>
            </a:r>
            <a:r>
              <a:rPr lang="en-US" sz="1600"/>
              <a:t>) &gt; 0</a:t>
            </a:r>
          </a:p>
          <a:p>
            <a:pPr marL="285750" indent="-285750">
              <a:buFont typeface="Symbol" panose="05050102010706020507" pitchFamily="18" charset="2"/>
              <a:buChar char="Þ"/>
            </a:pPr>
            <a:r>
              <a:rPr lang="en-US" sz="1600"/>
              <a:t>x</a:t>
            </a:r>
            <a:r>
              <a:rPr lang="en-US" sz="1600" baseline="-25000"/>
              <a:t>0</a:t>
            </a:r>
            <a:r>
              <a:rPr lang="en-US" sz="1600"/>
              <a:t> tiếp theo chạy về phía chiều dương</a:t>
            </a:r>
          </a:p>
        </p:txBody>
      </p:sp>
      <p:sp>
        <p:nvSpPr>
          <p:cNvPr id="36" name="TextBox 35">
            <a:extLst>
              <a:ext uri="{FF2B5EF4-FFF2-40B4-BE49-F238E27FC236}">
                <a16:creationId xmlns:a16="http://schemas.microsoft.com/office/drawing/2014/main" id="{FFF4C890-E2EF-4D0D-EB3A-1109B63FDBDD}"/>
              </a:ext>
            </a:extLst>
          </p:cNvPr>
          <p:cNvSpPr txBox="1"/>
          <p:nvPr/>
        </p:nvSpPr>
        <p:spPr>
          <a:xfrm>
            <a:off x="6377988" y="4136761"/>
            <a:ext cx="362600" cy="369332"/>
          </a:xfrm>
          <a:prstGeom prst="rect">
            <a:avLst/>
          </a:prstGeom>
          <a:noFill/>
        </p:spPr>
        <p:txBody>
          <a:bodyPr wrap="none" rtlCol="0">
            <a:spAutoFit/>
          </a:bodyPr>
          <a:lstStyle/>
          <a:p>
            <a:r>
              <a:rPr lang="en-US"/>
              <a:t>x</a:t>
            </a:r>
            <a:r>
              <a:rPr lang="en-US" baseline="-25000"/>
              <a:t>0</a:t>
            </a:r>
          </a:p>
        </p:txBody>
      </p:sp>
      <mc:AlternateContent xmlns:mc="http://schemas.openxmlformats.org/markup-compatibility/2006" xmlns:p14="http://schemas.microsoft.com/office/powerpoint/2010/main">
        <mc:Choice Requires="p14">
          <p:contentPart p14:bwMode="auto" r:id="rId10">
            <p14:nvContentPartPr>
              <p14:cNvPr id="37" name="Ink 36">
                <a:extLst>
                  <a:ext uri="{FF2B5EF4-FFF2-40B4-BE49-F238E27FC236}">
                    <a16:creationId xmlns:a16="http://schemas.microsoft.com/office/drawing/2014/main" id="{7F4E9C7D-46B7-FCBD-0363-6200E741E89D}"/>
                  </a:ext>
                </a:extLst>
              </p14:cNvPr>
              <p14:cNvContentPartPr/>
              <p14:nvPr/>
            </p14:nvContentPartPr>
            <p14:xfrm>
              <a:off x="6473021" y="4483427"/>
              <a:ext cx="360" cy="360"/>
            </p14:xfrm>
          </p:contentPart>
        </mc:Choice>
        <mc:Fallback xmlns="">
          <p:pic>
            <p:nvPicPr>
              <p:cNvPr id="37" name="Ink 36">
                <a:extLst>
                  <a:ext uri="{FF2B5EF4-FFF2-40B4-BE49-F238E27FC236}">
                    <a16:creationId xmlns:a16="http://schemas.microsoft.com/office/drawing/2014/main" id="{7F4E9C7D-46B7-FCBD-0363-6200E741E89D}"/>
                  </a:ext>
                </a:extLst>
              </p:cNvPr>
              <p:cNvPicPr/>
              <p:nvPr/>
            </p:nvPicPr>
            <p:blipFill>
              <a:blip r:embed="rId11"/>
              <a:stretch>
                <a:fillRect/>
              </a:stretch>
            </p:blipFill>
            <p:spPr>
              <a:xfrm>
                <a:off x="6437021" y="4447787"/>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9821FFF7-D9EF-8B31-947B-E7BC8B581B3B}"/>
                  </a:ext>
                </a:extLst>
              </p14:cNvPr>
              <p14:cNvContentPartPr/>
              <p14:nvPr/>
            </p14:nvContentPartPr>
            <p14:xfrm>
              <a:off x="5967581" y="4331147"/>
              <a:ext cx="360" cy="360"/>
            </p14:xfrm>
          </p:contentPart>
        </mc:Choice>
        <mc:Fallback xmlns="">
          <p:pic>
            <p:nvPicPr>
              <p:cNvPr id="38" name="Ink 37">
                <a:extLst>
                  <a:ext uri="{FF2B5EF4-FFF2-40B4-BE49-F238E27FC236}">
                    <a16:creationId xmlns:a16="http://schemas.microsoft.com/office/drawing/2014/main" id="{9821FFF7-D9EF-8B31-947B-E7BC8B581B3B}"/>
                  </a:ext>
                </a:extLst>
              </p:cNvPr>
              <p:cNvPicPr/>
              <p:nvPr/>
            </p:nvPicPr>
            <p:blipFill>
              <a:blip r:embed="rId11"/>
              <a:stretch>
                <a:fillRect/>
              </a:stretch>
            </p:blipFill>
            <p:spPr>
              <a:xfrm>
                <a:off x="5931581" y="4295147"/>
                <a:ext cx="72000" cy="72000"/>
              </a:xfrm>
              <a:prstGeom prst="rect">
                <a:avLst/>
              </a:prstGeom>
            </p:spPr>
          </p:pic>
        </mc:Fallback>
      </mc:AlternateContent>
      <p:cxnSp>
        <p:nvCxnSpPr>
          <p:cNvPr id="40" name="Straight Arrow Connector 39">
            <a:extLst>
              <a:ext uri="{FF2B5EF4-FFF2-40B4-BE49-F238E27FC236}">
                <a16:creationId xmlns:a16="http://schemas.microsoft.com/office/drawing/2014/main" id="{F1D02B26-70AC-1092-40F8-D475A71E4AE2}"/>
              </a:ext>
            </a:extLst>
          </p:cNvPr>
          <p:cNvCxnSpPr>
            <a:cxnSpLocks/>
          </p:cNvCxnSpPr>
          <p:nvPr/>
        </p:nvCxnSpPr>
        <p:spPr>
          <a:xfrm>
            <a:off x="6155240" y="4191780"/>
            <a:ext cx="292467" cy="16825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 name="Footer Placeholder 1">
            <a:extLst>
              <a:ext uri="{FF2B5EF4-FFF2-40B4-BE49-F238E27FC236}">
                <a16:creationId xmlns:a16="http://schemas.microsoft.com/office/drawing/2014/main" id="{70779E9F-E051-A5C1-BE61-72EF7AB0D130}"/>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22AA5DF7-2E7C-B40C-FB95-6B847F7C5A0B}"/>
              </a:ext>
            </a:extLst>
          </p:cNvPr>
          <p:cNvSpPr>
            <a:spLocks noGrp="1"/>
          </p:cNvSpPr>
          <p:nvPr>
            <p:ph type="sldNum" sz="quarter" idx="12"/>
          </p:nvPr>
        </p:nvSpPr>
        <p:spPr/>
        <p:txBody>
          <a:bodyPr/>
          <a:lstStyle/>
          <a:p>
            <a:fld id="{14F919B8-2280-4952-9C49-D16026F3A2DF}" type="slidenum">
              <a:rPr lang="en-US" smtClean="0"/>
              <a:t>16</a:t>
            </a:fld>
            <a:endParaRPr lang="en-US"/>
          </a:p>
        </p:txBody>
      </p:sp>
    </p:spTree>
    <p:extLst>
      <p:ext uri="{BB962C8B-B14F-4D97-AF65-F5344CB8AC3E}">
        <p14:creationId xmlns:p14="http://schemas.microsoft.com/office/powerpoint/2010/main" val="16582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30D83494-9367-DD99-CBD3-F0B0CDADAD7E}"/>
              </a:ext>
            </a:extLst>
          </p:cNvPr>
          <p:cNvSpPr txBox="1"/>
          <p:nvPr/>
        </p:nvSpPr>
        <p:spPr>
          <a:xfrm>
            <a:off x="1074822" y="489284"/>
            <a:ext cx="4470134" cy="400110"/>
          </a:xfrm>
          <a:prstGeom prst="rect">
            <a:avLst/>
          </a:prstGeom>
          <a:noFill/>
        </p:spPr>
        <p:txBody>
          <a:bodyPr wrap="none" rtlCol="0">
            <a:spAutoFit/>
          </a:bodyPr>
          <a:lstStyle/>
          <a:p>
            <a:r>
              <a:rPr lang="el-GR"/>
              <a:t>α</a:t>
            </a:r>
            <a:r>
              <a:rPr lang="en-US"/>
              <a:t> – </a:t>
            </a:r>
            <a:r>
              <a:rPr lang="en-US" sz="2000"/>
              <a:t>Learning</a:t>
            </a:r>
            <a:r>
              <a:rPr lang="en-US"/>
              <a:t> rate (bước di chuyển tiếp theo) </a:t>
            </a:r>
          </a:p>
        </p:txBody>
      </p:sp>
      <p:pic>
        <p:nvPicPr>
          <p:cNvPr id="41" name="Picture 2" descr="Lý thuyết về mặt phẳng toạ độ">
            <a:extLst>
              <a:ext uri="{FF2B5EF4-FFF2-40B4-BE49-F238E27FC236}">
                <a16:creationId xmlns:a16="http://schemas.microsoft.com/office/drawing/2014/main" id="{0B00581A-B951-3E67-86FE-873F30021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24" y="1505741"/>
            <a:ext cx="3227477" cy="3162928"/>
          </a:xfrm>
          <a:prstGeom prst="rect">
            <a:avLst/>
          </a:prstGeom>
          <a:noFill/>
          <a:extLst>
            <a:ext uri="{909E8E84-426E-40DD-AFC4-6F175D3DCCD1}">
              <a14:hiddenFill xmlns:a14="http://schemas.microsoft.com/office/drawing/2010/main">
                <a:solidFill>
                  <a:srgbClr val="FFFFFF"/>
                </a:solidFill>
              </a14:hiddenFill>
            </a:ext>
          </a:extLst>
        </p:spPr>
      </p:pic>
      <p:sp>
        <p:nvSpPr>
          <p:cNvPr id="42" name="Freeform: Shape 41">
            <a:extLst>
              <a:ext uri="{FF2B5EF4-FFF2-40B4-BE49-F238E27FC236}">
                <a16:creationId xmlns:a16="http://schemas.microsoft.com/office/drawing/2014/main" id="{BA3161CD-592A-1906-3C2D-D95B56BF5A75}"/>
              </a:ext>
            </a:extLst>
          </p:cNvPr>
          <p:cNvSpPr/>
          <p:nvPr/>
        </p:nvSpPr>
        <p:spPr>
          <a:xfrm>
            <a:off x="1411933" y="1420601"/>
            <a:ext cx="1756611" cy="2253935"/>
          </a:xfrm>
          <a:custGeom>
            <a:avLst/>
            <a:gdLst>
              <a:gd name="connsiteX0" fmla="*/ 1756611 w 1756611"/>
              <a:gd name="connsiteY0" fmla="*/ 32084 h 2253935"/>
              <a:gd name="connsiteX1" fmla="*/ 890337 w 1756611"/>
              <a:gd name="connsiteY1" fmla="*/ 2253916 h 2253935"/>
              <a:gd name="connsiteX2" fmla="*/ 0 w 1756611"/>
              <a:gd name="connsiteY2" fmla="*/ 0 h 2253935"/>
            </a:gdLst>
            <a:ahLst/>
            <a:cxnLst>
              <a:cxn ang="0">
                <a:pos x="connsiteX0" y="connsiteY0"/>
              </a:cxn>
              <a:cxn ang="0">
                <a:pos x="connsiteX1" y="connsiteY1"/>
              </a:cxn>
              <a:cxn ang="0">
                <a:pos x="connsiteX2" y="connsiteY2"/>
              </a:cxn>
            </a:cxnLst>
            <a:rect l="l" t="t" r="r" b="b"/>
            <a:pathLst>
              <a:path w="1756611" h="2253935">
                <a:moveTo>
                  <a:pt x="1756611" y="32084"/>
                </a:moveTo>
                <a:cubicBezTo>
                  <a:pt x="1469858" y="1145673"/>
                  <a:pt x="1183105" y="2259263"/>
                  <a:pt x="890337" y="2253916"/>
                </a:cubicBezTo>
                <a:cubicBezTo>
                  <a:pt x="597569" y="2248569"/>
                  <a:pt x="298784" y="1124284"/>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43" name="Ink 42">
                <a:extLst>
                  <a:ext uri="{FF2B5EF4-FFF2-40B4-BE49-F238E27FC236}">
                    <a16:creationId xmlns:a16="http://schemas.microsoft.com/office/drawing/2014/main" id="{CC6E444E-4ACC-D77E-B189-6F6434509469}"/>
                  </a:ext>
                </a:extLst>
              </p14:cNvPr>
              <p14:cNvContentPartPr/>
              <p14:nvPr/>
            </p14:nvContentPartPr>
            <p14:xfrm>
              <a:off x="3136270" y="1556789"/>
              <a:ext cx="360" cy="360"/>
            </p14:xfrm>
          </p:contentPart>
        </mc:Choice>
        <mc:Fallback xmlns="">
          <p:pic>
            <p:nvPicPr>
              <p:cNvPr id="43" name="Ink 42">
                <a:extLst>
                  <a:ext uri="{FF2B5EF4-FFF2-40B4-BE49-F238E27FC236}">
                    <a16:creationId xmlns:a16="http://schemas.microsoft.com/office/drawing/2014/main" id="{CC6E444E-4ACC-D77E-B189-6F6434509469}"/>
                  </a:ext>
                </a:extLst>
              </p:cNvPr>
              <p:cNvPicPr/>
              <p:nvPr/>
            </p:nvPicPr>
            <p:blipFill>
              <a:blip r:embed="rId4"/>
              <a:stretch>
                <a:fillRect/>
              </a:stretch>
            </p:blipFill>
            <p:spPr>
              <a:xfrm>
                <a:off x="3100270" y="152078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4" name="Ink 43">
                <a:extLst>
                  <a:ext uri="{FF2B5EF4-FFF2-40B4-BE49-F238E27FC236}">
                    <a16:creationId xmlns:a16="http://schemas.microsoft.com/office/drawing/2014/main" id="{AD2B01F1-3C2F-E166-F1DB-889DDBCFF390}"/>
                  </a:ext>
                </a:extLst>
              </p14:cNvPr>
              <p14:cNvContentPartPr/>
              <p14:nvPr/>
            </p14:nvContentPartPr>
            <p14:xfrm>
              <a:off x="3063910" y="1853429"/>
              <a:ext cx="360" cy="360"/>
            </p14:xfrm>
          </p:contentPart>
        </mc:Choice>
        <mc:Fallback xmlns="">
          <p:pic>
            <p:nvPicPr>
              <p:cNvPr id="44" name="Ink 43">
                <a:extLst>
                  <a:ext uri="{FF2B5EF4-FFF2-40B4-BE49-F238E27FC236}">
                    <a16:creationId xmlns:a16="http://schemas.microsoft.com/office/drawing/2014/main" id="{AD2B01F1-3C2F-E166-F1DB-889DDBCFF390}"/>
                  </a:ext>
                </a:extLst>
              </p:cNvPr>
              <p:cNvPicPr/>
              <p:nvPr/>
            </p:nvPicPr>
            <p:blipFill>
              <a:blip r:embed="rId4"/>
              <a:stretch>
                <a:fillRect/>
              </a:stretch>
            </p:blipFill>
            <p:spPr>
              <a:xfrm>
                <a:off x="3027910" y="181742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5" name="Ink 44">
                <a:extLst>
                  <a:ext uri="{FF2B5EF4-FFF2-40B4-BE49-F238E27FC236}">
                    <a16:creationId xmlns:a16="http://schemas.microsoft.com/office/drawing/2014/main" id="{915FF392-4F09-B111-47FC-21D8B69CF51A}"/>
                  </a:ext>
                </a:extLst>
              </p14:cNvPr>
              <p14:cNvContentPartPr/>
              <p14:nvPr/>
            </p14:nvContentPartPr>
            <p14:xfrm>
              <a:off x="2991910" y="2110109"/>
              <a:ext cx="360" cy="360"/>
            </p14:xfrm>
          </p:contentPart>
        </mc:Choice>
        <mc:Fallback xmlns="">
          <p:pic>
            <p:nvPicPr>
              <p:cNvPr id="45" name="Ink 44">
                <a:extLst>
                  <a:ext uri="{FF2B5EF4-FFF2-40B4-BE49-F238E27FC236}">
                    <a16:creationId xmlns:a16="http://schemas.microsoft.com/office/drawing/2014/main" id="{915FF392-4F09-B111-47FC-21D8B69CF51A}"/>
                  </a:ext>
                </a:extLst>
              </p:cNvPr>
              <p:cNvPicPr/>
              <p:nvPr/>
            </p:nvPicPr>
            <p:blipFill>
              <a:blip r:embed="rId4"/>
              <a:stretch>
                <a:fillRect/>
              </a:stretch>
            </p:blipFill>
            <p:spPr>
              <a:xfrm>
                <a:off x="2955910" y="207410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6" name="Ink 45">
                <a:extLst>
                  <a:ext uri="{FF2B5EF4-FFF2-40B4-BE49-F238E27FC236}">
                    <a16:creationId xmlns:a16="http://schemas.microsoft.com/office/drawing/2014/main" id="{A38A114B-C6E8-6E13-64EC-C8095C80FFD2}"/>
                  </a:ext>
                </a:extLst>
              </p14:cNvPr>
              <p14:cNvContentPartPr/>
              <p14:nvPr/>
            </p14:nvContentPartPr>
            <p14:xfrm>
              <a:off x="2935750" y="2334749"/>
              <a:ext cx="360" cy="360"/>
            </p14:xfrm>
          </p:contentPart>
        </mc:Choice>
        <mc:Fallback xmlns="">
          <p:pic>
            <p:nvPicPr>
              <p:cNvPr id="46" name="Ink 45">
                <a:extLst>
                  <a:ext uri="{FF2B5EF4-FFF2-40B4-BE49-F238E27FC236}">
                    <a16:creationId xmlns:a16="http://schemas.microsoft.com/office/drawing/2014/main" id="{A38A114B-C6E8-6E13-64EC-C8095C80FFD2}"/>
                  </a:ext>
                </a:extLst>
              </p:cNvPr>
              <p:cNvPicPr/>
              <p:nvPr/>
            </p:nvPicPr>
            <p:blipFill>
              <a:blip r:embed="rId4"/>
              <a:stretch>
                <a:fillRect/>
              </a:stretch>
            </p:blipFill>
            <p:spPr>
              <a:xfrm>
                <a:off x="2899750" y="229874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7" name="Ink 46">
                <a:extLst>
                  <a:ext uri="{FF2B5EF4-FFF2-40B4-BE49-F238E27FC236}">
                    <a16:creationId xmlns:a16="http://schemas.microsoft.com/office/drawing/2014/main" id="{77AB1E2A-7078-4AA1-E2FF-695A4D02462F}"/>
                  </a:ext>
                </a:extLst>
              </p14:cNvPr>
              <p14:cNvContentPartPr/>
              <p14:nvPr/>
            </p14:nvContentPartPr>
            <p14:xfrm>
              <a:off x="2879590" y="2511509"/>
              <a:ext cx="360" cy="360"/>
            </p14:xfrm>
          </p:contentPart>
        </mc:Choice>
        <mc:Fallback xmlns="">
          <p:pic>
            <p:nvPicPr>
              <p:cNvPr id="47" name="Ink 46">
                <a:extLst>
                  <a:ext uri="{FF2B5EF4-FFF2-40B4-BE49-F238E27FC236}">
                    <a16:creationId xmlns:a16="http://schemas.microsoft.com/office/drawing/2014/main" id="{77AB1E2A-7078-4AA1-E2FF-695A4D02462F}"/>
                  </a:ext>
                </a:extLst>
              </p:cNvPr>
              <p:cNvPicPr/>
              <p:nvPr/>
            </p:nvPicPr>
            <p:blipFill>
              <a:blip r:embed="rId4"/>
              <a:stretch>
                <a:fillRect/>
              </a:stretch>
            </p:blipFill>
            <p:spPr>
              <a:xfrm>
                <a:off x="2843590" y="247550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8" name="Ink 47">
                <a:extLst>
                  <a:ext uri="{FF2B5EF4-FFF2-40B4-BE49-F238E27FC236}">
                    <a16:creationId xmlns:a16="http://schemas.microsoft.com/office/drawing/2014/main" id="{A25485D6-1354-8F2C-E0DF-2121947CD2F6}"/>
                  </a:ext>
                </a:extLst>
              </p14:cNvPr>
              <p14:cNvContentPartPr/>
              <p14:nvPr/>
            </p14:nvContentPartPr>
            <p14:xfrm>
              <a:off x="2831710" y="2679629"/>
              <a:ext cx="360" cy="360"/>
            </p14:xfrm>
          </p:contentPart>
        </mc:Choice>
        <mc:Fallback xmlns="">
          <p:pic>
            <p:nvPicPr>
              <p:cNvPr id="48" name="Ink 47">
                <a:extLst>
                  <a:ext uri="{FF2B5EF4-FFF2-40B4-BE49-F238E27FC236}">
                    <a16:creationId xmlns:a16="http://schemas.microsoft.com/office/drawing/2014/main" id="{A25485D6-1354-8F2C-E0DF-2121947CD2F6}"/>
                  </a:ext>
                </a:extLst>
              </p:cNvPr>
              <p:cNvPicPr/>
              <p:nvPr/>
            </p:nvPicPr>
            <p:blipFill>
              <a:blip r:embed="rId4"/>
              <a:stretch>
                <a:fillRect/>
              </a:stretch>
            </p:blipFill>
            <p:spPr>
              <a:xfrm>
                <a:off x="2795710" y="264362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9" name="Ink 48">
                <a:extLst>
                  <a:ext uri="{FF2B5EF4-FFF2-40B4-BE49-F238E27FC236}">
                    <a16:creationId xmlns:a16="http://schemas.microsoft.com/office/drawing/2014/main" id="{12D9D8C0-3962-D7F6-8B97-5595B42BCF45}"/>
                  </a:ext>
                </a:extLst>
              </p14:cNvPr>
              <p14:cNvContentPartPr/>
              <p14:nvPr/>
            </p14:nvContentPartPr>
            <p14:xfrm>
              <a:off x="2775190" y="2831909"/>
              <a:ext cx="360" cy="360"/>
            </p14:xfrm>
          </p:contentPart>
        </mc:Choice>
        <mc:Fallback xmlns="">
          <p:pic>
            <p:nvPicPr>
              <p:cNvPr id="49" name="Ink 48">
                <a:extLst>
                  <a:ext uri="{FF2B5EF4-FFF2-40B4-BE49-F238E27FC236}">
                    <a16:creationId xmlns:a16="http://schemas.microsoft.com/office/drawing/2014/main" id="{12D9D8C0-3962-D7F6-8B97-5595B42BCF45}"/>
                  </a:ext>
                </a:extLst>
              </p:cNvPr>
              <p:cNvPicPr/>
              <p:nvPr/>
            </p:nvPicPr>
            <p:blipFill>
              <a:blip r:embed="rId4"/>
              <a:stretch>
                <a:fillRect/>
              </a:stretch>
            </p:blipFill>
            <p:spPr>
              <a:xfrm>
                <a:off x="2739190" y="279590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0" name="Ink 49">
                <a:extLst>
                  <a:ext uri="{FF2B5EF4-FFF2-40B4-BE49-F238E27FC236}">
                    <a16:creationId xmlns:a16="http://schemas.microsoft.com/office/drawing/2014/main" id="{1EBE3D96-F132-D9FC-5C47-C8175C8BAE90}"/>
                  </a:ext>
                </a:extLst>
              </p14:cNvPr>
              <p14:cNvContentPartPr/>
              <p14:nvPr/>
            </p14:nvContentPartPr>
            <p14:xfrm>
              <a:off x="2735230" y="2944589"/>
              <a:ext cx="360" cy="360"/>
            </p14:xfrm>
          </p:contentPart>
        </mc:Choice>
        <mc:Fallback xmlns="">
          <p:pic>
            <p:nvPicPr>
              <p:cNvPr id="50" name="Ink 49">
                <a:extLst>
                  <a:ext uri="{FF2B5EF4-FFF2-40B4-BE49-F238E27FC236}">
                    <a16:creationId xmlns:a16="http://schemas.microsoft.com/office/drawing/2014/main" id="{1EBE3D96-F132-D9FC-5C47-C8175C8BAE90}"/>
                  </a:ext>
                </a:extLst>
              </p:cNvPr>
              <p:cNvPicPr/>
              <p:nvPr/>
            </p:nvPicPr>
            <p:blipFill>
              <a:blip r:embed="rId4"/>
              <a:stretch>
                <a:fillRect/>
              </a:stretch>
            </p:blipFill>
            <p:spPr>
              <a:xfrm>
                <a:off x="2699230" y="290858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1" name="Ink 50">
                <a:extLst>
                  <a:ext uri="{FF2B5EF4-FFF2-40B4-BE49-F238E27FC236}">
                    <a16:creationId xmlns:a16="http://schemas.microsoft.com/office/drawing/2014/main" id="{328D8F7F-7AF1-2127-9E1E-30ECDBDDEB4E}"/>
                  </a:ext>
                </a:extLst>
              </p14:cNvPr>
              <p14:cNvContentPartPr/>
              <p14:nvPr/>
            </p14:nvContentPartPr>
            <p14:xfrm>
              <a:off x="2695270" y="3048629"/>
              <a:ext cx="360" cy="360"/>
            </p14:xfrm>
          </p:contentPart>
        </mc:Choice>
        <mc:Fallback xmlns="">
          <p:pic>
            <p:nvPicPr>
              <p:cNvPr id="51" name="Ink 50">
                <a:extLst>
                  <a:ext uri="{FF2B5EF4-FFF2-40B4-BE49-F238E27FC236}">
                    <a16:creationId xmlns:a16="http://schemas.microsoft.com/office/drawing/2014/main" id="{328D8F7F-7AF1-2127-9E1E-30ECDBDDEB4E}"/>
                  </a:ext>
                </a:extLst>
              </p:cNvPr>
              <p:cNvPicPr/>
              <p:nvPr/>
            </p:nvPicPr>
            <p:blipFill>
              <a:blip r:embed="rId4"/>
              <a:stretch>
                <a:fillRect/>
              </a:stretch>
            </p:blipFill>
            <p:spPr>
              <a:xfrm>
                <a:off x="2659270" y="301262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2" name="Ink 51">
                <a:extLst>
                  <a:ext uri="{FF2B5EF4-FFF2-40B4-BE49-F238E27FC236}">
                    <a16:creationId xmlns:a16="http://schemas.microsoft.com/office/drawing/2014/main" id="{AD242F26-D69C-4C99-2FA0-1B8480B1FFD3}"/>
                  </a:ext>
                </a:extLst>
              </p14:cNvPr>
              <p14:cNvContentPartPr/>
              <p14:nvPr/>
            </p14:nvContentPartPr>
            <p14:xfrm>
              <a:off x="2662870" y="3137189"/>
              <a:ext cx="360" cy="360"/>
            </p14:xfrm>
          </p:contentPart>
        </mc:Choice>
        <mc:Fallback xmlns="">
          <p:pic>
            <p:nvPicPr>
              <p:cNvPr id="52" name="Ink 51">
                <a:extLst>
                  <a:ext uri="{FF2B5EF4-FFF2-40B4-BE49-F238E27FC236}">
                    <a16:creationId xmlns:a16="http://schemas.microsoft.com/office/drawing/2014/main" id="{AD242F26-D69C-4C99-2FA0-1B8480B1FFD3}"/>
                  </a:ext>
                </a:extLst>
              </p:cNvPr>
              <p:cNvPicPr/>
              <p:nvPr/>
            </p:nvPicPr>
            <p:blipFill>
              <a:blip r:embed="rId4"/>
              <a:stretch>
                <a:fillRect/>
              </a:stretch>
            </p:blipFill>
            <p:spPr>
              <a:xfrm>
                <a:off x="2626870" y="310118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3" name="Ink 52">
                <a:extLst>
                  <a:ext uri="{FF2B5EF4-FFF2-40B4-BE49-F238E27FC236}">
                    <a16:creationId xmlns:a16="http://schemas.microsoft.com/office/drawing/2014/main" id="{18C9E300-82B0-80A2-C64B-6A6C20AB8C30}"/>
                  </a:ext>
                </a:extLst>
              </p14:cNvPr>
              <p14:cNvContentPartPr/>
              <p14:nvPr/>
            </p14:nvContentPartPr>
            <p14:xfrm>
              <a:off x="2607070" y="3241229"/>
              <a:ext cx="360" cy="360"/>
            </p14:xfrm>
          </p:contentPart>
        </mc:Choice>
        <mc:Fallback xmlns="">
          <p:pic>
            <p:nvPicPr>
              <p:cNvPr id="53" name="Ink 52">
                <a:extLst>
                  <a:ext uri="{FF2B5EF4-FFF2-40B4-BE49-F238E27FC236}">
                    <a16:creationId xmlns:a16="http://schemas.microsoft.com/office/drawing/2014/main" id="{18C9E300-82B0-80A2-C64B-6A6C20AB8C30}"/>
                  </a:ext>
                </a:extLst>
              </p:cNvPr>
              <p:cNvPicPr/>
              <p:nvPr/>
            </p:nvPicPr>
            <p:blipFill>
              <a:blip r:embed="rId4"/>
              <a:stretch>
                <a:fillRect/>
              </a:stretch>
            </p:blipFill>
            <p:spPr>
              <a:xfrm>
                <a:off x="2571070" y="320522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4" name="Ink 53">
                <a:extLst>
                  <a:ext uri="{FF2B5EF4-FFF2-40B4-BE49-F238E27FC236}">
                    <a16:creationId xmlns:a16="http://schemas.microsoft.com/office/drawing/2014/main" id="{451275FB-F3EB-CFA0-C60A-2B2433844820}"/>
                  </a:ext>
                </a:extLst>
              </p14:cNvPr>
              <p14:cNvContentPartPr/>
              <p14:nvPr/>
            </p14:nvContentPartPr>
            <p14:xfrm>
              <a:off x="2542990" y="3369749"/>
              <a:ext cx="360" cy="360"/>
            </p14:xfrm>
          </p:contentPart>
        </mc:Choice>
        <mc:Fallback xmlns="">
          <p:pic>
            <p:nvPicPr>
              <p:cNvPr id="54" name="Ink 53">
                <a:extLst>
                  <a:ext uri="{FF2B5EF4-FFF2-40B4-BE49-F238E27FC236}">
                    <a16:creationId xmlns:a16="http://schemas.microsoft.com/office/drawing/2014/main" id="{451275FB-F3EB-CFA0-C60A-2B2433844820}"/>
                  </a:ext>
                </a:extLst>
              </p:cNvPr>
              <p:cNvPicPr/>
              <p:nvPr/>
            </p:nvPicPr>
            <p:blipFill>
              <a:blip r:embed="rId4"/>
              <a:stretch>
                <a:fillRect/>
              </a:stretch>
            </p:blipFill>
            <p:spPr>
              <a:xfrm>
                <a:off x="2506990" y="3333749"/>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Ink 54">
                <a:extLst>
                  <a:ext uri="{FF2B5EF4-FFF2-40B4-BE49-F238E27FC236}">
                    <a16:creationId xmlns:a16="http://schemas.microsoft.com/office/drawing/2014/main" id="{28A12C32-965D-95F8-7DAF-7C4E19206A70}"/>
                  </a:ext>
                </a:extLst>
              </p14:cNvPr>
              <p14:cNvContentPartPr/>
              <p14:nvPr/>
            </p14:nvContentPartPr>
            <p14:xfrm>
              <a:off x="2486470" y="3473789"/>
              <a:ext cx="360" cy="360"/>
            </p14:xfrm>
          </p:contentPart>
        </mc:Choice>
        <mc:Fallback xmlns="">
          <p:pic>
            <p:nvPicPr>
              <p:cNvPr id="55" name="Ink 54">
                <a:extLst>
                  <a:ext uri="{FF2B5EF4-FFF2-40B4-BE49-F238E27FC236}">
                    <a16:creationId xmlns:a16="http://schemas.microsoft.com/office/drawing/2014/main" id="{28A12C32-965D-95F8-7DAF-7C4E19206A70}"/>
                  </a:ext>
                </a:extLst>
              </p:cNvPr>
              <p:cNvPicPr/>
              <p:nvPr/>
            </p:nvPicPr>
            <p:blipFill>
              <a:blip r:embed="rId4"/>
              <a:stretch>
                <a:fillRect/>
              </a:stretch>
            </p:blipFill>
            <p:spPr>
              <a:xfrm>
                <a:off x="2450470" y="3437789"/>
                <a:ext cx="72000" cy="72000"/>
              </a:xfrm>
              <a:prstGeom prst="rect">
                <a:avLst/>
              </a:prstGeom>
            </p:spPr>
          </p:pic>
        </mc:Fallback>
      </mc:AlternateContent>
      <p:sp>
        <p:nvSpPr>
          <p:cNvPr id="56" name="TextBox 55">
            <a:extLst>
              <a:ext uri="{FF2B5EF4-FFF2-40B4-BE49-F238E27FC236}">
                <a16:creationId xmlns:a16="http://schemas.microsoft.com/office/drawing/2014/main" id="{5FE05CD2-E62B-F365-D956-37A8DFE8E20C}"/>
              </a:ext>
            </a:extLst>
          </p:cNvPr>
          <p:cNvSpPr txBox="1"/>
          <p:nvPr/>
        </p:nvSpPr>
        <p:spPr>
          <a:xfrm>
            <a:off x="669843" y="4813368"/>
            <a:ext cx="1580882" cy="369332"/>
          </a:xfrm>
          <a:prstGeom prst="rect">
            <a:avLst/>
          </a:prstGeom>
          <a:noFill/>
        </p:spPr>
        <p:txBody>
          <a:bodyPr wrap="none" rtlCol="0">
            <a:spAutoFit/>
          </a:bodyPr>
          <a:lstStyle/>
          <a:p>
            <a:r>
              <a:rPr lang="en-US"/>
              <a:t>Nếu </a:t>
            </a:r>
            <a:r>
              <a:rPr lang="el-GR"/>
              <a:t>α</a:t>
            </a:r>
            <a:r>
              <a:rPr lang="en-US"/>
              <a:t> quá nhỏ</a:t>
            </a:r>
          </a:p>
        </p:txBody>
      </p:sp>
      <p:grpSp>
        <p:nvGrpSpPr>
          <p:cNvPr id="57" name="Group 56">
            <a:extLst>
              <a:ext uri="{FF2B5EF4-FFF2-40B4-BE49-F238E27FC236}">
                <a16:creationId xmlns:a16="http://schemas.microsoft.com/office/drawing/2014/main" id="{5F5064FE-1673-4F49-1B3B-8D045B6F6FCA}"/>
              </a:ext>
            </a:extLst>
          </p:cNvPr>
          <p:cNvGrpSpPr/>
          <p:nvPr/>
        </p:nvGrpSpPr>
        <p:grpSpPr>
          <a:xfrm>
            <a:off x="2270110" y="3554069"/>
            <a:ext cx="152640" cy="88560"/>
            <a:chOff x="3023861" y="3529131"/>
            <a:chExt cx="152640" cy="88560"/>
          </a:xfrm>
        </p:grpSpPr>
        <mc:AlternateContent xmlns:mc="http://schemas.openxmlformats.org/markup-compatibility/2006" xmlns:p14="http://schemas.microsoft.com/office/powerpoint/2010/main">
          <mc:Choice Requires="p14">
            <p:contentPart p14:bwMode="auto" r:id="rId17">
              <p14:nvContentPartPr>
                <p14:cNvPr id="58" name="Ink 57">
                  <a:extLst>
                    <a:ext uri="{FF2B5EF4-FFF2-40B4-BE49-F238E27FC236}">
                      <a16:creationId xmlns:a16="http://schemas.microsoft.com/office/drawing/2014/main" id="{CA141C2D-6F57-5BF8-1ACD-E7AFA9E2B86E}"/>
                    </a:ext>
                  </a:extLst>
                </p14:cNvPr>
                <p14:cNvContentPartPr/>
                <p14:nvPr/>
              </p14:nvContentPartPr>
              <p14:xfrm>
                <a:off x="3176141" y="3529131"/>
                <a:ext cx="360" cy="360"/>
              </p14:xfrm>
            </p:contentPart>
          </mc:Choice>
          <mc:Fallback xmlns="">
            <p:pic>
              <p:nvPicPr>
                <p:cNvPr id="58" name="Ink 57">
                  <a:extLst>
                    <a:ext uri="{FF2B5EF4-FFF2-40B4-BE49-F238E27FC236}">
                      <a16:creationId xmlns:a16="http://schemas.microsoft.com/office/drawing/2014/main" id="{CA141C2D-6F57-5BF8-1ACD-E7AFA9E2B86E}"/>
                    </a:ext>
                  </a:extLst>
                </p:cNvPr>
                <p:cNvPicPr/>
                <p:nvPr/>
              </p:nvPicPr>
              <p:blipFill>
                <a:blip r:embed="rId4"/>
                <a:stretch>
                  <a:fillRect/>
                </a:stretch>
              </p:blipFill>
              <p:spPr>
                <a:xfrm>
                  <a:off x="3140141" y="349313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9" name="Ink 58">
                  <a:extLst>
                    <a:ext uri="{FF2B5EF4-FFF2-40B4-BE49-F238E27FC236}">
                      <a16:creationId xmlns:a16="http://schemas.microsoft.com/office/drawing/2014/main" id="{71FC2050-D563-65A1-3B3F-461DA9DBBED6}"/>
                    </a:ext>
                  </a:extLst>
                </p14:cNvPr>
                <p14:cNvContentPartPr/>
                <p14:nvPr/>
              </p14:nvContentPartPr>
              <p14:xfrm>
                <a:off x="3095861" y="3609411"/>
                <a:ext cx="360" cy="360"/>
              </p14:xfrm>
            </p:contentPart>
          </mc:Choice>
          <mc:Fallback xmlns="">
            <p:pic>
              <p:nvPicPr>
                <p:cNvPr id="59" name="Ink 58">
                  <a:extLst>
                    <a:ext uri="{FF2B5EF4-FFF2-40B4-BE49-F238E27FC236}">
                      <a16:creationId xmlns:a16="http://schemas.microsoft.com/office/drawing/2014/main" id="{71FC2050-D563-65A1-3B3F-461DA9DBBED6}"/>
                    </a:ext>
                  </a:extLst>
                </p:cNvPr>
                <p:cNvPicPr/>
                <p:nvPr/>
              </p:nvPicPr>
              <p:blipFill>
                <a:blip r:embed="rId4"/>
                <a:stretch>
                  <a:fillRect/>
                </a:stretch>
              </p:blipFill>
              <p:spPr>
                <a:xfrm>
                  <a:off x="3059861" y="357341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0" name="Ink 59">
                  <a:extLst>
                    <a:ext uri="{FF2B5EF4-FFF2-40B4-BE49-F238E27FC236}">
                      <a16:creationId xmlns:a16="http://schemas.microsoft.com/office/drawing/2014/main" id="{C1813382-52D9-F06E-8C14-7B47B5DAE8D3}"/>
                    </a:ext>
                  </a:extLst>
                </p14:cNvPr>
                <p14:cNvContentPartPr/>
                <p14:nvPr/>
              </p14:nvContentPartPr>
              <p14:xfrm>
                <a:off x="3023861" y="3601491"/>
                <a:ext cx="360" cy="360"/>
              </p14:xfrm>
            </p:contentPart>
          </mc:Choice>
          <mc:Fallback xmlns="">
            <p:pic>
              <p:nvPicPr>
                <p:cNvPr id="60" name="Ink 59">
                  <a:extLst>
                    <a:ext uri="{FF2B5EF4-FFF2-40B4-BE49-F238E27FC236}">
                      <a16:creationId xmlns:a16="http://schemas.microsoft.com/office/drawing/2014/main" id="{C1813382-52D9-F06E-8C14-7B47B5DAE8D3}"/>
                    </a:ext>
                  </a:extLst>
                </p:cNvPr>
                <p:cNvPicPr/>
                <p:nvPr/>
              </p:nvPicPr>
              <p:blipFill>
                <a:blip r:embed="rId4"/>
                <a:stretch>
                  <a:fillRect/>
                </a:stretch>
              </p:blipFill>
              <p:spPr>
                <a:xfrm>
                  <a:off x="2987861" y="356549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1" name="Ink 60">
                  <a:extLst>
                    <a:ext uri="{FF2B5EF4-FFF2-40B4-BE49-F238E27FC236}">
                      <a16:creationId xmlns:a16="http://schemas.microsoft.com/office/drawing/2014/main" id="{8DBDD96A-8D47-9604-D637-B17E57E18114}"/>
                    </a:ext>
                  </a:extLst>
                </p14:cNvPr>
                <p14:cNvContentPartPr/>
                <p14:nvPr/>
              </p14:nvContentPartPr>
              <p14:xfrm>
                <a:off x="3152381" y="3593211"/>
                <a:ext cx="360" cy="360"/>
              </p14:xfrm>
            </p:contentPart>
          </mc:Choice>
          <mc:Fallback xmlns="">
            <p:pic>
              <p:nvPicPr>
                <p:cNvPr id="61" name="Ink 60">
                  <a:extLst>
                    <a:ext uri="{FF2B5EF4-FFF2-40B4-BE49-F238E27FC236}">
                      <a16:creationId xmlns:a16="http://schemas.microsoft.com/office/drawing/2014/main" id="{8DBDD96A-8D47-9604-D637-B17E57E18114}"/>
                    </a:ext>
                  </a:extLst>
                </p:cNvPr>
                <p:cNvPicPr/>
                <p:nvPr/>
              </p:nvPicPr>
              <p:blipFill>
                <a:blip r:embed="rId4"/>
                <a:stretch>
                  <a:fillRect/>
                </a:stretch>
              </p:blipFill>
              <p:spPr>
                <a:xfrm>
                  <a:off x="3116381" y="3557571"/>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2" name="Ink 61">
                  <a:extLst>
                    <a:ext uri="{FF2B5EF4-FFF2-40B4-BE49-F238E27FC236}">
                      <a16:creationId xmlns:a16="http://schemas.microsoft.com/office/drawing/2014/main" id="{A0AB4A15-9901-56EC-936E-1C35185F5486}"/>
                    </a:ext>
                  </a:extLst>
                </p14:cNvPr>
                <p14:cNvContentPartPr/>
                <p14:nvPr/>
              </p14:nvContentPartPr>
              <p14:xfrm>
                <a:off x="3127901" y="3617331"/>
                <a:ext cx="360" cy="360"/>
              </p14:xfrm>
            </p:contentPart>
          </mc:Choice>
          <mc:Fallback xmlns="">
            <p:pic>
              <p:nvPicPr>
                <p:cNvPr id="62" name="Ink 61">
                  <a:extLst>
                    <a:ext uri="{FF2B5EF4-FFF2-40B4-BE49-F238E27FC236}">
                      <a16:creationId xmlns:a16="http://schemas.microsoft.com/office/drawing/2014/main" id="{A0AB4A15-9901-56EC-936E-1C35185F5486}"/>
                    </a:ext>
                  </a:extLst>
                </p:cNvPr>
                <p:cNvPicPr/>
                <p:nvPr/>
              </p:nvPicPr>
              <p:blipFill>
                <a:blip r:embed="rId4"/>
                <a:stretch>
                  <a:fillRect/>
                </a:stretch>
              </p:blipFill>
              <p:spPr>
                <a:xfrm>
                  <a:off x="3092261" y="3581331"/>
                  <a:ext cx="72000" cy="72000"/>
                </a:xfrm>
                <a:prstGeom prst="rect">
                  <a:avLst/>
                </a:prstGeom>
              </p:spPr>
            </p:pic>
          </mc:Fallback>
        </mc:AlternateContent>
      </p:grpSp>
      <p:pic>
        <p:nvPicPr>
          <p:cNvPr id="63" name="Picture 2" descr="Lý thuyết về mặt phẳng toạ độ">
            <a:extLst>
              <a:ext uri="{FF2B5EF4-FFF2-40B4-BE49-F238E27FC236}">
                <a16:creationId xmlns:a16="http://schemas.microsoft.com/office/drawing/2014/main" id="{2FD879A7-71F4-0155-5509-329D2CAFC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571" y="1505741"/>
            <a:ext cx="3227477" cy="3162928"/>
          </a:xfrm>
          <a:prstGeom prst="rect">
            <a:avLst/>
          </a:prstGeom>
          <a:noFill/>
          <a:extLst>
            <a:ext uri="{909E8E84-426E-40DD-AFC4-6F175D3DCCD1}">
              <a14:hiddenFill xmlns:a14="http://schemas.microsoft.com/office/drawing/2010/main">
                <a:solidFill>
                  <a:srgbClr val="FFFFFF"/>
                </a:solidFill>
              </a14:hiddenFill>
            </a:ext>
          </a:extLst>
        </p:spPr>
      </p:pic>
      <p:sp>
        <p:nvSpPr>
          <p:cNvPr id="64" name="Freeform: Shape 63">
            <a:extLst>
              <a:ext uri="{FF2B5EF4-FFF2-40B4-BE49-F238E27FC236}">
                <a16:creationId xmlns:a16="http://schemas.microsoft.com/office/drawing/2014/main" id="{8A7F0146-52BD-B6B4-B3AD-1140EC23342A}"/>
              </a:ext>
            </a:extLst>
          </p:cNvPr>
          <p:cNvSpPr/>
          <p:nvPr/>
        </p:nvSpPr>
        <p:spPr>
          <a:xfrm>
            <a:off x="5219680" y="1420601"/>
            <a:ext cx="1756611" cy="2253935"/>
          </a:xfrm>
          <a:custGeom>
            <a:avLst/>
            <a:gdLst>
              <a:gd name="connsiteX0" fmla="*/ 1756611 w 1756611"/>
              <a:gd name="connsiteY0" fmla="*/ 32084 h 2253935"/>
              <a:gd name="connsiteX1" fmla="*/ 890337 w 1756611"/>
              <a:gd name="connsiteY1" fmla="*/ 2253916 h 2253935"/>
              <a:gd name="connsiteX2" fmla="*/ 0 w 1756611"/>
              <a:gd name="connsiteY2" fmla="*/ 0 h 2253935"/>
            </a:gdLst>
            <a:ahLst/>
            <a:cxnLst>
              <a:cxn ang="0">
                <a:pos x="connsiteX0" y="connsiteY0"/>
              </a:cxn>
              <a:cxn ang="0">
                <a:pos x="connsiteX1" y="connsiteY1"/>
              </a:cxn>
              <a:cxn ang="0">
                <a:pos x="connsiteX2" y="connsiteY2"/>
              </a:cxn>
            </a:cxnLst>
            <a:rect l="l" t="t" r="r" b="b"/>
            <a:pathLst>
              <a:path w="1756611" h="2253935">
                <a:moveTo>
                  <a:pt x="1756611" y="32084"/>
                </a:moveTo>
                <a:cubicBezTo>
                  <a:pt x="1469858" y="1145673"/>
                  <a:pt x="1183105" y="2259263"/>
                  <a:pt x="890337" y="2253916"/>
                </a:cubicBezTo>
                <a:cubicBezTo>
                  <a:pt x="597569" y="2248569"/>
                  <a:pt x="298784" y="1124284"/>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89BA19B-0003-CA16-C78F-5656CA999C25}"/>
              </a:ext>
            </a:extLst>
          </p:cNvPr>
          <p:cNvSpPr txBox="1"/>
          <p:nvPr/>
        </p:nvSpPr>
        <p:spPr>
          <a:xfrm>
            <a:off x="4632138" y="4915684"/>
            <a:ext cx="1463862" cy="369332"/>
          </a:xfrm>
          <a:prstGeom prst="rect">
            <a:avLst/>
          </a:prstGeom>
          <a:noFill/>
        </p:spPr>
        <p:txBody>
          <a:bodyPr wrap="none" rtlCol="0">
            <a:spAutoFit/>
          </a:bodyPr>
          <a:lstStyle/>
          <a:p>
            <a:r>
              <a:rPr lang="en-US"/>
              <a:t>Nếu </a:t>
            </a:r>
            <a:r>
              <a:rPr lang="el-GR"/>
              <a:t>α</a:t>
            </a:r>
            <a:r>
              <a:rPr lang="en-US"/>
              <a:t> vừa đủ</a:t>
            </a:r>
          </a:p>
        </p:txBody>
      </p:sp>
      <p:sp>
        <p:nvSpPr>
          <p:cNvPr id="66" name="TextBox 65">
            <a:extLst>
              <a:ext uri="{FF2B5EF4-FFF2-40B4-BE49-F238E27FC236}">
                <a16:creationId xmlns:a16="http://schemas.microsoft.com/office/drawing/2014/main" id="{799C59BB-EF4D-A8EE-73C2-CE35EFA9B40D}"/>
              </a:ext>
            </a:extLst>
          </p:cNvPr>
          <p:cNvSpPr txBox="1"/>
          <p:nvPr/>
        </p:nvSpPr>
        <p:spPr>
          <a:xfrm>
            <a:off x="8955243" y="4813368"/>
            <a:ext cx="1576072" cy="369332"/>
          </a:xfrm>
          <a:prstGeom prst="rect">
            <a:avLst/>
          </a:prstGeom>
          <a:noFill/>
        </p:spPr>
        <p:txBody>
          <a:bodyPr wrap="none" rtlCol="0">
            <a:spAutoFit/>
          </a:bodyPr>
          <a:lstStyle/>
          <a:p>
            <a:r>
              <a:rPr lang="en-US"/>
              <a:t>Nếu </a:t>
            </a:r>
            <a:r>
              <a:rPr lang="el-GR"/>
              <a:t>α</a:t>
            </a:r>
            <a:r>
              <a:rPr lang="en-US"/>
              <a:t> quá lớn</a:t>
            </a:r>
          </a:p>
        </p:txBody>
      </p:sp>
      <mc:AlternateContent xmlns:mc="http://schemas.openxmlformats.org/markup-compatibility/2006" xmlns:p14="http://schemas.microsoft.com/office/powerpoint/2010/main">
        <mc:Choice Requires="p14">
          <p:contentPart p14:bwMode="auto" r:id="rId22">
            <p14:nvContentPartPr>
              <p14:cNvPr id="67" name="Ink 66">
                <a:extLst>
                  <a:ext uri="{FF2B5EF4-FFF2-40B4-BE49-F238E27FC236}">
                    <a16:creationId xmlns:a16="http://schemas.microsoft.com/office/drawing/2014/main" id="{94BEC57D-B6F0-0B5C-68AC-7FC1616712A5}"/>
                  </a:ext>
                </a:extLst>
              </p14:cNvPr>
              <p14:cNvContentPartPr/>
              <p14:nvPr/>
            </p14:nvContentPartPr>
            <p14:xfrm>
              <a:off x="6978047" y="1495898"/>
              <a:ext cx="360" cy="360"/>
            </p14:xfrm>
          </p:contentPart>
        </mc:Choice>
        <mc:Fallback xmlns="">
          <p:pic>
            <p:nvPicPr>
              <p:cNvPr id="67" name="Ink 66">
                <a:extLst>
                  <a:ext uri="{FF2B5EF4-FFF2-40B4-BE49-F238E27FC236}">
                    <a16:creationId xmlns:a16="http://schemas.microsoft.com/office/drawing/2014/main" id="{94BEC57D-B6F0-0B5C-68AC-7FC1616712A5}"/>
                  </a:ext>
                </a:extLst>
              </p:cNvPr>
              <p:cNvPicPr/>
              <p:nvPr/>
            </p:nvPicPr>
            <p:blipFill>
              <a:blip r:embed="rId4"/>
              <a:stretch>
                <a:fillRect/>
              </a:stretch>
            </p:blipFill>
            <p:spPr>
              <a:xfrm>
                <a:off x="6942047" y="145989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8" name="Ink 67">
                <a:extLst>
                  <a:ext uri="{FF2B5EF4-FFF2-40B4-BE49-F238E27FC236}">
                    <a16:creationId xmlns:a16="http://schemas.microsoft.com/office/drawing/2014/main" id="{05DF7ADD-AB29-150B-A41E-1BE8B547948C}"/>
                  </a:ext>
                </a:extLst>
              </p14:cNvPr>
              <p14:cNvContentPartPr/>
              <p14:nvPr/>
            </p14:nvContentPartPr>
            <p14:xfrm>
              <a:off x="6811367" y="1994858"/>
              <a:ext cx="360" cy="360"/>
            </p14:xfrm>
          </p:contentPart>
        </mc:Choice>
        <mc:Fallback xmlns="">
          <p:pic>
            <p:nvPicPr>
              <p:cNvPr id="68" name="Ink 67">
                <a:extLst>
                  <a:ext uri="{FF2B5EF4-FFF2-40B4-BE49-F238E27FC236}">
                    <a16:creationId xmlns:a16="http://schemas.microsoft.com/office/drawing/2014/main" id="{05DF7ADD-AB29-150B-A41E-1BE8B547948C}"/>
                  </a:ext>
                </a:extLst>
              </p:cNvPr>
              <p:cNvPicPr/>
              <p:nvPr/>
            </p:nvPicPr>
            <p:blipFill>
              <a:blip r:embed="rId4"/>
              <a:stretch>
                <a:fillRect/>
              </a:stretch>
            </p:blipFill>
            <p:spPr>
              <a:xfrm>
                <a:off x="6775367" y="19588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9" name="Ink 68">
                <a:extLst>
                  <a:ext uri="{FF2B5EF4-FFF2-40B4-BE49-F238E27FC236}">
                    <a16:creationId xmlns:a16="http://schemas.microsoft.com/office/drawing/2014/main" id="{B4DCC85F-42D8-B322-D702-367304100B2E}"/>
                  </a:ext>
                </a:extLst>
              </p14:cNvPr>
              <p14:cNvContentPartPr/>
              <p14:nvPr/>
            </p14:nvContentPartPr>
            <p14:xfrm>
              <a:off x="6686807" y="2460698"/>
              <a:ext cx="360" cy="360"/>
            </p14:xfrm>
          </p:contentPart>
        </mc:Choice>
        <mc:Fallback xmlns="">
          <p:pic>
            <p:nvPicPr>
              <p:cNvPr id="69" name="Ink 68">
                <a:extLst>
                  <a:ext uri="{FF2B5EF4-FFF2-40B4-BE49-F238E27FC236}">
                    <a16:creationId xmlns:a16="http://schemas.microsoft.com/office/drawing/2014/main" id="{B4DCC85F-42D8-B322-D702-367304100B2E}"/>
                  </a:ext>
                </a:extLst>
              </p:cNvPr>
              <p:cNvPicPr/>
              <p:nvPr/>
            </p:nvPicPr>
            <p:blipFill>
              <a:blip r:embed="rId4"/>
              <a:stretch>
                <a:fillRect/>
              </a:stretch>
            </p:blipFill>
            <p:spPr>
              <a:xfrm>
                <a:off x="6650807" y="242469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0" name="Ink 69">
                <a:extLst>
                  <a:ext uri="{FF2B5EF4-FFF2-40B4-BE49-F238E27FC236}">
                    <a16:creationId xmlns:a16="http://schemas.microsoft.com/office/drawing/2014/main" id="{A462292E-DBB4-DB44-B015-B396AC04A57D}"/>
                  </a:ext>
                </a:extLst>
              </p14:cNvPr>
              <p14:cNvContentPartPr/>
              <p14:nvPr/>
            </p14:nvContentPartPr>
            <p14:xfrm>
              <a:off x="6578807" y="2809538"/>
              <a:ext cx="360" cy="360"/>
            </p14:xfrm>
          </p:contentPart>
        </mc:Choice>
        <mc:Fallback xmlns="">
          <p:pic>
            <p:nvPicPr>
              <p:cNvPr id="70" name="Ink 69">
                <a:extLst>
                  <a:ext uri="{FF2B5EF4-FFF2-40B4-BE49-F238E27FC236}">
                    <a16:creationId xmlns:a16="http://schemas.microsoft.com/office/drawing/2014/main" id="{A462292E-DBB4-DB44-B015-B396AC04A57D}"/>
                  </a:ext>
                </a:extLst>
              </p:cNvPr>
              <p:cNvPicPr/>
              <p:nvPr/>
            </p:nvPicPr>
            <p:blipFill>
              <a:blip r:embed="rId4"/>
              <a:stretch>
                <a:fillRect/>
              </a:stretch>
            </p:blipFill>
            <p:spPr>
              <a:xfrm>
                <a:off x="6542807" y="277353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1" name="Ink 70">
                <a:extLst>
                  <a:ext uri="{FF2B5EF4-FFF2-40B4-BE49-F238E27FC236}">
                    <a16:creationId xmlns:a16="http://schemas.microsoft.com/office/drawing/2014/main" id="{3DBEFBE3-8F58-0C95-8BF1-8E2B7C480DCA}"/>
                  </a:ext>
                </a:extLst>
              </p14:cNvPr>
              <p14:cNvContentPartPr/>
              <p14:nvPr/>
            </p14:nvContentPartPr>
            <p14:xfrm>
              <a:off x="6479087" y="3083858"/>
              <a:ext cx="360" cy="360"/>
            </p14:xfrm>
          </p:contentPart>
        </mc:Choice>
        <mc:Fallback xmlns="">
          <p:pic>
            <p:nvPicPr>
              <p:cNvPr id="71" name="Ink 70">
                <a:extLst>
                  <a:ext uri="{FF2B5EF4-FFF2-40B4-BE49-F238E27FC236}">
                    <a16:creationId xmlns:a16="http://schemas.microsoft.com/office/drawing/2014/main" id="{3DBEFBE3-8F58-0C95-8BF1-8E2B7C480DCA}"/>
                  </a:ext>
                </a:extLst>
              </p:cNvPr>
              <p:cNvPicPr/>
              <p:nvPr/>
            </p:nvPicPr>
            <p:blipFill>
              <a:blip r:embed="rId4"/>
              <a:stretch>
                <a:fillRect/>
              </a:stretch>
            </p:blipFill>
            <p:spPr>
              <a:xfrm>
                <a:off x="6443087" y="304785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2" name="Ink 71">
                <a:extLst>
                  <a:ext uri="{FF2B5EF4-FFF2-40B4-BE49-F238E27FC236}">
                    <a16:creationId xmlns:a16="http://schemas.microsoft.com/office/drawing/2014/main" id="{EF5E2288-8620-0AED-4C5A-BC6AB716EE73}"/>
                  </a:ext>
                </a:extLst>
              </p14:cNvPr>
              <p14:cNvContentPartPr/>
              <p14:nvPr/>
            </p14:nvContentPartPr>
            <p14:xfrm>
              <a:off x="6404207" y="3275018"/>
              <a:ext cx="360" cy="360"/>
            </p14:xfrm>
          </p:contentPart>
        </mc:Choice>
        <mc:Fallback xmlns="">
          <p:pic>
            <p:nvPicPr>
              <p:cNvPr id="72" name="Ink 71">
                <a:extLst>
                  <a:ext uri="{FF2B5EF4-FFF2-40B4-BE49-F238E27FC236}">
                    <a16:creationId xmlns:a16="http://schemas.microsoft.com/office/drawing/2014/main" id="{EF5E2288-8620-0AED-4C5A-BC6AB716EE73}"/>
                  </a:ext>
                </a:extLst>
              </p:cNvPr>
              <p:cNvPicPr/>
              <p:nvPr/>
            </p:nvPicPr>
            <p:blipFill>
              <a:blip r:embed="rId4"/>
              <a:stretch>
                <a:fillRect/>
              </a:stretch>
            </p:blipFill>
            <p:spPr>
              <a:xfrm>
                <a:off x="6368207" y="323901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3" name="Ink 72">
                <a:extLst>
                  <a:ext uri="{FF2B5EF4-FFF2-40B4-BE49-F238E27FC236}">
                    <a16:creationId xmlns:a16="http://schemas.microsoft.com/office/drawing/2014/main" id="{5B499060-0FDF-CF7A-A60A-5702C7B9FB34}"/>
                  </a:ext>
                </a:extLst>
              </p14:cNvPr>
              <p14:cNvContentPartPr/>
              <p14:nvPr/>
            </p14:nvContentPartPr>
            <p14:xfrm>
              <a:off x="6321407" y="3441338"/>
              <a:ext cx="360" cy="360"/>
            </p14:xfrm>
          </p:contentPart>
        </mc:Choice>
        <mc:Fallback xmlns="">
          <p:pic>
            <p:nvPicPr>
              <p:cNvPr id="73" name="Ink 72">
                <a:extLst>
                  <a:ext uri="{FF2B5EF4-FFF2-40B4-BE49-F238E27FC236}">
                    <a16:creationId xmlns:a16="http://schemas.microsoft.com/office/drawing/2014/main" id="{5B499060-0FDF-CF7A-A60A-5702C7B9FB34}"/>
                  </a:ext>
                </a:extLst>
              </p:cNvPr>
              <p:cNvPicPr/>
              <p:nvPr/>
            </p:nvPicPr>
            <p:blipFill>
              <a:blip r:embed="rId4"/>
              <a:stretch>
                <a:fillRect/>
              </a:stretch>
            </p:blipFill>
            <p:spPr>
              <a:xfrm>
                <a:off x="6285407" y="340533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4" name="Ink 73">
                <a:extLst>
                  <a:ext uri="{FF2B5EF4-FFF2-40B4-BE49-F238E27FC236}">
                    <a16:creationId xmlns:a16="http://schemas.microsoft.com/office/drawing/2014/main" id="{43F64EAD-1250-3475-2E88-C3712F5893CE}"/>
                  </a:ext>
                </a:extLst>
              </p14:cNvPr>
              <p14:cNvContentPartPr/>
              <p14:nvPr/>
            </p14:nvContentPartPr>
            <p14:xfrm>
              <a:off x="6262727" y="3532778"/>
              <a:ext cx="360" cy="360"/>
            </p14:xfrm>
          </p:contentPart>
        </mc:Choice>
        <mc:Fallback xmlns="">
          <p:pic>
            <p:nvPicPr>
              <p:cNvPr id="74" name="Ink 73">
                <a:extLst>
                  <a:ext uri="{FF2B5EF4-FFF2-40B4-BE49-F238E27FC236}">
                    <a16:creationId xmlns:a16="http://schemas.microsoft.com/office/drawing/2014/main" id="{43F64EAD-1250-3475-2E88-C3712F5893CE}"/>
                  </a:ext>
                </a:extLst>
              </p:cNvPr>
              <p:cNvPicPr/>
              <p:nvPr/>
            </p:nvPicPr>
            <p:blipFill>
              <a:blip r:embed="rId4"/>
              <a:stretch>
                <a:fillRect/>
              </a:stretch>
            </p:blipFill>
            <p:spPr>
              <a:xfrm>
                <a:off x="6226727" y="349677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5" name="Ink 74">
                <a:extLst>
                  <a:ext uri="{FF2B5EF4-FFF2-40B4-BE49-F238E27FC236}">
                    <a16:creationId xmlns:a16="http://schemas.microsoft.com/office/drawing/2014/main" id="{FAE9F03F-56D4-50CA-1E62-70BA4C37F727}"/>
                  </a:ext>
                </a:extLst>
              </p14:cNvPr>
              <p14:cNvContentPartPr/>
              <p14:nvPr/>
            </p14:nvContentPartPr>
            <p14:xfrm>
              <a:off x="6171647" y="3624218"/>
              <a:ext cx="360" cy="360"/>
            </p14:xfrm>
          </p:contentPart>
        </mc:Choice>
        <mc:Fallback xmlns="">
          <p:pic>
            <p:nvPicPr>
              <p:cNvPr id="75" name="Ink 74">
                <a:extLst>
                  <a:ext uri="{FF2B5EF4-FFF2-40B4-BE49-F238E27FC236}">
                    <a16:creationId xmlns:a16="http://schemas.microsoft.com/office/drawing/2014/main" id="{FAE9F03F-56D4-50CA-1E62-70BA4C37F727}"/>
                  </a:ext>
                </a:extLst>
              </p:cNvPr>
              <p:cNvPicPr/>
              <p:nvPr/>
            </p:nvPicPr>
            <p:blipFill>
              <a:blip r:embed="rId4"/>
              <a:stretch>
                <a:fillRect/>
              </a:stretch>
            </p:blipFill>
            <p:spPr>
              <a:xfrm>
                <a:off x="6135647" y="3588218"/>
                <a:ext cx="72000" cy="72000"/>
              </a:xfrm>
              <a:prstGeom prst="rect">
                <a:avLst/>
              </a:prstGeom>
            </p:spPr>
          </p:pic>
        </mc:Fallback>
      </mc:AlternateContent>
      <p:sp>
        <p:nvSpPr>
          <p:cNvPr id="76" name="TextBox 75">
            <a:extLst>
              <a:ext uri="{FF2B5EF4-FFF2-40B4-BE49-F238E27FC236}">
                <a16:creationId xmlns:a16="http://schemas.microsoft.com/office/drawing/2014/main" id="{E9A340FF-8707-43E7-4D37-7EC199841167}"/>
              </a:ext>
            </a:extLst>
          </p:cNvPr>
          <p:cNvSpPr txBox="1"/>
          <p:nvPr/>
        </p:nvSpPr>
        <p:spPr>
          <a:xfrm>
            <a:off x="669843" y="5225203"/>
            <a:ext cx="2161867" cy="830997"/>
          </a:xfrm>
          <a:prstGeom prst="rect">
            <a:avLst/>
          </a:prstGeom>
          <a:noFill/>
        </p:spPr>
        <p:txBody>
          <a:bodyPr wrap="square" rtlCol="0">
            <a:spAutoFit/>
          </a:bodyPr>
          <a:lstStyle/>
          <a:p>
            <a:r>
              <a:rPr lang="en-US" sz="1600"/>
              <a:t>Máy tính chạy nhiều lần, nhiều x</a:t>
            </a:r>
            <a:r>
              <a:rPr lang="en-US" sz="1600" baseline="-25000"/>
              <a:t>0</a:t>
            </a:r>
            <a:r>
              <a:rPr lang="en-US" sz="1600"/>
              <a:t> khi chạy xuống vô hạn</a:t>
            </a:r>
          </a:p>
        </p:txBody>
      </p:sp>
      <p:sp>
        <p:nvSpPr>
          <p:cNvPr id="77" name="TextBox 76">
            <a:extLst>
              <a:ext uri="{FF2B5EF4-FFF2-40B4-BE49-F238E27FC236}">
                <a16:creationId xmlns:a16="http://schemas.microsoft.com/office/drawing/2014/main" id="{E7E11D77-2AD5-396B-70B3-EDC5AC8F5B7C}"/>
              </a:ext>
            </a:extLst>
          </p:cNvPr>
          <p:cNvSpPr txBox="1"/>
          <p:nvPr/>
        </p:nvSpPr>
        <p:spPr>
          <a:xfrm>
            <a:off x="8688574" y="5182700"/>
            <a:ext cx="2597621" cy="830997"/>
          </a:xfrm>
          <a:prstGeom prst="rect">
            <a:avLst/>
          </a:prstGeom>
          <a:noFill/>
        </p:spPr>
        <p:txBody>
          <a:bodyPr wrap="square" rtlCol="0">
            <a:spAutoFit/>
          </a:bodyPr>
          <a:lstStyle/>
          <a:p>
            <a:r>
              <a:rPr lang="en-US" sz="1600"/>
              <a:t>X</a:t>
            </a:r>
            <a:r>
              <a:rPr lang="en-US" sz="1600" baseline="-25000"/>
              <a:t>0</a:t>
            </a:r>
            <a:r>
              <a:rPr lang="en-US" sz="1600"/>
              <a:t> chạy vòng vòng từ bên này qua bên kia và có khi chạy vô hạn</a:t>
            </a:r>
          </a:p>
        </p:txBody>
      </p:sp>
      <p:sp>
        <p:nvSpPr>
          <p:cNvPr id="78" name="TextBox 77">
            <a:extLst>
              <a:ext uri="{FF2B5EF4-FFF2-40B4-BE49-F238E27FC236}">
                <a16:creationId xmlns:a16="http://schemas.microsoft.com/office/drawing/2014/main" id="{87FADE14-958C-C1A0-A3C4-5BE516881D8A}"/>
              </a:ext>
            </a:extLst>
          </p:cNvPr>
          <p:cNvSpPr txBox="1"/>
          <p:nvPr/>
        </p:nvSpPr>
        <p:spPr>
          <a:xfrm>
            <a:off x="8955243" y="5453149"/>
            <a:ext cx="184731" cy="369332"/>
          </a:xfrm>
          <a:prstGeom prst="rect">
            <a:avLst/>
          </a:prstGeom>
          <a:noFill/>
        </p:spPr>
        <p:txBody>
          <a:bodyPr wrap="none" rtlCol="0">
            <a:spAutoFit/>
          </a:bodyPr>
          <a:lstStyle/>
          <a:p>
            <a:endParaRPr lang="en-US"/>
          </a:p>
        </p:txBody>
      </p:sp>
      <p:pic>
        <p:nvPicPr>
          <p:cNvPr id="79" name="Picture 2" descr="Lý thuyết về mặt phẳng toạ độ">
            <a:extLst>
              <a:ext uri="{FF2B5EF4-FFF2-40B4-BE49-F238E27FC236}">
                <a16:creationId xmlns:a16="http://schemas.microsoft.com/office/drawing/2014/main" id="{74D16480-AD52-2D88-506A-E52850361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718" y="1493167"/>
            <a:ext cx="3227477" cy="3162928"/>
          </a:xfrm>
          <a:prstGeom prst="rect">
            <a:avLst/>
          </a:prstGeom>
          <a:noFill/>
          <a:extLst>
            <a:ext uri="{909E8E84-426E-40DD-AFC4-6F175D3DCCD1}">
              <a14:hiddenFill xmlns:a14="http://schemas.microsoft.com/office/drawing/2010/main">
                <a:solidFill>
                  <a:srgbClr val="FFFFFF"/>
                </a:solidFill>
              </a14:hiddenFill>
            </a:ext>
          </a:extLst>
        </p:spPr>
      </p:pic>
      <p:sp>
        <p:nvSpPr>
          <p:cNvPr id="80" name="Freeform: Shape 79">
            <a:extLst>
              <a:ext uri="{FF2B5EF4-FFF2-40B4-BE49-F238E27FC236}">
                <a16:creationId xmlns:a16="http://schemas.microsoft.com/office/drawing/2014/main" id="{3D46DAD7-B478-5449-A144-57B4F15DFECF}"/>
              </a:ext>
            </a:extLst>
          </p:cNvPr>
          <p:cNvSpPr/>
          <p:nvPr/>
        </p:nvSpPr>
        <p:spPr>
          <a:xfrm>
            <a:off x="9263970" y="1420601"/>
            <a:ext cx="1756611" cy="2253935"/>
          </a:xfrm>
          <a:custGeom>
            <a:avLst/>
            <a:gdLst>
              <a:gd name="connsiteX0" fmla="*/ 1756611 w 1756611"/>
              <a:gd name="connsiteY0" fmla="*/ 32084 h 2253935"/>
              <a:gd name="connsiteX1" fmla="*/ 890337 w 1756611"/>
              <a:gd name="connsiteY1" fmla="*/ 2253916 h 2253935"/>
              <a:gd name="connsiteX2" fmla="*/ 0 w 1756611"/>
              <a:gd name="connsiteY2" fmla="*/ 0 h 2253935"/>
            </a:gdLst>
            <a:ahLst/>
            <a:cxnLst>
              <a:cxn ang="0">
                <a:pos x="connsiteX0" y="connsiteY0"/>
              </a:cxn>
              <a:cxn ang="0">
                <a:pos x="connsiteX1" y="connsiteY1"/>
              </a:cxn>
              <a:cxn ang="0">
                <a:pos x="connsiteX2" y="connsiteY2"/>
              </a:cxn>
            </a:cxnLst>
            <a:rect l="l" t="t" r="r" b="b"/>
            <a:pathLst>
              <a:path w="1756611" h="2253935">
                <a:moveTo>
                  <a:pt x="1756611" y="32084"/>
                </a:moveTo>
                <a:cubicBezTo>
                  <a:pt x="1469858" y="1145673"/>
                  <a:pt x="1183105" y="2259263"/>
                  <a:pt x="890337" y="2253916"/>
                </a:cubicBezTo>
                <a:cubicBezTo>
                  <a:pt x="597569" y="2248569"/>
                  <a:pt x="298784" y="1124284"/>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1">
            <p14:nvContentPartPr>
              <p14:cNvPr id="81" name="Ink 80">
                <a:extLst>
                  <a:ext uri="{FF2B5EF4-FFF2-40B4-BE49-F238E27FC236}">
                    <a16:creationId xmlns:a16="http://schemas.microsoft.com/office/drawing/2014/main" id="{F9BBC184-703D-B97C-2827-D4A876007566}"/>
                  </a:ext>
                </a:extLst>
              </p14:cNvPr>
              <p14:cNvContentPartPr/>
              <p14:nvPr/>
            </p14:nvContentPartPr>
            <p14:xfrm>
              <a:off x="10972865" y="1604193"/>
              <a:ext cx="360" cy="360"/>
            </p14:xfrm>
          </p:contentPart>
        </mc:Choice>
        <mc:Fallback xmlns="">
          <p:pic>
            <p:nvPicPr>
              <p:cNvPr id="81" name="Ink 80">
                <a:extLst>
                  <a:ext uri="{FF2B5EF4-FFF2-40B4-BE49-F238E27FC236}">
                    <a16:creationId xmlns:a16="http://schemas.microsoft.com/office/drawing/2014/main" id="{F9BBC184-703D-B97C-2827-D4A876007566}"/>
                  </a:ext>
                </a:extLst>
              </p:cNvPr>
              <p:cNvPicPr/>
              <p:nvPr/>
            </p:nvPicPr>
            <p:blipFill>
              <a:blip r:embed="rId4"/>
              <a:stretch>
                <a:fillRect/>
              </a:stretch>
            </p:blipFill>
            <p:spPr>
              <a:xfrm>
                <a:off x="10936865" y="156819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2" name="Ink 81">
                <a:extLst>
                  <a:ext uri="{FF2B5EF4-FFF2-40B4-BE49-F238E27FC236}">
                    <a16:creationId xmlns:a16="http://schemas.microsoft.com/office/drawing/2014/main" id="{9ED29313-03E4-4BF5-DEEE-7020D120DBC7}"/>
                  </a:ext>
                </a:extLst>
              </p14:cNvPr>
              <p14:cNvContentPartPr/>
              <p14:nvPr/>
            </p14:nvContentPartPr>
            <p14:xfrm>
              <a:off x="10532225" y="3150393"/>
              <a:ext cx="360" cy="360"/>
            </p14:xfrm>
          </p:contentPart>
        </mc:Choice>
        <mc:Fallback xmlns="">
          <p:pic>
            <p:nvPicPr>
              <p:cNvPr id="82" name="Ink 81">
                <a:extLst>
                  <a:ext uri="{FF2B5EF4-FFF2-40B4-BE49-F238E27FC236}">
                    <a16:creationId xmlns:a16="http://schemas.microsoft.com/office/drawing/2014/main" id="{9ED29313-03E4-4BF5-DEEE-7020D120DBC7}"/>
                  </a:ext>
                </a:extLst>
              </p:cNvPr>
              <p:cNvPicPr/>
              <p:nvPr/>
            </p:nvPicPr>
            <p:blipFill>
              <a:blip r:embed="rId4"/>
              <a:stretch>
                <a:fillRect/>
              </a:stretch>
            </p:blipFill>
            <p:spPr>
              <a:xfrm>
                <a:off x="10496225" y="311439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3" name="Ink 82">
                <a:extLst>
                  <a:ext uri="{FF2B5EF4-FFF2-40B4-BE49-F238E27FC236}">
                    <a16:creationId xmlns:a16="http://schemas.microsoft.com/office/drawing/2014/main" id="{47CBB17B-9140-416D-A04B-38B2A7EF36D7}"/>
                  </a:ext>
                </a:extLst>
              </p14:cNvPr>
              <p14:cNvContentPartPr/>
              <p14:nvPr/>
            </p14:nvContentPartPr>
            <p14:xfrm>
              <a:off x="9626105" y="2759793"/>
              <a:ext cx="360" cy="360"/>
            </p14:xfrm>
          </p:contentPart>
        </mc:Choice>
        <mc:Fallback xmlns="">
          <p:pic>
            <p:nvPicPr>
              <p:cNvPr id="83" name="Ink 82">
                <a:extLst>
                  <a:ext uri="{FF2B5EF4-FFF2-40B4-BE49-F238E27FC236}">
                    <a16:creationId xmlns:a16="http://schemas.microsoft.com/office/drawing/2014/main" id="{47CBB17B-9140-416D-A04B-38B2A7EF36D7}"/>
                  </a:ext>
                </a:extLst>
              </p:cNvPr>
              <p:cNvPicPr/>
              <p:nvPr/>
            </p:nvPicPr>
            <p:blipFill>
              <a:blip r:embed="rId4"/>
              <a:stretch>
                <a:fillRect/>
              </a:stretch>
            </p:blipFill>
            <p:spPr>
              <a:xfrm>
                <a:off x="9590465" y="272415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4" name="Ink 83">
                <a:extLst>
                  <a:ext uri="{FF2B5EF4-FFF2-40B4-BE49-F238E27FC236}">
                    <a16:creationId xmlns:a16="http://schemas.microsoft.com/office/drawing/2014/main" id="{A2519CC7-8C77-A266-F68A-0220886955E7}"/>
                  </a:ext>
                </a:extLst>
              </p14:cNvPr>
              <p14:cNvContentPartPr/>
              <p14:nvPr/>
            </p14:nvContentPartPr>
            <p14:xfrm>
              <a:off x="9359705" y="1803633"/>
              <a:ext cx="360" cy="16920"/>
            </p14:xfrm>
          </p:contentPart>
        </mc:Choice>
        <mc:Fallback xmlns="">
          <p:pic>
            <p:nvPicPr>
              <p:cNvPr id="84" name="Ink 83">
                <a:extLst>
                  <a:ext uri="{FF2B5EF4-FFF2-40B4-BE49-F238E27FC236}">
                    <a16:creationId xmlns:a16="http://schemas.microsoft.com/office/drawing/2014/main" id="{A2519CC7-8C77-A266-F68A-0220886955E7}"/>
                  </a:ext>
                </a:extLst>
              </p:cNvPr>
              <p:cNvPicPr/>
              <p:nvPr/>
            </p:nvPicPr>
            <p:blipFill>
              <a:blip r:embed="rId35"/>
              <a:stretch>
                <a:fillRect/>
              </a:stretch>
            </p:blipFill>
            <p:spPr>
              <a:xfrm>
                <a:off x="9324065" y="1767633"/>
                <a:ext cx="7200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5" name="Ink 84">
                <a:extLst>
                  <a:ext uri="{FF2B5EF4-FFF2-40B4-BE49-F238E27FC236}">
                    <a16:creationId xmlns:a16="http://schemas.microsoft.com/office/drawing/2014/main" id="{712A68B6-B2B9-1459-2F7C-D3C2C0C58FD3}"/>
                  </a:ext>
                </a:extLst>
              </p14:cNvPr>
              <p14:cNvContentPartPr/>
              <p14:nvPr/>
            </p14:nvContentPartPr>
            <p14:xfrm>
              <a:off x="9842105" y="3283233"/>
              <a:ext cx="360" cy="360"/>
            </p14:xfrm>
          </p:contentPart>
        </mc:Choice>
        <mc:Fallback xmlns="">
          <p:pic>
            <p:nvPicPr>
              <p:cNvPr id="85" name="Ink 84">
                <a:extLst>
                  <a:ext uri="{FF2B5EF4-FFF2-40B4-BE49-F238E27FC236}">
                    <a16:creationId xmlns:a16="http://schemas.microsoft.com/office/drawing/2014/main" id="{712A68B6-B2B9-1459-2F7C-D3C2C0C58FD3}"/>
                  </a:ext>
                </a:extLst>
              </p:cNvPr>
              <p:cNvPicPr/>
              <p:nvPr/>
            </p:nvPicPr>
            <p:blipFill>
              <a:blip r:embed="rId4"/>
              <a:stretch>
                <a:fillRect/>
              </a:stretch>
            </p:blipFill>
            <p:spPr>
              <a:xfrm>
                <a:off x="9806465" y="324759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6" name="Ink 85">
                <a:extLst>
                  <a:ext uri="{FF2B5EF4-FFF2-40B4-BE49-F238E27FC236}">
                    <a16:creationId xmlns:a16="http://schemas.microsoft.com/office/drawing/2014/main" id="{45378617-9F28-CF8A-8F5F-98E0A486A7FE}"/>
                  </a:ext>
                </a:extLst>
              </p14:cNvPr>
              <p14:cNvContentPartPr/>
              <p14:nvPr/>
            </p14:nvContentPartPr>
            <p14:xfrm>
              <a:off x="10773425" y="2319153"/>
              <a:ext cx="360" cy="360"/>
            </p14:xfrm>
          </p:contentPart>
        </mc:Choice>
        <mc:Fallback xmlns="">
          <p:pic>
            <p:nvPicPr>
              <p:cNvPr id="86" name="Ink 85">
                <a:extLst>
                  <a:ext uri="{FF2B5EF4-FFF2-40B4-BE49-F238E27FC236}">
                    <a16:creationId xmlns:a16="http://schemas.microsoft.com/office/drawing/2014/main" id="{45378617-9F28-CF8A-8F5F-98E0A486A7FE}"/>
                  </a:ext>
                </a:extLst>
              </p:cNvPr>
              <p:cNvPicPr/>
              <p:nvPr/>
            </p:nvPicPr>
            <p:blipFill>
              <a:blip r:embed="rId4"/>
              <a:stretch>
                <a:fillRect/>
              </a:stretch>
            </p:blipFill>
            <p:spPr>
              <a:xfrm>
                <a:off x="10737425" y="2283513"/>
                <a:ext cx="72000" cy="72000"/>
              </a:xfrm>
              <a:prstGeom prst="rect">
                <a:avLst/>
              </a:prstGeom>
            </p:spPr>
          </p:pic>
        </mc:Fallback>
      </mc:AlternateContent>
      <p:cxnSp>
        <p:nvCxnSpPr>
          <p:cNvPr id="3" name="Straight Arrow Connector 2">
            <a:extLst>
              <a:ext uri="{FF2B5EF4-FFF2-40B4-BE49-F238E27FC236}">
                <a16:creationId xmlns:a16="http://schemas.microsoft.com/office/drawing/2014/main" id="{2CFC5D38-C358-BF7F-9349-433280936D69}"/>
              </a:ext>
            </a:extLst>
          </p:cNvPr>
          <p:cNvCxnSpPr/>
          <p:nvPr/>
        </p:nvCxnSpPr>
        <p:spPr>
          <a:xfrm flipH="1">
            <a:off x="6171647" y="1420601"/>
            <a:ext cx="639720" cy="1862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A13BD70-594C-2514-110E-D08EA20E4092}"/>
              </a:ext>
            </a:extLst>
          </p:cNvPr>
          <p:cNvCxnSpPr/>
          <p:nvPr/>
        </p:nvCxnSpPr>
        <p:spPr>
          <a:xfrm flipH="1">
            <a:off x="2283338" y="1535550"/>
            <a:ext cx="639720" cy="1862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709212-1AFF-FB4F-195A-59CC4542F14E}"/>
              </a:ext>
            </a:extLst>
          </p:cNvPr>
          <p:cNvCxnSpPr>
            <a:cxnSpLocks/>
          </p:cNvCxnSpPr>
          <p:nvPr/>
        </p:nvCxnSpPr>
        <p:spPr>
          <a:xfrm flipH="1">
            <a:off x="9987384" y="1675300"/>
            <a:ext cx="929469" cy="1475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D18FA9-8FCD-1B92-BFFE-1272EE6C79B8}"/>
              </a:ext>
            </a:extLst>
          </p:cNvPr>
          <p:cNvCxnSpPr>
            <a:cxnSpLocks/>
          </p:cNvCxnSpPr>
          <p:nvPr/>
        </p:nvCxnSpPr>
        <p:spPr>
          <a:xfrm flipV="1">
            <a:off x="9987384" y="2392079"/>
            <a:ext cx="700281" cy="7583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935C85-BCE1-309E-1539-ECF57C4DE80B}"/>
              </a:ext>
            </a:extLst>
          </p:cNvPr>
          <p:cNvCxnSpPr>
            <a:cxnSpLocks/>
          </p:cNvCxnSpPr>
          <p:nvPr/>
        </p:nvCxnSpPr>
        <p:spPr>
          <a:xfrm flipH="1">
            <a:off x="9743279" y="2334749"/>
            <a:ext cx="944386" cy="344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035ED8-0E81-06D3-E14B-F053D857895C}"/>
              </a:ext>
            </a:extLst>
          </p:cNvPr>
          <p:cNvCxnSpPr>
            <a:cxnSpLocks/>
          </p:cNvCxnSpPr>
          <p:nvPr/>
        </p:nvCxnSpPr>
        <p:spPr>
          <a:xfrm>
            <a:off x="9743279" y="2736959"/>
            <a:ext cx="708839" cy="400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88809F-B136-0043-3BF9-C165B5D103C7}"/>
              </a:ext>
            </a:extLst>
          </p:cNvPr>
          <p:cNvCxnSpPr>
            <a:cxnSpLocks/>
          </p:cNvCxnSpPr>
          <p:nvPr/>
        </p:nvCxnSpPr>
        <p:spPr>
          <a:xfrm flipH="1" flipV="1">
            <a:off x="9456770" y="1853429"/>
            <a:ext cx="1051041" cy="12212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ABF60A8-A1FF-3AC4-0317-659C4232A7E3}"/>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C266E3B1-F103-C090-95D9-E71280186EC5}"/>
              </a:ext>
            </a:extLst>
          </p:cNvPr>
          <p:cNvSpPr>
            <a:spLocks noGrp="1"/>
          </p:cNvSpPr>
          <p:nvPr>
            <p:ph type="sldNum" sz="quarter" idx="12"/>
          </p:nvPr>
        </p:nvSpPr>
        <p:spPr/>
        <p:txBody>
          <a:bodyPr/>
          <a:lstStyle/>
          <a:p>
            <a:fld id="{14F919B8-2280-4952-9C49-D16026F3A2DF}" type="slidenum">
              <a:rPr lang="en-US" smtClean="0"/>
              <a:t>17</a:t>
            </a:fld>
            <a:endParaRPr lang="en-US"/>
          </a:p>
        </p:txBody>
      </p:sp>
    </p:spTree>
    <p:extLst>
      <p:ext uri="{BB962C8B-B14F-4D97-AF65-F5344CB8AC3E}">
        <p14:creationId xmlns:p14="http://schemas.microsoft.com/office/powerpoint/2010/main" val="677934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C4784-B402-1BFD-B22A-237DB86983AB}"/>
              </a:ext>
            </a:extLst>
          </p:cNvPr>
          <p:cNvSpPr txBox="1"/>
          <p:nvPr/>
        </p:nvSpPr>
        <p:spPr>
          <a:xfrm>
            <a:off x="717754" y="855406"/>
            <a:ext cx="6740563" cy="461665"/>
          </a:xfrm>
          <a:prstGeom prst="rect">
            <a:avLst/>
          </a:prstGeom>
          <a:noFill/>
        </p:spPr>
        <p:txBody>
          <a:bodyPr wrap="none" rtlCol="0">
            <a:spAutoFit/>
          </a:bodyPr>
          <a:lstStyle/>
          <a:p>
            <a:r>
              <a:rPr lang="en-US" sz="2400"/>
              <a:t>Để biết khi nào dừng lại thuật toán Gradient descent</a:t>
            </a:r>
          </a:p>
        </p:txBody>
      </p:sp>
      <p:sp>
        <p:nvSpPr>
          <p:cNvPr id="3" name="TextBox 2">
            <a:extLst>
              <a:ext uri="{FF2B5EF4-FFF2-40B4-BE49-F238E27FC236}">
                <a16:creationId xmlns:a16="http://schemas.microsoft.com/office/drawing/2014/main" id="{9EDB5E93-1BFE-5B9B-E7AD-97697B3D5CAD}"/>
              </a:ext>
            </a:extLst>
          </p:cNvPr>
          <p:cNvSpPr txBox="1"/>
          <p:nvPr/>
        </p:nvSpPr>
        <p:spPr>
          <a:xfrm>
            <a:off x="1571723" y="1809134"/>
            <a:ext cx="3057247" cy="523220"/>
          </a:xfrm>
          <a:prstGeom prst="rect">
            <a:avLst/>
          </a:prstGeom>
          <a:noFill/>
        </p:spPr>
        <p:txBody>
          <a:bodyPr wrap="none" rtlCol="0">
            <a:spAutoFit/>
          </a:bodyPr>
          <a:lstStyle/>
          <a:p>
            <a:r>
              <a:rPr lang="en-US" sz="2800"/>
              <a:t>Khi </a:t>
            </a:r>
            <a:r>
              <a:rPr lang="en-US" sz="2800">
                <a:solidFill>
                  <a:srgbClr val="FF0000"/>
                </a:solidFill>
              </a:rPr>
              <a:t>f(x) – f(x</a:t>
            </a:r>
            <a:r>
              <a:rPr lang="en-US" sz="2800" baseline="-25000">
                <a:solidFill>
                  <a:srgbClr val="FF0000"/>
                </a:solidFill>
              </a:rPr>
              <a:t>0</a:t>
            </a:r>
            <a:r>
              <a:rPr lang="en-US" sz="2800">
                <a:solidFill>
                  <a:srgbClr val="FF0000"/>
                </a:solidFill>
              </a:rPr>
              <a:t>) &lt; 10</a:t>
            </a:r>
            <a:r>
              <a:rPr lang="en-US" sz="2800" baseline="30000">
                <a:solidFill>
                  <a:srgbClr val="FF0000"/>
                </a:solidFill>
              </a:rPr>
              <a:t>-5</a:t>
            </a:r>
          </a:p>
        </p:txBody>
      </p:sp>
      <p:sp>
        <p:nvSpPr>
          <p:cNvPr id="5" name="TextBox 4">
            <a:extLst>
              <a:ext uri="{FF2B5EF4-FFF2-40B4-BE49-F238E27FC236}">
                <a16:creationId xmlns:a16="http://schemas.microsoft.com/office/drawing/2014/main" id="{5A21DA7F-E310-8BEF-95D3-4500C425DA50}"/>
              </a:ext>
            </a:extLst>
          </p:cNvPr>
          <p:cNvSpPr txBox="1"/>
          <p:nvPr/>
        </p:nvSpPr>
        <p:spPr>
          <a:xfrm>
            <a:off x="943897" y="3598606"/>
            <a:ext cx="8687699" cy="646331"/>
          </a:xfrm>
          <a:prstGeom prst="rect">
            <a:avLst/>
          </a:prstGeom>
          <a:noFill/>
        </p:spPr>
        <p:txBody>
          <a:bodyPr wrap="none" rtlCol="0">
            <a:spAutoFit/>
          </a:bodyPr>
          <a:lstStyle/>
          <a:p>
            <a:r>
              <a:rPr lang="en-US"/>
              <a:t>Visualization Gradient Descent: </a:t>
            </a:r>
            <a:r>
              <a:rPr lang="en-US">
                <a:hlinkClick r:id="rId2"/>
              </a:rPr>
              <a:t>http://www.benfrederickson.com/numerical-optimization/</a:t>
            </a:r>
            <a:endParaRPr lang="en-US"/>
          </a:p>
          <a:p>
            <a:endParaRPr lang="en-US"/>
          </a:p>
        </p:txBody>
      </p:sp>
      <p:sp>
        <p:nvSpPr>
          <p:cNvPr id="4" name="Footer Placeholder 3">
            <a:extLst>
              <a:ext uri="{FF2B5EF4-FFF2-40B4-BE49-F238E27FC236}">
                <a16:creationId xmlns:a16="http://schemas.microsoft.com/office/drawing/2014/main" id="{3F32EE50-CFAB-B261-D7AD-264B9590B3C5}"/>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865BF73A-70CF-8021-8E61-3AA3754DBBE6}"/>
              </a:ext>
            </a:extLst>
          </p:cNvPr>
          <p:cNvSpPr>
            <a:spLocks noGrp="1"/>
          </p:cNvSpPr>
          <p:nvPr>
            <p:ph type="sldNum" sz="quarter" idx="12"/>
          </p:nvPr>
        </p:nvSpPr>
        <p:spPr/>
        <p:txBody>
          <a:bodyPr/>
          <a:lstStyle/>
          <a:p>
            <a:fld id="{14F919B8-2280-4952-9C49-D16026F3A2DF}" type="slidenum">
              <a:rPr lang="en-US" smtClean="0"/>
              <a:t>18</a:t>
            </a:fld>
            <a:endParaRPr lang="en-US"/>
          </a:p>
        </p:txBody>
      </p:sp>
    </p:spTree>
    <p:extLst>
      <p:ext uri="{BB962C8B-B14F-4D97-AF65-F5344CB8AC3E}">
        <p14:creationId xmlns:p14="http://schemas.microsoft.com/office/powerpoint/2010/main" val="381269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5" descr="Blue digital binary data on a screen">
            <a:extLst>
              <a:ext uri="{FF2B5EF4-FFF2-40B4-BE49-F238E27FC236}">
                <a16:creationId xmlns:a16="http://schemas.microsoft.com/office/drawing/2014/main" id="{14413223-0D36-313D-D141-9345A2A394D9}"/>
              </a:ext>
            </a:extLst>
          </p:cNvPr>
          <p:cNvPicPr>
            <a:picLocks noChangeAspect="1"/>
          </p:cNvPicPr>
          <p:nvPr/>
        </p:nvPicPr>
        <p:blipFill rotWithShape="1">
          <a:blip r:embed="rId2"/>
          <a:srcRect/>
          <a:stretch/>
        </p:blipFill>
        <p:spPr>
          <a:xfrm>
            <a:off x="-3047" y="10"/>
            <a:ext cx="12191999" cy="6857990"/>
          </a:xfrm>
          <a:prstGeom prst="rect">
            <a:avLst/>
          </a:prstGeom>
        </p:spPr>
      </p:pic>
      <p:sp>
        <p:nvSpPr>
          <p:cNvPr id="20"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C530E98-5FCB-6D16-5A7C-D837F652C9B5}"/>
              </a:ext>
            </a:extLst>
          </p:cNvPr>
          <p:cNvSpPr txBox="1"/>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r>
              <a:rPr lang="en-US" sz="5200" b="1">
                <a:solidFill>
                  <a:srgbClr val="FFFFFF"/>
                </a:solidFill>
                <a:latin typeface="+mj-lt"/>
                <a:ea typeface="+mj-ea"/>
                <a:cs typeface="+mj-cs"/>
              </a:rPr>
              <a:t>Code Gradient Descent</a:t>
            </a:r>
          </a:p>
        </p:txBody>
      </p:sp>
      <p:sp>
        <p:nvSpPr>
          <p:cNvPr id="2" name="Footer Placeholder 1">
            <a:extLst>
              <a:ext uri="{FF2B5EF4-FFF2-40B4-BE49-F238E27FC236}">
                <a16:creationId xmlns:a16="http://schemas.microsoft.com/office/drawing/2014/main" id="{3B1B0458-4204-41B3-4AED-747A9855E4B4}"/>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C1E57C31-0C96-6017-C1E0-F577F48914FE}"/>
              </a:ext>
            </a:extLst>
          </p:cNvPr>
          <p:cNvSpPr>
            <a:spLocks noGrp="1"/>
          </p:cNvSpPr>
          <p:nvPr>
            <p:ph type="sldNum" sz="quarter" idx="12"/>
          </p:nvPr>
        </p:nvSpPr>
        <p:spPr/>
        <p:txBody>
          <a:bodyPr/>
          <a:lstStyle/>
          <a:p>
            <a:fld id="{14F919B8-2280-4952-9C49-D16026F3A2DF}" type="slidenum">
              <a:rPr lang="en-US" smtClean="0"/>
              <a:t>19</a:t>
            </a:fld>
            <a:endParaRPr lang="en-US"/>
          </a:p>
        </p:txBody>
      </p:sp>
    </p:spTree>
    <p:extLst>
      <p:ext uri="{BB962C8B-B14F-4D97-AF65-F5344CB8AC3E}">
        <p14:creationId xmlns:p14="http://schemas.microsoft.com/office/powerpoint/2010/main" val="44350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DBD186B0-2240-5902-BF03-A4C8B8061F19}"/>
              </a:ext>
            </a:extLst>
          </p:cNvPr>
          <p:cNvSpPr txBox="1"/>
          <p:nvPr/>
        </p:nvSpPr>
        <p:spPr>
          <a:xfrm>
            <a:off x="615458" y="3355848"/>
            <a:ext cx="6268770" cy="2825496"/>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400"/>
              <a:t>Giới thiệu</a:t>
            </a:r>
          </a:p>
          <a:p>
            <a:pPr marL="342900" indent="-228600">
              <a:lnSpc>
                <a:spcPct val="90000"/>
              </a:lnSpc>
              <a:spcAft>
                <a:spcPts val="600"/>
              </a:spcAft>
              <a:buFont typeface="Arial" panose="020B0604020202020204" pitchFamily="34" charset="0"/>
              <a:buChar char="•"/>
            </a:pPr>
            <a:r>
              <a:rPr lang="en-US" sz="1400"/>
              <a:t>Ứng dụng</a:t>
            </a:r>
          </a:p>
          <a:p>
            <a:pPr marL="342900" indent="-228600">
              <a:lnSpc>
                <a:spcPct val="90000"/>
              </a:lnSpc>
              <a:spcAft>
                <a:spcPts val="600"/>
              </a:spcAft>
              <a:buFont typeface="Arial" panose="020B0604020202020204" pitchFamily="34" charset="0"/>
              <a:buChar char="•"/>
            </a:pPr>
            <a:r>
              <a:rPr lang="en-US" sz="1400"/>
              <a:t>…. Đang update</a:t>
            </a:r>
          </a:p>
          <a:p>
            <a:pPr marL="342900" indent="-228600">
              <a:lnSpc>
                <a:spcPct val="90000"/>
              </a:lnSpc>
              <a:spcAft>
                <a:spcPts val="600"/>
              </a:spcAft>
              <a:buFont typeface="Arial" panose="020B0604020202020204" pitchFamily="34" charset="0"/>
              <a:buChar char="•"/>
            </a:pPr>
            <a:r>
              <a:rPr lang="en-US" sz="1400"/>
              <a:t>Tài liệu tham khảo</a:t>
            </a:r>
          </a:p>
          <a:p>
            <a:pPr marL="342900" indent="-228600">
              <a:lnSpc>
                <a:spcPct val="90000"/>
              </a:lnSpc>
              <a:spcAft>
                <a:spcPts val="600"/>
              </a:spcAft>
              <a:buFont typeface="Arial" panose="020B0604020202020204" pitchFamily="34" charset="0"/>
              <a:buChar char="•"/>
            </a:pPr>
            <a:endParaRPr lang="en-US" sz="1400"/>
          </a:p>
          <a:p>
            <a:pPr marL="342900" indent="-228600">
              <a:lnSpc>
                <a:spcPct val="90000"/>
              </a:lnSpc>
              <a:spcAft>
                <a:spcPts val="600"/>
              </a:spcAft>
              <a:buFont typeface="Arial" panose="020B0604020202020204" pitchFamily="34" charset="0"/>
              <a:buChar char="•"/>
            </a:pPr>
            <a:endParaRPr lang="en-US" sz="1400"/>
          </a:p>
          <a:p>
            <a:pPr marL="342900" indent="-228600">
              <a:lnSpc>
                <a:spcPct val="90000"/>
              </a:lnSpc>
              <a:spcAft>
                <a:spcPts val="600"/>
              </a:spcAft>
              <a:buFont typeface="Arial" panose="020B0604020202020204" pitchFamily="34" charset="0"/>
              <a:buChar char="•"/>
            </a:pPr>
            <a:endParaRPr lang="en-US" sz="1400"/>
          </a:p>
        </p:txBody>
      </p:sp>
      <p:pic>
        <p:nvPicPr>
          <p:cNvPr id="6" name="Picture 3" descr="Data concept">
            <a:extLst>
              <a:ext uri="{FF2B5EF4-FFF2-40B4-BE49-F238E27FC236}">
                <a16:creationId xmlns:a16="http://schemas.microsoft.com/office/drawing/2014/main" id="{E66FA9A6-A4D2-5854-63C5-67052F9EC179}"/>
              </a:ext>
            </a:extLst>
          </p:cNvPr>
          <p:cNvPicPr>
            <a:picLocks noChangeAspect="1"/>
          </p:cNvPicPr>
          <p:nvPr/>
        </p:nvPicPr>
        <p:blipFill rotWithShape="1">
          <a:blip r:embed="rId2"/>
          <a:srcRect l="11901" r="38799"/>
          <a:stretch/>
        </p:blipFill>
        <p:spPr>
          <a:xfrm>
            <a:off x="7684006" y="10"/>
            <a:ext cx="4507993" cy="6857990"/>
          </a:xfrm>
          <a:prstGeom prst="rect">
            <a:avLst/>
          </a:prstGeom>
        </p:spPr>
      </p:pic>
      <p:sp>
        <p:nvSpPr>
          <p:cNvPr id="3" name="TextBox 2">
            <a:extLst>
              <a:ext uri="{FF2B5EF4-FFF2-40B4-BE49-F238E27FC236}">
                <a16:creationId xmlns:a16="http://schemas.microsoft.com/office/drawing/2014/main" id="{C00FFE66-D062-0C43-38C9-3A7B707231E6}"/>
              </a:ext>
            </a:extLst>
          </p:cNvPr>
          <p:cNvSpPr txBox="1"/>
          <p:nvPr/>
        </p:nvSpPr>
        <p:spPr>
          <a:xfrm>
            <a:off x="1858297" y="2418735"/>
            <a:ext cx="971741" cy="369332"/>
          </a:xfrm>
          <a:prstGeom prst="rect">
            <a:avLst/>
          </a:prstGeom>
          <a:noFill/>
        </p:spPr>
        <p:txBody>
          <a:bodyPr wrap="none" rtlCol="0">
            <a:spAutoFit/>
          </a:bodyPr>
          <a:lstStyle/>
          <a:p>
            <a:r>
              <a:rPr lang="en-US"/>
              <a:t>Mục Lục</a:t>
            </a:r>
          </a:p>
        </p:txBody>
      </p:sp>
      <p:sp>
        <p:nvSpPr>
          <p:cNvPr id="4" name="Footer Placeholder 3">
            <a:extLst>
              <a:ext uri="{FF2B5EF4-FFF2-40B4-BE49-F238E27FC236}">
                <a16:creationId xmlns:a16="http://schemas.microsoft.com/office/drawing/2014/main" id="{FCBF4123-4DAC-FC3E-69ED-6E673273DED8}"/>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EF265CAA-C902-7A1F-CF97-DFE00161ED77}"/>
              </a:ext>
            </a:extLst>
          </p:cNvPr>
          <p:cNvSpPr>
            <a:spLocks noGrp="1"/>
          </p:cNvSpPr>
          <p:nvPr>
            <p:ph type="sldNum" sz="quarter" idx="12"/>
          </p:nvPr>
        </p:nvSpPr>
        <p:spPr/>
        <p:txBody>
          <a:bodyPr/>
          <a:lstStyle/>
          <a:p>
            <a:fld id="{14F919B8-2280-4952-9C49-D16026F3A2DF}" type="slidenum">
              <a:rPr lang="en-US" smtClean="0"/>
              <a:t>2</a:t>
            </a:fld>
            <a:endParaRPr lang="en-US"/>
          </a:p>
        </p:txBody>
      </p:sp>
    </p:spTree>
    <p:extLst>
      <p:ext uri="{BB962C8B-B14F-4D97-AF65-F5344CB8AC3E}">
        <p14:creationId xmlns:p14="http://schemas.microsoft.com/office/powerpoint/2010/main" val="4294328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D7E74B-98AF-A91F-1D4D-9EC9445C21D8}"/>
              </a:ext>
            </a:extLst>
          </p:cNvPr>
          <p:cNvSpPr txBox="1"/>
          <p:nvPr/>
        </p:nvSpPr>
        <p:spPr>
          <a:xfrm>
            <a:off x="1080373" y="370703"/>
            <a:ext cx="5178960" cy="1680519"/>
          </a:xfrm>
          <a:prstGeom prst="rect">
            <a:avLst/>
          </a:prstGeom>
        </p:spPr>
        <p:txBody>
          <a:bodyPr vert="horz" lIns="91440" tIns="45720" rIns="91440" bIns="45720" rtlCol="0" anchor="ctr">
            <a:normAutofit/>
          </a:bodyPr>
          <a:lstStyle/>
          <a:p>
            <a:pPr>
              <a:lnSpc>
                <a:spcPct val="90000"/>
              </a:lnSpc>
              <a:spcAft>
                <a:spcPts val="600"/>
              </a:spcAft>
            </a:pPr>
            <a:r>
              <a:rPr lang="en-US" sz="2000"/>
              <a:t>B1: Tiền xử lý:</a:t>
            </a:r>
          </a:p>
          <a:p>
            <a:pPr marL="285750" indent="-228600">
              <a:lnSpc>
                <a:spcPct val="90000"/>
              </a:lnSpc>
              <a:spcAft>
                <a:spcPts val="600"/>
              </a:spcAft>
              <a:buFont typeface="Arial" panose="020B0604020202020204" pitchFamily="34" charset="0"/>
              <a:buChar char="•"/>
            </a:pPr>
            <a:r>
              <a:rPr lang="en-US" sz="2000"/>
              <a:t>Show data</a:t>
            </a:r>
          </a:p>
          <a:p>
            <a:pPr marL="285750" indent="-228600">
              <a:lnSpc>
                <a:spcPct val="90000"/>
              </a:lnSpc>
              <a:spcAft>
                <a:spcPts val="600"/>
              </a:spcAft>
              <a:buFont typeface="Arial" panose="020B0604020202020204" pitchFamily="34" charset="0"/>
              <a:buChar char="•"/>
            </a:pPr>
            <a:r>
              <a:rPr lang="en-US" sz="2000"/>
              <a:t>Show LinearRegression</a:t>
            </a:r>
          </a:p>
          <a:p>
            <a:pPr marL="285750" indent="-228600">
              <a:lnSpc>
                <a:spcPct val="90000"/>
              </a:lnSpc>
              <a:spcAft>
                <a:spcPts val="600"/>
              </a:spcAft>
              <a:buFont typeface="Arial" panose="020B0604020202020204" pitchFamily="34" charset="0"/>
              <a:buChar char="•"/>
            </a:pPr>
            <a:r>
              <a:rPr lang="en-US" sz="2000"/>
              <a:t>Show vector random</a:t>
            </a:r>
          </a:p>
        </p:txBody>
      </p:sp>
      <p:pic>
        <p:nvPicPr>
          <p:cNvPr id="6" name="Picture 5">
            <a:extLst>
              <a:ext uri="{FF2B5EF4-FFF2-40B4-BE49-F238E27FC236}">
                <a16:creationId xmlns:a16="http://schemas.microsoft.com/office/drawing/2014/main" id="{8819CC9C-38A5-5BC4-6B6E-AF9819BC9922}"/>
              </a:ext>
            </a:extLst>
          </p:cNvPr>
          <p:cNvPicPr>
            <a:picLocks noChangeAspect="1"/>
          </p:cNvPicPr>
          <p:nvPr/>
        </p:nvPicPr>
        <p:blipFill>
          <a:blip r:embed="rId2"/>
          <a:stretch>
            <a:fillRect/>
          </a:stretch>
        </p:blipFill>
        <p:spPr>
          <a:xfrm>
            <a:off x="936818" y="1949974"/>
            <a:ext cx="4995850" cy="3959211"/>
          </a:xfrm>
          <a:prstGeom prst="rect">
            <a:avLst/>
          </a:prstGeom>
        </p:spPr>
      </p:pic>
      <p:pic>
        <p:nvPicPr>
          <p:cNvPr id="8" name="Picture 7">
            <a:extLst>
              <a:ext uri="{FF2B5EF4-FFF2-40B4-BE49-F238E27FC236}">
                <a16:creationId xmlns:a16="http://schemas.microsoft.com/office/drawing/2014/main" id="{05F6A580-DEBC-1361-75D7-70048E75BA82}"/>
              </a:ext>
            </a:extLst>
          </p:cNvPr>
          <p:cNvPicPr>
            <a:picLocks noChangeAspect="1"/>
          </p:cNvPicPr>
          <p:nvPr/>
        </p:nvPicPr>
        <p:blipFill>
          <a:blip r:embed="rId3"/>
          <a:stretch>
            <a:fillRect/>
          </a:stretch>
        </p:blipFill>
        <p:spPr>
          <a:xfrm>
            <a:off x="6259333" y="566351"/>
            <a:ext cx="4867077" cy="3711146"/>
          </a:xfrm>
          <a:prstGeom prst="rect">
            <a:avLst/>
          </a:prstGeom>
        </p:spPr>
      </p:pic>
      <p:sp>
        <p:nvSpPr>
          <p:cNvPr id="9" name="TextBox 8">
            <a:extLst>
              <a:ext uri="{FF2B5EF4-FFF2-40B4-BE49-F238E27FC236}">
                <a16:creationId xmlns:a16="http://schemas.microsoft.com/office/drawing/2014/main" id="{0CDB3DF8-33BE-A1F1-AD59-072B1672D46A}"/>
              </a:ext>
            </a:extLst>
          </p:cNvPr>
          <p:cNvSpPr txBox="1"/>
          <p:nvPr/>
        </p:nvSpPr>
        <p:spPr>
          <a:xfrm>
            <a:off x="8243356" y="4288479"/>
            <a:ext cx="899029" cy="369332"/>
          </a:xfrm>
          <a:prstGeom prst="rect">
            <a:avLst/>
          </a:prstGeom>
          <a:noFill/>
        </p:spPr>
        <p:txBody>
          <a:bodyPr wrap="none" rtlCol="0">
            <a:spAutoFit/>
          </a:bodyPr>
          <a:lstStyle/>
          <a:p>
            <a:r>
              <a:rPr lang="en-US"/>
              <a:t>Kết quả</a:t>
            </a:r>
          </a:p>
        </p:txBody>
      </p:sp>
      <p:sp>
        <p:nvSpPr>
          <p:cNvPr id="2" name="Footer Placeholder 1">
            <a:extLst>
              <a:ext uri="{FF2B5EF4-FFF2-40B4-BE49-F238E27FC236}">
                <a16:creationId xmlns:a16="http://schemas.microsoft.com/office/drawing/2014/main" id="{32DA93FB-B303-4996-2B35-CA226C0B389C}"/>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BDE82C26-E4B7-7DFB-295D-61DDACE7B007}"/>
              </a:ext>
            </a:extLst>
          </p:cNvPr>
          <p:cNvSpPr>
            <a:spLocks noGrp="1"/>
          </p:cNvSpPr>
          <p:nvPr>
            <p:ph type="sldNum" sz="quarter" idx="12"/>
          </p:nvPr>
        </p:nvSpPr>
        <p:spPr/>
        <p:txBody>
          <a:bodyPr/>
          <a:lstStyle/>
          <a:p>
            <a:fld id="{14F919B8-2280-4952-9C49-D16026F3A2DF}" type="slidenum">
              <a:rPr lang="en-US" smtClean="0"/>
              <a:t>20</a:t>
            </a:fld>
            <a:endParaRPr lang="en-US"/>
          </a:p>
        </p:txBody>
      </p:sp>
    </p:spTree>
    <p:extLst>
      <p:ext uri="{BB962C8B-B14F-4D97-AF65-F5344CB8AC3E}">
        <p14:creationId xmlns:p14="http://schemas.microsoft.com/office/powerpoint/2010/main" val="3415658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3627F-7458-F495-6284-25CD19318439}"/>
              </a:ext>
            </a:extLst>
          </p:cNvPr>
          <p:cNvSpPr txBox="1"/>
          <p:nvPr/>
        </p:nvSpPr>
        <p:spPr>
          <a:xfrm>
            <a:off x="481781" y="540774"/>
            <a:ext cx="3061094" cy="369332"/>
          </a:xfrm>
          <a:prstGeom prst="rect">
            <a:avLst/>
          </a:prstGeom>
          <a:noFill/>
        </p:spPr>
        <p:txBody>
          <a:bodyPr wrap="none" rtlCol="0">
            <a:spAutoFit/>
          </a:bodyPr>
          <a:lstStyle/>
          <a:p>
            <a:r>
              <a:rPr lang="en-US"/>
              <a:t>B2: Lập trình Gradient Descent</a:t>
            </a:r>
          </a:p>
        </p:txBody>
      </p:sp>
      <p:sp>
        <p:nvSpPr>
          <p:cNvPr id="5" name="TextBox 4">
            <a:extLst>
              <a:ext uri="{FF2B5EF4-FFF2-40B4-BE49-F238E27FC236}">
                <a16:creationId xmlns:a16="http://schemas.microsoft.com/office/drawing/2014/main" id="{E61A4AA0-5BD1-C37F-8EF5-0202DC384CDB}"/>
              </a:ext>
            </a:extLst>
          </p:cNvPr>
          <p:cNvSpPr txBox="1"/>
          <p:nvPr/>
        </p:nvSpPr>
        <p:spPr>
          <a:xfrm>
            <a:off x="845574" y="1248697"/>
            <a:ext cx="2622834" cy="923330"/>
          </a:xfrm>
          <a:prstGeom prst="rect">
            <a:avLst/>
          </a:prstGeom>
          <a:noFill/>
        </p:spPr>
        <p:txBody>
          <a:bodyPr wrap="none" rtlCol="0">
            <a:spAutoFit/>
          </a:bodyPr>
          <a:lstStyle/>
          <a:p>
            <a:pPr marL="342900" indent="-342900">
              <a:buAutoNum type="arabicPeriod"/>
            </a:pPr>
            <a:r>
              <a:rPr lang="en-US"/>
              <a:t>f(x) = 1/2m * (Ax – b)</a:t>
            </a:r>
            <a:r>
              <a:rPr lang="en-US" baseline="30000"/>
              <a:t>2 </a:t>
            </a:r>
          </a:p>
          <a:p>
            <a:pPr marL="342900" indent="-342900">
              <a:buAutoNum type="arabicPeriod"/>
            </a:pPr>
            <a:r>
              <a:rPr lang="en-US"/>
              <a:t>f’(x) = 1/m A</a:t>
            </a:r>
            <a:r>
              <a:rPr lang="en-US" baseline="30000"/>
              <a:t>T</a:t>
            </a:r>
            <a:r>
              <a:rPr lang="en-US"/>
              <a:t>(Ax-b)</a:t>
            </a:r>
          </a:p>
          <a:p>
            <a:pPr marL="342900" indent="-342900">
              <a:buAutoNum type="arabicPeriod"/>
            </a:pPr>
            <a:r>
              <a:rPr lang="en-US"/>
              <a:t>Gradient descent()</a:t>
            </a:r>
          </a:p>
        </p:txBody>
      </p:sp>
      <p:sp>
        <p:nvSpPr>
          <p:cNvPr id="6" name="TextBox 5">
            <a:extLst>
              <a:ext uri="{FF2B5EF4-FFF2-40B4-BE49-F238E27FC236}">
                <a16:creationId xmlns:a16="http://schemas.microsoft.com/office/drawing/2014/main" id="{C4DAF8D3-AFC0-B43B-756A-CAA831739FBB}"/>
              </a:ext>
            </a:extLst>
          </p:cNvPr>
          <p:cNvSpPr txBox="1"/>
          <p:nvPr/>
        </p:nvSpPr>
        <p:spPr>
          <a:xfrm>
            <a:off x="3570707" y="1248697"/>
            <a:ext cx="1955022" cy="923330"/>
          </a:xfrm>
          <a:prstGeom prst="rect">
            <a:avLst/>
          </a:prstGeom>
          <a:noFill/>
        </p:spPr>
        <p:txBody>
          <a:bodyPr wrap="none" rtlCol="0">
            <a:spAutoFit/>
          </a:bodyPr>
          <a:lstStyle/>
          <a:p>
            <a:r>
              <a:rPr lang="en-US"/>
              <a:t>Cost(x)</a:t>
            </a:r>
          </a:p>
          <a:p>
            <a:r>
              <a:rPr lang="en-US"/>
              <a:t>Grad(x)</a:t>
            </a:r>
          </a:p>
          <a:p>
            <a:r>
              <a:rPr lang="en-US"/>
              <a:t>Gradient Descent()</a:t>
            </a:r>
          </a:p>
        </p:txBody>
      </p:sp>
      <p:sp>
        <p:nvSpPr>
          <p:cNvPr id="7" name="TextBox 6">
            <a:extLst>
              <a:ext uri="{FF2B5EF4-FFF2-40B4-BE49-F238E27FC236}">
                <a16:creationId xmlns:a16="http://schemas.microsoft.com/office/drawing/2014/main" id="{A95DBF2A-4F02-616F-129B-309B5E8225DA}"/>
              </a:ext>
            </a:extLst>
          </p:cNvPr>
          <p:cNvSpPr txBox="1"/>
          <p:nvPr/>
        </p:nvSpPr>
        <p:spPr>
          <a:xfrm>
            <a:off x="845574" y="2172027"/>
            <a:ext cx="4701928" cy="369332"/>
          </a:xfrm>
          <a:prstGeom prst="rect">
            <a:avLst/>
          </a:prstGeom>
          <a:noFill/>
        </p:spPr>
        <p:txBody>
          <a:bodyPr wrap="none" rtlCol="0">
            <a:spAutoFit/>
          </a:bodyPr>
          <a:lstStyle/>
          <a:p>
            <a:r>
              <a:rPr lang="en-US"/>
              <a:t>m: số điểm(chiều) chia cho m để làm nhỏ giá trị </a:t>
            </a:r>
          </a:p>
        </p:txBody>
      </p:sp>
      <p:pic>
        <p:nvPicPr>
          <p:cNvPr id="11" name="Picture 10">
            <a:extLst>
              <a:ext uri="{FF2B5EF4-FFF2-40B4-BE49-F238E27FC236}">
                <a16:creationId xmlns:a16="http://schemas.microsoft.com/office/drawing/2014/main" id="{974DE8C7-9DE8-794A-2A1D-6352A34502C4}"/>
              </a:ext>
            </a:extLst>
          </p:cNvPr>
          <p:cNvPicPr>
            <a:picLocks noChangeAspect="1"/>
          </p:cNvPicPr>
          <p:nvPr/>
        </p:nvPicPr>
        <p:blipFill>
          <a:blip r:embed="rId2"/>
          <a:stretch>
            <a:fillRect/>
          </a:stretch>
        </p:blipFill>
        <p:spPr>
          <a:xfrm>
            <a:off x="748084" y="2510618"/>
            <a:ext cx="3800134" cy="4029058"/>
          </a:xfrm>
          <a:prstGeom prst="rect">
            <a:avLst/>
          </a:prstGeom>
        </p:spPr>
      </p:pic>
      <p:pic>
        <p:nvPicPr>
          <p:cNvPr id="13" name="Picture 12">
            <a:extLst>
              <a:ext uri="{FF2B5EF4-FFF2-40B4-BE49-F238E27FC236}">
                <a16:creationId xmlns:a16="http://schemas.microsoft.com/office/drawing/2014/main" id="{B9D34453-DA29-5579-5FD2-AC620EAFA08E}"/>
              </a:ext>
            </a:extLst>
          </p:cNvPr>
          <p:cNvPicPr>
            <a:picLocks noChangeAspect="1"/>
          </p:cNvPicPr>
          <p:nvPr/>
        </p:nvPicPr>
        <p:blipFill>
          <a:blip r:embed="rId3"/>
          <a:stretch>
            <a:fillRect/>
          </a:stretch>
        </p:blipFill>
        <p:spPr>
          <a:xfrm>
            <a:off x="4713437" y="2541359"/>
            <a:ext cx="3997943" cy="3307967"/>
          </a:xfrm>
          <a:prstGeom prst="rect">
            <a:avLst/>
          </a:prstGeom>
        </p:spPr>
      </p:pic>
      <p:pic>
        <p:nvPicPr>
          <p:cNvPr id="15" name="Picture 14">
            <a:extLst>
              <a:ext uri="{FF2B5EF4-FFF2-40B4-BE49-F238E27FC236}">
                <a16:creationId xmlns:a16="http://schemas.microsoft.com/office/drawing/2014/main" id="{2299CB17-5747-C3EF-7685-50892038DC96}"/>
              </a:ext>
            </a:extLst>
          </p:cNvPr>
          <p:cNvPicPr>
            <a:picLocks noChangeAspect="1"/>
          </p:cNvPicPr>
          <p:nvPr/>
        </p:nvPicPr>
        <p:blipFill>
          <a:blip r:embed="rId4"/>
          <a:stretch>
            <a:fillRect/>
          </a:stretch>
        </p:blipFill>
        <p:spPr>
          <a:xfrm>
            <a:off x="8649125" y="124381"/>
            <a:ext cx="3061094" cy="2248632"/>
          </a:xfrm>
          <a:prstGeom prst="rect">
            <a:avLst/>
          </a:prstGeom>
        </p:spPr>
      </p:pic>
      <p:sp>
        <p:nvSpPr>
          <p:cNvPr id="2" name="Footer Placeholder 1">
            <a:extLst>
              <a:ext uri="{FF2B5EF4-FFF2-40B4-BE49-F238E27FC236}">
                <a16:creationId xmlns:a16="http://schemas.microsoft.com/office/drawing/2014/main" id="{0895952E-DDF5-7704-393C-D217CC0DAF6D}"/>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7BC9F54A-B5D4-67DA-AEC9-ECA38CBB9DC0}"/>
              </a:ext>
            </a:extLst>
          </p:cNvPr>
          <p:cNvSpPr>
            <a:spLocks noGrp="1"/>
          </p:cNvSpPr>
          <p:nvPr>
            <p:ph type="sldNum" sz="quarter" idx="12"/>
          </p:nvPr>
        </p:nvSpPr>
        <p:spPr/>
        <p:txBody>
          <a:bodyPr/>
          <a:lstStyle/>
          <a:p>
            <a:fld id="{14F919B8-2280-4952-9C49-D16026F3A2DF}" type="slidenum">
              <a:rPr lang="en-US" smtClean="0"/>
              <a:t>21</a:t>
            </a:fld>
            <a:endParaRPr lang="en-US"/>
          </a:p>
        </p:txBody>
      </p:sp>
    </p:spTree>
    <p:extLst>
      <p:ext uri="{BB962C8B-B14F-4D97-AF65-F5344CB8AC3E}">
        <p14:creationId xmlns:p14="http://schemas.microsoft.com/office/powerpoint/2010/main" val="3624390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A3B8FF3-4E6C-C1B7-CEE9-2DCDCCA1DD16}"/>
              </a:ext>
            </a:extLst>
          </p:cNvPr>
          <p:cNvSpPr>
            <a:spLocks noGrp="1"/>
          </p:cNvSpPr>
          <p:nvPr>
            <p:ph type="ftr" sz="quarter" idx="11"/>
          </p:nvPr>
        </p:nvSpPr>
        <p:spPr/>
        <p:txBody>
          <a:bodyPr/>
          <a:lstStyle/>
          <a:p>
            <a:r>
              <a:rPr lang="en-US"/>
              <a:t>© 2023 Đào Xuân Hoàng Tuấn (Salmon)</a:t>
            </a:r>
          </a:p>
        </p:txBody>
      </p:sp>
      <p:sp>
        <p:nvSpPr>
          <p:cNvPr id="6" name="Slide Number Placeholder 5">
            <a:extLst>
              <a:ext uri="{FF2B5EF4-FFF2-40B4-BE49-F238E27FC236}">
                <a16:creationId xmlns:a16="http://schemas.microsoft.com/office/drawing/2014/main" id="{E7F0A8C3-6841-63A5-CCA8-16EF1F62263E}"/>
              </a:ext>
            </a:extLst>
          </p:cNvPr>
          <p:cNvSpPr>
            <a:spLocks noGrp="1"/>
          </p:cNvSpPr>
          <p:nvPr>
            <p:ph type="sldNum" sz="quarter" idx="12"/>
          </p:nvPr>
        </p:nvSpPr>
        <p:spPr/>
        <p:txBody>
          <a:bodyPr/>
          <a:lstStyle/>
          <a:p>
            <a:fld id="{14F919B8-2280-4952-9C49-D16026F3A2DF}" type="slidenum">
              <a:rPr lang="en-US" smtClean="0"/>
              <a:t>22</a:t>
            </a:fld>
            <a:endParaRPr lang="en-US"/>
          </a:p>
        </p:txBody>
      </p:sp>
      <p:pic>
        <p:nvPicPr>
          <p:cNvPr id="3" name="Picture 2">
            <a:extLst>
              <a:ext uri="{FF2B5EF4-FFF2-40B4-BE49-F238E27FC236}">
                <a16:creationId xmlns:a16="http://schemas.microsoft.com/office/drawing/2014/main" id="{E985A5CA-ACA7-71C0-F498-0216A4788699}"/>
              </a:ext>
            </a:extLst>
          </p:cNvPr>
          <p:cNvPicPr>
            <a:picLocks noChangeAspect="1"/>
          </p:cNvPicPr>
          <p:nvPr/>
        </p:nvPicPr>
        <p:blipFill>
          <a:blip r:embed="rId2"/>
          <a:stretch>
            <a:fillRect/>
          </a:stretch>
        </p:blipFill>
        <p:spPr>
          <a:xfrm>
            <a:off x="1820809" y="2324004"/>
            <a:ext cx="8550381" cy="2209992"/>
          </a:xfrm>
          <a:prstGeom prst="rect">
            <a:avLst/>
          </a:prstGeom>
        </p:spPr>
      </p:pic>
      <p:sp>
        <p:nvSpPr>
          <p:cNvPr id="7" name="TextBox 6">
            <a:extLst>
              <a:ext uri="{FF2B5EF4-FFF2-40B4-BE49-F238E27FC236}">
                <a16:creationId xmlns:a16="http://schemas.microsoft.com/office/drawing/2014/main" id="{4CD15CD3-0DDE-75C8-5A02-E9AB40E0AB40}"/>
              </a:ext>
            </a:extLst>
          </p:cNvPr>
          <p:cNvSpPr txBox="1"/>
          <p:nvPr/>
        </p:nvSpPr>
        <p:spPr>
          <a:xfrm>
            <a:off x="3067665" y="1396181"/>
            <a:ext cx="3296159" cy="369332"/>
          </a:xfrm>
          <a:prstGeom prst="rect">
            <a:avLst/>
          </a:prstGeom>
          <a:noFill/>
        </p:spPr>
        <p:txBody>
          <a:bodyPr wrap="none" rtlCol="0">
            <a:spAutoFit/>
          </a:bodyPr>
          <a:lstStyle/>
          <a:p>
            <a:r>
              <a:rPr lang="en-US"/>
              <a:t>Hàm check đạo hàm (check grad)</a:t>
            </a:r>
          </a:p>
        </p:txBody>
      </p:sp>
    </p:spTree>
    <p:extLst>
      <p:ext uri="{BB962C8B-B14F-4D97-AF65-F5344CB8AC3E}">
        <p14:creationId xmlns:p14="http://schemas.microsoft.com/office/powerpoint/2010/main" val="3598353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3B49F4-D45D-301E-4989-BE0705BFC486}"/>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5AD76209-4BCC-7674-2875-2DF5B475700B}"/>
              </a:ext>
            </a:extLst>
          </p:cNvPr>
          <p:cNvSpPr>
            <a:spLocks noGrp="1"/>
          </p:cNvSpPr>
          <p:nvPr>
            <p:ph type="sldNum" sz="quarter" idx="12"/>
          </p:nvPr>
        </p:nvSpPr>
        <p:spPr/>
        <p:txBody>
          <a:bodyPr/>
          <a:lstStyle/>
          <a:p>
            <a:fld id="{14F919B8-2280-4952-9C49-D16026F3A2DF}" type="slidenum">
              <a:rPr lang="en-US" smtClean="0"/>
              <a:t>23</a:t>
            </a:fld>
            <a:endParaRPr lang="en-US"/>
          </a:p>
        </p:txBody>
      </p:sp>
      <p:pic>
        <p:nvPicPr>
          <p:cNvPr id="7" name="Picture 6">
            <a:extLst>
              <a:ext uri="{FF2B5EF4-FFF2-40B4-BE49-F238E27FC236}">
                <a16:creationId xmlns:a16="http://schemas.microsoft.com/office/drawing/2014/main" id="{D2C76355-5F50-3035-74F8-0B436D88859C}"/>
              </a:ext>
            </a:extLst>
          </p:cNvPr>
          <p:cNvPicPr>
            <a:picLocks noChangeAspect="1"/>
          </p:cNvPicPr>
          <p:nvPr/>
        </p:nvPicPr>
        <p:blipFill>
          <a:blip r:embed="rId2"/>
          <a:stretch>
            <a:fillRect/>
          </a:stretch>
        </p:blipFill>
        <p:spPr>
          <a:xfrm>
            <a:off x="1762081" y="1961516"/>
            <a:ext cx="5265876" cy="457240"/>
          </a:xfrm>
          <a:prstGeom prst="rect">
            <a:avLst/>
          </a:prstGeom>
        </p:spPr>
      </p:pic>
      <p:sp>
        <p:nvSpPr>
          <p:cNvPr id="8" name="TextBox 7">
            <a:extLst>
              <a:ext uri="{FF2B5EF4-FFF2-40B4-BE49-F238E27FC236}">
                <a16:creationId xmlns:a16="http://schemas.microsoft.com/office/drawing/2014/main" id="{1FD31457-7651-E6E0-7F19-287C1D82BB31}"/>
              </a:ext>
            </a:extLst>
          </p:cNvPr>
          <p:cNvSpPr txBox="1"/>
          <p:nvPr/>
        </p:nvSpPr>
        <p:spPr>
          <a:xfrm>
            <a:off x="1651819" y="1297017"/>
            <a:ext cx="3056286" cy="369332"/>
          </a:xfrm>
          <a:prstGeom prst="rect">
            <a:avLst/>
          </a:prstGeom>
          <a:noFill/>
        </p:spPr>
        <p:txBody>
          <a:bodyPr wrap="none" rtlCol="0">
            <a:spAutoFit/>
          </a:bodyPr>
          <a:lstStyle/>
          <a:p>
            <a:r>
              <a:rPr lang="en-US"/>
              <a:t>Khi nào dừng gradient descent</a:t>
            </a:r>
          </a:p>
        </p:txBody>
      </p:sp>
    </p:spTree>
    <p:extLst>
      <p:ext uri="{BB962C8B-B14F-4D97-AF65-F5344CB8AC3E}">
        <p14:creationId xmlns:p14="http://schemas.microsoft.com/office/powerpoint/2010/main" val="1525720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88D352-614A-0F2E-A545-00971A83BA29}"/>
              </a:ext>
            </a:extLst>
          </p:cNvPr>
          <p:cNvSpPr>
            <a:spLocks noGrp="1"/>
          </p:cNvSpPr>
          <p:nvPr>
            <p:ph type="ftr" sz="quarter" idx="11"/>
          </p:nvPr>
        </p:nvSpPr>
        <p:spPr/>
        <p:txBody>
          <a:bodyPr/>
          <a:lstStyle/>
          <a:p>
            <a:r>
              <a:rPr lang="en-US"/>
              <a:t>© 2023 Đào Xuân Hoàng Tuấn (Salmon)</a:t>
            </a:r>
          </a:p>
        </p:txBody>
      </p:sp>
      <p:sp>
        <p:nvSpPr>
          <p:cNvPr id="5" name="Slide Number Placeholder 4">
            <a:extLst>
              <a:ext uri="{FF2B5EF4-FFF2-40B4-BE49-F238E27FC236}">
                <a16:creationId xmlns:a16="http://schemas.microsoft.com/office/drawing/2014/main" id="{DDE6046B-AB51-6672-DC5B-E14228142E50}"/>
              </a:ext>
            </a:extLst>
          </p:cNvPr>
          <p:cNvSpPr>
            <a:spLocks noGrp="1"/>
          </p:cNvSpPr>
          <p:nvPr>
            <p:ph type="sldNum" sz="quarter" idx="12"/>
          </p:nvPr>
        </p:nvSpPr>
        <p:spPr/>
        <p:txBody>
          <a:bodyPr/>
          <a:lstStyle/>
          <a:p>
            <a:fld id="{14F919B8-2280-4952-9C49-D16026F3A2DF}" type="slidenum">
              <a:rPr lang="en-US" smtClean="0"/>
              <a:t>24</a:t>
            </a:fld>
            <a:endParaRPr lang="en-US"/>
          </a:p>
        </p:txBody>
      </p:sp>
      <p:pic>
        <p:nvPicPr>
          <p:cNvPr id="7" name="Picture 6">
            <a:extLst>
              <a:ext uri="{FF2B5EF4-FFF2-40B4-BE49-F238E27FC236}">
                <a16:creationId xmlns:a16="http://schemas.microsoft.com/office/drawing/2014/main" id="{BC81D4AD-FC4F-9B48-08E0-47A9106F5CBB}"/>
              </a:ext>
            </a:extLst>
          </p:cNvPr>
          <p:cNvPicPr>
            <a:picLocks noChangeAspect="1"/>
          </p:cNvPicPr>
          <p:nvPr/>
        </p:nvPicPr>
        <p:blipFill>
          <a:blip r:embed="rId2"/>
          <a:stretch>
            <a:fillRect/>
          </a:stretch>
        </p:blipFill>
        <p:spPr>
          <a:xfrm>
            <a:off x="1420725" y="953991"/>
            <a:ext cx="9350550" cy="5303980"/>
          </a:xfrm>
          <a:prstGeom prst="rect">
            <a:avLst/>
          </a:prstGeom>
        </p:spPr>
      </p:pic>
      <p:sp>
        <p:nvSpPr>
          <p:cNvPr id="8" name="TextBox 7">
            <a:extLst>
              <a:ext uri="{FF2B5EF4-FFF2-40B4-BE49-F238E27FC236}">
                <a16:creationId xmlns:a16="http://schemas.microsoft.com/office/drawing/2014/main" id="{161D877F-B8B0-80D0-A398-7DFEA4E85E5C}"/>
              </a:ext>
            </a:extLst>
          </p:cNvPr>
          <p:cNvSpPr txBox="1"/>
          <p:nvPr/>
        </p:nvSpPr>
        <p:spPr>
          <a:xfrm>
            <a:off x="1337187" y="407678"/>
            <a:ext cx="1565942" cy="369332"/>
          </a:xfrm>
          <a:prstGeom prst="rect">
            <a:avLst/>
          </a:prstGeom>
          <a:noFill/>
        </p:spPr>
        <p:txBody>
          <a:bodyPr wrap="none" rtlCol="0">
            <a:spAutoFit/>
          </a:bodyPr>
          <a:lstStyle/>
          <a:p>
            <a:r>
              <a:rPr lang="en-US"/>
              <a:t>Add animation</a:t>
            </a:r>
          </a:p>
        </p:txBody>
      </p:sp>
    </p:spTree>
    <p:extLst>
      <p:ext uri="{BB962C8B-B14F-4D97-AF65-F5344CB8AC3E}">
        <p14:creationId xmlns:p14="http://schemas.microsoft.com/office/powerpoint/2010/main" val="299661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1A00D3E-47C2-B0B9-0497-6CDD5E98EAA9}"/>
              </a:ext>
            </a:extLst>
          </p:cNvPr>
          <p:cNvSpPr txBox="1"/>
          <p:nvPr/>
        </p:nvSpPr>
        <p:spPr>
          <a:xfrm>
            <a:off x="820987" y="2600286"/>
            <a:ext cx="9891175" cy="3677348"/>
          </a:xfrm>
          <a:prstGeom prst="rect">
            <a:avLst/>
          </a:prstGeom>
        </p:spPr>
        <p:txBody>
          <a:bodyPr vert="horz" lIns="91440" tIns="45720" rIns="91440" bIns="45720" rtlCol="0" anchor="t">
            <a:normAutofit/>
          </a:bodyPr>
          <a:lstStyle/>
          <a:p>
            <a:pPr>
              <a:lnSpc>
                <a:spcPct val="150000"/>
              </a:lnSpc>
              <a:spcAft>
                <a:spcPts val="600"/>
              </a:spcAft>
            </a:pPr>
            <a:r>
              <a:rPr lang="en-US" sz="2000" b="1" i="1">
                <a:solidFill>
                  <a:schemeClr val="tx1">
                    <a:alpha val="80000"/>
                  </a:schemeClr>
                </a:solidFill>
                <a:effectLst/>
              </a:rPr>
              <a:t>Có thể nói các thuật toán tối ưu (Optimizition Algorithm) là một trong những “hạt nhân” mạnh mẽ của hầu hết thuật toán Machine Learning. Trong bài học này, mình sẽ làm quen với những gì cơ bản nhất của Gradient Descent – một trong những thuật toán Optimizition mà bạn có thể áp dụng với bất kì mô hình Machine Learning, Deep Learning nào.</a:t>
            </a:r>
            <a:endParaRPr lang="en-US" sz="2000" b="1" i="1">
              <a:solidFill>
                <a:schemeClr val="tx1">
                  <a:alpha val="80000"/>
                </a:schemeClr>
              </a:solidFill>
            </a:endParaRPr>
          </a:p>
        </p:txBody>
      </p:sp>
      <p:grpSp>
        <p:nvGrpSpPr>
          <p:cNvPr id="13" name="Group 12">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2" name="Footer Placeholder 1">
            <a:extLst>
              <a:ext uri="{FF2B5EF4-FFF2-40B4-BE49-F238E27FC236}">
                <a16:creationId xmlns:a16="http://schemas.microsoft.com/office/drawing/2014/main" id="{362A4C3B-B28C-8C12-0EEF-38C10A678543}"/>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E16AC508-8052-4697-3B76-36495F45982D}"/>
              </a:ext>
            </a:extLst>
          </p:cNvPr>
          <p:cNvSpPr>
            <a:spLocks noGrp="1"/>
          </p:cNvSpPr>
          <p:nvPr>
            <p:ph type="sldNum" sz="quarter" idx="12"/>
          </p:nvPr>
        </p:nvSpPr>
        <p:spPr/>
        <p:txBody>
          <a:bodyPr/>
          <a:lstStyle/>
          <a:p>
            <a:fld id="{14F919B8-2280-4952-9C49-D16026F3A2DF}" type="slidenum">
              <a:rPr lang="en-US" smtClean="0"/>
              <a:t>3</a:t>
            </a:fld>
            <a:endParaRPr lang="en-US"/>
          </a:p>
        </p:txBody>
      </p:sp>
    </p:spTree>
    <p:extLst>
      <p:ext uri="{BB962C8B-B14F-4D97-AF65-F5344CB8AC3E}">
        <p14:creationId xmlns:p14="http://schemas.microsoft.com/office/powerpoint/2010/main" val="30616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DF1CDE-65F0-6F30-FF08-334963F6E2EF}"/>
              </a:ext>
            </a:extLst>
          </p:cNvPr>
          <p:cNvSpPr txBox="1"/>
          <p:nvPr/>
        </p:nvSpPr>
        <p:spPr>
          <a:xfrm>
            <a:off x="835104" y="324465"/>
            <a:ext cx="7289175" cy="369332"/>
          </a:xfrm>
          <a:prstGeom prst="rect">
            <a:avLst/>
          </a:prstGeom>
          <a:noFill/>
        </p:spPr>
        <p:txBody>
          <a:bodyPr wrap="none" rtlCol="0">
            <a:spAutoFit/>
          </a:bodyPr>
          <a:lstStyle/>
          <a:p>
            <a:r>
              <a:rPr lang="vi-VN" b="0" i="0">
                <a:solidFill>
                  <a:srgbClr val="202124"/>
                </a:solidFill>
                <a:effectLst/>
              </a:rPr>
              <a:t>Gradient Descent (GD) </a:t>
            </a:r>
            <a:r>
              <a:rPr lang="vi-VN" b="0" i="0">
                <a:solidFill>
                  <a:srgbClr val="040C28"/>
                </a:solidFill>
                <a:effectLst/>
              </a:rPr>
              <a:t>là thuật toán tìm tối ưu chung cho các hàm số</a:t>
            </a:r>
            <a:endParaRPr lang="en-US"/>
          </a:p>
        </p:txBody>
      </p:sp>
      <p:sp>
        <p:nvSpPr>
          <p:cNvPr id="5" name="TextBox 4">
            <a:extLst>
              <a:ext uri="{FF2B5EF4-FFF2-40B4-BE49-F238E27FC236}">
                <a16:creationId xmlns:a16="http://schemas.microsoft.com/office/drawing/2014/main" id="{034E0B83-B305-3A87-1B15-D93DA805A5B6}"/>
              </a:ext>
            </a:extLst>
          </p:cNvPr>
          <p:cNvSpPr txBox="1"/>
          <p:nvPr/>
        </p:nvSpPr>
        <p:spPr>
          <a:xfrm>
            <a:off x="835104" y="865238"/>
            <a:ext cx="8239432" cy="1754326"/>
          </a:xfrm>
          <a:prstGeom prst="rect">
            <a:avLst/>
          </a:prstGeom>
          <a:noFill/>
        </p:spPr>
        <p:txBody>
          <a:bodyPr wrap="square" rtlCol="0">
            <a:spAutoFit/>
          </a:bodyPr>
          <a:lstStyle/>
          <a:p>
            <a:pPr marL="285750" indent="-285750" algn="l">
              <a:buFont typeface="Arial" panose="020B0604020202020204" pitchFamily="34" charset="0"/>
              <a:buChar char="•"/>
            </a:pPr>
            <a:r>
              <a:rPr lang="vi-VN" b="0" i="0">
                <a:solidFill>
                  <a:srgbClr val="333333"/>
                </a:solidFill>
                <a:effectLst/>
                <a:latin typeface="+mj-lt"/>
              </a:rPr>
              <a:t>Gradient: </a:t>
            </a:r>
            <a:r>
              <a:rPr lang="vi-VN" b="0" i="1">
                <a:solidFill>
                  <a:srgbClr val="333333"/>
                </a:solidFill>
                <a:effectLst/>
                <a:latin typeface="+mj-lt"/>
              </a:rPr>
              <a:t>là tỷ lệ độ nghiêng của đường dốc </a:t>
            </a:r>
            <a:r>
              <a:rPr lang="vi-VN" b="0" i="0">
                <a:solidFill>
                  <a:srgbClr val="333333"/>
                </a:solidFill>
                <a:effectLst/>
                <a:latin typeface="+mj-lt"/>
              </a:rPr>
              <a:t>(rate of inclination or declination of a slope). Về mặt toán học, Gradient của một hàm số là đạo hàm của hàm số đó tương ứng với mỗi biến của hàm. Đối với hàm số đơn biến, chúng ta sử dụng khái niệm Derivative thay cho Gradient.</a:t>
            </a:r>
          </a:p>
          <a:p>
            <a:pPr marL="285750" indent="-285750" algn="l">
              <a:buFont typeface="Arial" panose="020B0604020202020204" pitchFamily="34" charset="0"/>
              <a:buChar char="•"/>
            </a:pPr>
            <a:r>
              <a:rPr lang="vi-VN" b="0" i="0">
                <a:solidFill>
                  <a:srgbClr val="333333"/>
                </a:solidFill>
                <a:effectLst/>
                <a:latin typeface="+mj-lt"/>
              </a:rPr>
              <a:t>Descent: </a:t>
            </a:r>
            <a:r>
              <a:rPr lang="vi-VN" b="0" i="1">
                <a:solidFill>
                  <a:srgbClr val="333333"/>
                </a:solidFill>
                <a:effectLst/>
                <a:latin typeface="+mj-lt"/>
              </a:rPr>
              <a:t>là từ viết tắt của descending, nghĩa là giảm dần.</a:t>
            </a:r>
          </a:p>
          <a:p>
            <a:endParaRPr lang="en-US">
              <a:latin typeface="+mj-lt"/>
            </a:endParaRPr>
          </a:p>
        </p:txBody>
      </p:sp>
      <p:sp>
        <p:nvSpPr>
          <p:cNvPr id="6" name="TextBox 5">
            <a:extLst>
              <a:ext uri="{FF2B5EF4-FFF2-40B4-BE49-F238E27FC236}">
                <a16:creationId xmlns:a16="http://schemas.microsoft.com/office/drawing/2014/main" id="{D0CD6B2C-7EAE-22DE-DEB2-506F8D1DDA52}"/>
              </a:ext>
            </a:extLst>
          </p:cNvPr>
          <p:cNvSpPr txBox="1"/>
          <p:nvPr/>
        </p:nvSpPr>
        <p:spPr>
          <a:xfrm>
            <a:off x="835104" y="2717773"/>
            <a:ext cx="9804735" cy="646331"/>
          </a:xfrm>
          <a:prstGeom prst="rect">
            <a:avLst/>
          </a:prstGeom>
          <a:noFill/>
        </p:spPr>
        <p:txBody>
          <a:bodyPr wrap="none" rtlCol="0">
            <a:spAutoFit/>
          </a:bodyPr>
          <a:lstStyle/>
          <a:p>
            <a:r>
              <a:rPr lang="en-US"/>
              <a:t>Visualization video: </a:t>
            </a:r>
            <a:r>
              <a:rPr lang="en-US">
                <a:hlinkClick r:id="rId2"/>
              </a:rPr>
              <a:t>https://www.youtube.com/watch?v=kJgx2RcJKZY&amp;ab_channel=ChristopherGondek</a:t>
            </a:r>
            <a:endParaRPr lang="en-US"/>
          </a:p>
          <a:p>
            <a:endParaRPr lang="en-US"/>
          </a:p>
        </p:txBody>
      </p:sp>
      <p:sp>
        <p:nvSpPr>
          <p:cNvPr id="7" name="TextBox 6">
            <a:extLst>
              <a:ext uri="{FF2B5EF4-FFF2-40B4-BE49-F238E27FC236}">
                <a16:creationId xmlns:a16="http://schemas.microsoft.com/office/drawing/2014/main" id="{63805AA9-0B89-FA0B-1B26-40789F434430}"/>
              </a:ext>
            </a:extLst>
          </p:cNvPr>
          <p:cNvSpPr txBox="1"/>
          <p:nvPr/>
        </p:nvSpPr>
        <p:spPr>
          <a:xfrm>
            <a:off x="835104" y="3364104"/>
            <a:ext cx="2145780" cy="369332"/>
          </a:xfrm>
          <a:prstGeom prst="rect">
            <a:avLst/>
          </a:prstGeom>
          <a:noFill/>
        </p:spPr>
        <p:txBody>
          <a:bodyPr wrap="none" rtlCol="0">
            <a:spAutoFit/>
          </a:bodyPr>
          <a:lstStyle/>
          <a:p>
            <a:r>
              <a:rPr lang="en-US"/>
              <a:t>Visualization picture:</a:t>
            </a:r>
          </a:p>
        </p:txBody>
      </p:sp>
      <p:pic>
        <p:nvPicPr>
          <p:cNvPr id="8" name="Picture 2">
            <a:extLst>
              <a:ext uri="{FF2B5EF4-FFF2-40B4-BE49-F238E27FC236}">
                <a16:creationId xmlns:a16="http://schemas.microsoft.com/office/drawing/2014/main" id="{F3AC19FF-0323-6826-0F65-3E0091976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770" y="3733435"/>
            <a:ext cx="4543842" cy="25546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ow to understand gradient descent? | Dezhi Yu">
            <a:extLst>
              <a:ext uri="{FF2B5EF4-FFF2-40B4-BE49-F238E27FC236}">
                <a16:creationId xmlns:a16="http://schemas.microsoft.com/office/drawing/2014/main" id="{0697B3CE-C161-C8FD-961F-9EDD446992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4426" y="3636395"/>
            <a:ext cx="3604948" cy="27487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7653F2-8C3A-7AA2-C44C-CEB1EF1D967A}"/>
              </a:ext>
            </a:extLst>
          </p:cNvPr>
          <p:cNvSpPr txBox="1"/>
          <p:nvPr/>
        </p:nvSpPr>
        <p:spPr>
          <a:xfrm>
            <a:off x="1317523" y="4010435"/>
            <a:ext cx="1956619" cy="1384995"/>
          </a:xfrm>
          <a:prstGeom prst="rect">
            <a:avLst/>
          </a:prstGeom>
          <a:noFill/>
        </p:spPr>
        <p:txBody>
          <a:bodyPr wrap="square" rtlCol="0">
            <a:spAutoFit/>
          </a:bodyPr>
          <a:lstStyle/>
          <a:p>
            <a:r>
              <a:rPr lang="en-US" sz="1200"/>
              <a:t>Nguồn ảnh: </a:t>
            </a:r>
            <a:r>
              <a:rPr lang="en-US" sz="1200">
                <a:hlinkClick r:id="rId5"/>
              </a:rPr>
              <a:t>https://towardsdatascience.com/coding-deep-learning-for-beginners-linear-regression-gradient-descent-fcd5e0fc077d</a:t>
            </a:r>
            <a:endParaRPr lang="en-US" sz="1200"/>
          </a:p>
          <a:p>
            <a:endParaRPr lang="en-US" sz="1200"/>
          </a:p>
        </p:txBody>
      </p:sp>
      <p:sp>
        <p:nvSpPr>
          <p:cNvPr id="3" name="Footer Placeholder 2">
            <a:extLst>
              <a:ext uri="{FF2B5EF4-FFF2-40B4-BE49-F238E27FC236}">
                <a16:creationId xmlns:a16="http://schemas.microsoft.com/office/drawing/2014/main" id="{15944C16-626A-3BC7-0545-BA1E944CDDE7}"/>
              </a:ext>
            </a:extLst>
          </p:cNvPr>
          <p:cNvSpPr>
            <a:spLocks noGrp="1"/>
          </p:cNvSpPr>
          <p:nvPr>
            <p:ph type="ftr" sz="quarter" idx="11"/>
          </p:nvPr>
        </p:nvSpPr>
        <p:spPr/>
        <p:txBody>
          <a:bodyPr/>
          <a:lstStyle/>
          <a:p>
            <a:r>
              <a:rPr lang="en-US"/>
              <a:t>© 2023 Đào Xuân Hoàng Tuấn (Salmon)</a:t>
            </a:r>
          </a:p>
        </p:txBody>
      </p:sp>
      <p:sp>
        <p:nvSpPr>
          <p:cNvPr id="10" name="Slide Number Placeholder 9">
            <a:extLst>
              <a:ext uri="{FF2B5EF4-FFF2-40B4-BE49-F238E27FC236}">
                <a16:creationId xmlns:a16="http://schemas.microsoft.com/office/drawing/2014/main" id="{3E2041FE-20EB-191E-6E00-2FAD791CA95B}"/>
              </a:ext>
            </a:extLst>
          </p:cNvPr>
          <p:cNvSpPr>
            <a:spLocks noGrp="1"/>
          </p:cNvSpPr>
          <p:nvPr>
            <p:ph type="sldNum" sz="quarter" idx="12"/>
          </p:nvPr>
        </p:nvSpPr>
        <p:spPr/>
        <p:txBody>
          <a:bodyPr/>
          <a:lstStyle/>
          <a:p>
            <a:fld id="{14F919B8-2280-4952-9C49-D16026F3A2DF}" type="slidenum">
              <a:rPr lang="en-US" smtClean="0"/>
              <a:t>4</a:t>
            </a:fld>
            <a:endParaRPr lang="en-US"/>
          </a:p>
        </p:txBody>
      </p:sp>
    </p:spTree>
    <p:extLst>
      <p:ext uri="{BB962C8B-B14F-4D97-AF65-F5344CB8AC3E}">
        <p14:creationId xmlns:p14="http://schemas.microsoft.com/office/powerpoint/2010/main" val="92804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ý thuyết về mặt phẳng toạ độ">
            <a:extLst>
              <a:ext uri="{FF2B5EF4-FFF2-40B4-BE49-F238E27FC236}">
                <a16:creationId xmlns:a16="http://schemas.microsoft.com/office/drawing/2014/main" id="{1B4BE855-4F04-A414-BE32-1D29DFEE5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806" y="2257579"/>
            <a:ext cx="3333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5A2295-A5D2-F807-21CE-86F66B8AD122}"/>
              </a:ext>
            </a:extLst>
          </p:cNvPr>
          <p:cNvSpPr txBox="1"/>
          <p:nvPr/>
        </p:nvSpPr>
        <p:spPr>
          <a:xfrm>
            <a:off x="2042982" y="2827882"/>
            <a:ext cx="1215397" cy="830997"/>
          </a:xfrm>
          <a:prstGeom prst="rect">
            <a:avLst/>
          </a:prstGeom>
          <a:noFill/>
        </p:spPr>
        <p:txBody>
          <a:bodyPr wrap="none" rtlCol="0">
            <a:spAutoFit/>
          </a:bodyPr>
          <a:lstStyle/>
          <a:p>
            <a:r>
              <a:rPr lang="en-US" sz="4800"/>
              <a:t>.</a:t>
            </a:r>
            <a:r>
              <a:rPr lang="en-US"/>
              <a:t> A(x1, y1)</a:t>
            </a:r>
          </a:p>
        </p:txBody>
      </p:sp>
      <p:sp>
        <p:nvSpPr>
          <p:cNvPr id="4" name="TextBox 3">
            <a:extLst>
              <a:ext uri="{FF2B5EF4-FFF2-40B4-BE49-F238E27FC236}">
                <a16:creationId xmlns:a16="http://schemas.microsoft.com/office/drawing/2014/main" id="{291F967B-360C-20FF-5A85-75249CD53AB5}"/>
              </a:ext>
            </a:extLst>
          </p:cNvPr>
          <p:cNvSpPr txBox="1"/>
          <p:nvPr/>
        </p:nvSpPr>
        <p:spPr>
          <a:xfrm>
            <a:off x="3247711" y="3184069"/>
            <a:ext cx="1207382" cy="830997"/>
          </a:xfrm>
          <a:prstGeom prst="rect">
            <a:avLst/>
          </a:prstGeom>
          <a:noFill/>
        </p:spPr>
        <p:txBody>
          <a:bodyPr wrap="none" rtlCol="0">
            <a:spAutoFit/>
          </a:bodyPr>
          <a:lstStyle/>
          <a:p>
            <a:r>
              <a:rPr lang="en-US" sz="4800"/>
              <a:t>.</a:t>
            </a:r>
            <a:r>
              <a:rPr lang="en-US"/>
              <a:t> B(x2, y2)</a:t>
            </a:r>
          </a:p>
        </p:txBody>
      </p:sp>
      <p:sp>
        <p:nvSpPr>
          <p:cNvPr id="5" name="TextBox 4">
            <a:extLst>
              <a:ext uri="{FF2B5EF4-FFF2-40B4-BE49-F238E27FC236}">
                <a16:creationId xmlns:a16="http://schemas.microsoft.com/office/drawing/2014/main" id="{7D44DF01-E3A1-204E-41A4-BC13D09649BA}"/>
              </a:ext>
            </a:extLst>
          </p:cNvPr>
          <p:cNvSpPr txBox="1"/>
          <p:nvPr/>
        </p:nvSpPr>
        <p:spPr>
          <a:xfrm>
            <a:off x="4026669" y="2387014"/>
            <a:ext cx="1881529" cy="830997"/>
          </a:xfrm>
          <a:prstGeom prst="rect">
            <a:avLst/>
          </a:prstGeom>
          <a:noFill/>
        </p:spPr>
        <p:txBody>
          <a:bodyPr wrap="square" rtlCol="0">
            <a:spAutoFit/>
          </a:bodyPr>
          <a:lstStyle/>
          <a:p>
            <a:r>
              <a:rPr lang="en-US" sz="4800"/>
              <a:t>.</a:t>
            </a:r>
            <a:r>
              <a:rPr lang="en-US"/>
              <a:t> C(x3, y3)</a:t>
            </a:r>
          </a:p>
        </p:txBody>
      </p:sp>
      <p:cxnSp>
        <p:nvCxnSpPr>
          <p:cNvPr id="6" name="Straight Connector 5">
            <a:extLst>
              <a:ext uri="{FF2B5EF4-FFF2-40B4-BE49-F238E27FC236}">
                <a16:creationId xmlns:a16="http://schemas.microsoft.com/office/drawing/2014/main" id="{FA6D4D13-0B0D-CBBD-5983-FF51866B3285}"/>
              </a:ext>
            </a:extLst>
          </p:cNvPr>
          <p:cNvCxnSpPr>
            <a:cxnSpLocks/>
          </p:cNvCxnSpPr>
          <p:nvPr/>
        </p:nvCxnSpPr>
        <p:spPr>
          <a:xfrm flipV="1">
            <a:off x="1883714" y="1948069"/>
            <a:ext cx="2981739" cy="2411896"/>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E22DFB5-F078-9AA6-312D-D07EFC83EBD0}"/>
              </a:ext>
            </a:extLst>
          </p:cNvPr>
          <p:cNvSpPr txBox="1"/>
          <p:nvPr/>
        </p:nvSpPr>
        <p:spPr>
          <a:xfrm rot="19282348">
            <a:off x="3882495" y="1800082"/>
            <a:ext cx="1115242" cy="400110"/>
          </a:xfrm>
          <a:prstGeom prst="rect">
            <a:avLst/>
          </a:prstGeom>
          <a:noFill/>
        </p:spPr>
        <p:txBody>
          <a:bodyPr wrap="none" rtlCol="0">
            <a:spAutoFit/>
          </a:bodyPr>
          <a:lstStyle/>
          <a:p>
            <a:r>
              <a:rPr lang="en-US" sz="2000"/>
              <a:t>Y</a:t>
            </a:r>
            <a:r>
              <a:rPr lang="en-US" sz="2000" baseline="-25000"/>
              <a:t> </a:t>
            </a:r>
            <a:r>
              <a:rPr lang="en-US" sz="2000"/>
              <a:t>= ax</a:t>
            </a:r>
            <a:r>
              <a:rPr lang="en-US" sz="2000" baseline="-25000"/>
              <a:t> </a:t>
            </a:r>
            <a:r>
              <a:rPr lang="en-US" sz="2000"/>
              <a:t>+ b</a:t>
            </a:r>
          </a:p>
        </p:txBody>
      </p:sp>
      <p:sp>
        <p:nvSpPr>
          <p:cNvPr id="11" name="TextBox 10">
            <a:extLst>
              <a:ext uri="{FF2B5EF4-FFF2-40B4-BE49-F238E27FC236}">
                <a16:creationId xmlns:a16="http://schemas.microsoft.com/office/drawing/2014/main" id="{EAEA2BC8-9B33-7F21-FC0F-4697F7925EF2}"/>
              </a:ext>
            </a:extLst>
          </p:cNvPr>
          <p:cNvSpPr txBox="1"/>
          <p:nvPr/>
        </p:nvSpPr>
        <p:spPr>
          <a:xfrm>
            <a:off x="6141603" y="2042405"/>
            <a:ext cx="5723865" cy="2123658"/>
          </a:xfrm>
          <a:prstGeom prst="rect">
            <a:avLst/>
          </a:prstGeom>
          <a:noFill/>
        </p:spPr>
        <p:txBody>
          <a:bodyPr wrap="square" rtlCol="0">
            <a:spAutoFit/>
          </a:bodyPr>
          <a:lstStyle/>
          <a:p>
            <a:r>
              <a:rPr lang="en-US"/>
              <a:t>Ở bài toán linear Regression hôm trước chúng ta học là sử dụng công thức </a:t>
            </a:r>
            <a:r>
              <a:rPr lang="en-US" sz="1800" i="1"/>
              <a:t>x = (A</a:t>
            </a:r>
            <a:r>
              <a:rPr lang="en-US" sz="1800" i="1" baseline="30000"/>
              <a:t>T</a:t>
            </a:r>
            <a:r>
              <a:rPr lang="en-US" sz="1800" i="1"/>
              <a:t> A)</a:t>
            </a:r>
            <a:r>
              <a:rPr lang="en-US" sz="1800" i="1" baseline="30000"/>
              <a:t>-1</a:t>
            </a:r>
            <a:r>
              <a:rPr lang="en-US" sz="1800" i="1"/>
              <a:t> A</a:t>
            </a:r>
            <a:r>
              <a:rPr lang="en-US" sz="1800" i="1" baseline="30000"/>
              <a:t>T</a:t>
            </a:r>
            <a:r>
              <a:rPr lang="en-US" sz="1800" i="1"/>
              <a:t> y </a:t>
            </a:r>
            <a:r>
              <a:rPr lang="en-US" sz="1800"/>
              <a:t>nhưng vấn đề mũ -1 trong ma trận rất phức tạp cho việc tính toán nên đối với bài toán nhiều chiều (nhiều điểm dữ liệu) ta sẽ sử dụng: </a:t>
            </a:r>
            <a:r>
              <a:rPr lang="en-US" sz="1800" b="1">
                <a:solidFill>
                  <a:schemeClr val="accent1"/>
                </a:solidFill>
              </a:rPr>
              <a:t>Gradient Descent</a:t>
            </a:r>
          </a:p>
          <a:p>
            <a:endParaRPr lang="en-US" b="1"/>
          </a:p>
          <a:p>
            <a:r>
              <a:rPr lang="en-US" sz="2400" b="1"/>
              <a:t>Vậy tại sao phải sử dụng Gradient Descent?</a:t>
            </a:r>
          </a:p>
        </p:txBody>
      </p:sp>
      <p:sp>
        <p:nvSpPr>
          <p:cNvPr id="12" name="TextBox 11">
            <a:extLst>
              <a:ext uri="{FF2B5EF4-FFF2-40B4-BE49-F238E27FC236}">
                <a16:creationId xmlns:a16="http://schemas.microsoft.com/office/drawing/2014/main" id="{5891C530-53F2-35E0-D402-88BB0E1048C5}"/>
              </a:ext>
            </a:extLst>
          </p:cNvPr>
          <p:cNvSpPr txBox="1"/>
          <p:nvPr/>
        </p:nvSpPr>
        <p:spPr>
          <a:xfrm>
            <a:off x="825910" y="444831"/>
            <a:ext cx="5168081" cy="369332"/>
          </a:xfrm>
          <a:prstGeom prst="rect">
            <a:avLst/>
          </a:prstGeom>
          <a:noFill/>
        </p:spPr>
        <p:txBody>
          <a:bodyPr wrap="none" rtlCol="0">
            <a:spAutoFit/>
          </a:bodyPr>
          <a:lstStyle/>
          <a:p>
            <a:r>
              <a:rPr lang="en-US" i="1"/>
              <a:t>Quay lại vấn để của bài trước (Bài: Linear Regression)</a:t>
            </a:r>
          </a:p>
        </p:txBody>
      </p:sp>
      <p:sp>
        <p:nvSpPr>
          <p:cNvPr id="8" name="Footer Placeholder 7">
            <a:extLst>
              <a:ext uri="{FF2B5EF4-FFF2-40B4-BE49-F238E27FC236}">
                <a16:creationId xmlns:a16="http://schemas.microsoft.com/office/drawing/2014/main" id="{C11E0C29-4805-DF54-4324-867752F2694A}"/>
              </a:ext>
            </a:extLst>
          </p:cNvPr>
          <p:cNvSpPr>
            <a:spLocks noGrp="1"/>
          </p:cNvSpPr>
          <p:nvPr>
            <p:ph type="ftr" sz="quarter" idx="11"/>
          </p:nvPr>
        </p:nvSpPr>
        <p:spPr/>
        <p:txBody>
          <a:bodyPr/>
          <a:lstStyle/>
          <a:p>
            <a:r>
              <a:rPr lang="en-US"/>
              <a:t>© 2023 Đào Xuân Hoàng Tuấn (Salmon)</a:t>
            </a:r>
          </a:p>
        </p:txBody>
      </p:sp>
      <p:sp>
        <p:nvSpPr>
          <p:cNvPr id="9" name="Slide Number Placeholder 8">
            <a:extLst>
              <a:ext uri="{FF2B5EF4-FFF2-40B4-BE49-F238E27FC236}">
                <a16:creationId xmlns:a16="http://schemas.microsoft.com/office/drawing/2014/main" id="{12F6D1F1-471A-AB7F-16CF-338F1DF00490}"/>
              </a:ext>
            </a:extLst>
          </p:cNvPr>
          <p:cNvSpPr>
            <a:spLocks noGrp="1"/>
          </p:cNvSpPr>
          <p:nvPr>
            <p:ph type="sldNum" sz="quarter" idx="12"/>
          </p:nvPr>
        </p:nvSpPr>
        <p:spPr/>
        <p:txBody>
          <a:bodyPr/>
          <a:lstStyle/>
          <a:p>
            <a:fld id="{14F919B8-2280-4952-9C49-D16026F3A2DF}" type="slidenum">
              <a:rPr lang="en-US" smtClean="0"/>
              <a:t>5</a:t>
            </a:fld>
            <a:endParaRPr lang="en-US"/>
          </a:p>
        </p:txBody>
      </p:sp>
    </p:spTree>
    <p:extLst>
      <p:ext uri="{BB962C8B-B14F-4D97-AF65-F5344CB8AC3E}">
        <p14:creationId xmlns:p14="http://schemas.microsoft.com/office/powerpoint/2010/main" val="157401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A558BA6-3364-6B5D-2244-3A876B16A492}"/>
              </a:ext>
            </a:extLst>
          </p:cNvPr>
          <p:cNvSpPr txBox="1"/>
          <p:nvPr/>
        </p:nvSpPr>
        <p:spPr>
          <a:xfrm>
            <a:off x="803775" y="2598947"/>
            <a:ext cx="10550025" cy="3677348"/>
          </a:xfrm>
          <a:prstGeom prst="rect">
            <a:avLst/>
          </a:prstGeom>
        </p:spPr>
        <p:txBody>
          <a:bodyPr vert="horz" lIns="91440" tIns="45720" rIns="91440" bIns="45720" rtlCol="0" anchor="t">
            <a:normAutofit/>
          </a:bodyPr>
          <a:lstStyle/>
          <a:p>
            <a:pPr>
              <a:lnSpc>
                <a:spcPct val="90000"/>
              </a:lnSpc>
              <a:spcAft>
                <a:spcPts val="600"/>
              </a:spcAft>
            </a:pPr>
            <a:r>
              <a:rPr lang="en-US" sz="2000" b="1" i="1">
                <a:solidFill>
                  <a:schemeClr val="tx1">
                    <a:alpha val="80000"/>
                  </a:schemeClr>
                </a:solidFill>
                <a:effectLst/>
              </a:rPr>
              <a:t>Nếu như nói Gradient Descent là cốt lõi của các thuật toán Machine Learning thì đạo hàm chính là cốt lõi của Gradient Descent</a:t>
            </a:r>
            <a:endParaRPr lang="en-US" sz="2000" i="1">
              <a:solidFill>
                <a:schemeClr val="tx1">
                  <a:alpha val="80000"/>
                </a:schemeClr>
              </a:solidFill>
            </a:endParaRPr>
          </a:p>
        </p:txBody>
      </p:sp>
      <p:grpSp>
        <p:nvGrpSpPr>
          <p:cNvPr id="16" name="Group 15">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2" name="Footer Placeholder 1">
            <a:extLst>
              <a:ext uri="{FF2B5EF4-FFF2-40B4-BE49-F238E27FC236}">
                <a16:creationId xmlns:a16="http://schemas.microsoft.com/office/drawing/2014/main" id="{3B74AFE0-36BB-8BEB-798A-7DA2F22EAF01}"/>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C7B82829-84DA-C13C-B4C6-1B198C914027}"/>
              </a:ext>
            </a:extLst>
          </p:cNvPr>
          <p:cNvSpPr>
            <a:spLocks noGrp="1"/>
          </p:cNvSpPr>
          <p:nvPr>
            <p:ph type="sldNum" sz="quarter" idx="12"/>
          </p:nvPr>
        </p:nvSpPr>
        <p:spPr/>
        <p:txBody>
          <a:bodyPr/>
          <a:lstStyle/>
          <a:p>
            <a:fld id="{14F919B8-2280-4952-9C49-D16026F3A2DF}" type="slidenum">
              <a:rPr lang="en-US" smtClean="0"/>
              <a:t>6</a:t>
            </a:fld>
            <a:endParaRPr lang="en-US"/>
          </a:p>
        </p:txBody>
      </p:sp>
    </p:spTree>
    <p:extLst>
      <p:ext uri="{BB962C8B-B14F-4D97-AF65-F5344CB8AC3E}">
        <p14:creationId xmlns:p14="http://schemas.microsoft.com/office/powerpoint/2010/main" val="55753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ý thuyết về mặt phẳng toạ độ">
            <a:extLst>
              <a:ext uri="{FF2B5EF4-FFF2-40B4-BE49-F238E27FC236}">
                <a16:creationId xmlns:a16="http://schemas.microsoft.com/office/drawing/2014/main" id="{9B5A2ABE-A4A8-D072-DDED-659EA0268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7" y="1415769"/>
            <a:ext cx="3333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AC2A32-4150-C850-5891-3FB210A7CB9F}"/>
              </a:ext>
            </a:extLst>
          </p:cNvPr>
          <p:cNvSpPr txBox="1"/>
          <p:nvPr/>
        </p:nvSpPr>
        <p:spPr>
          <a:xfrm>
            <a:off x="1202373" y="1986072"/>
            <a:ext cx="1215397" cy="830997"/>
          </a:xfrm>
          <a:prstGeom prst="rect">
            <a:avLst/>
          </a:prstGeom>
          <a:noFill/>
        </p:spPr>
        <p:txBody>
          <a:bodyPr wrap="none" rtlCol="0">
            <a:spAutoFit/>
          </a:bodyPr>
          <a:lstStyle/>
          <a:p>
            <a:r>
              <a:rPr lang="en-US" sz="4800"/>
              <a:t>.</a:t>
            </a:r>
            <a:r>
              <a:rPr lang="en-US"/>
              <a:t> A(x1, y1)</a:t>
            </a:r>
          </a:p>
        </p:txBody>
      </p:sp>
      <p:sp>
        <p:nvSpPr>
          <p:cNvPr id="6" name="TextBox 5">
            <a:extLst>
              <a:ext uri="{FF2B5EF4-FFF2-40B4-BE49-F238E27FC236}">
                <a16:creationId xmlns:a16="http://schemas.microsoft.com/office/drawing/2014/main" id="{35F74EB4-D883-5EF9-1EAA-4347B4D55041}"/>
              </a:ext>
            </a:extLst>
          </p:cNvPr>
          <p:cNvSpPr txBox="1"/>
          <p:nvPr/>
        </p:nvSpPr>
        <p:spPr>
          <a:xfrm>
            <a:off x="2407102" y="2342259"/>
            <a:ext cx="1207382" cy="830997"/>
          </a:xfrm>
          <a:prstGeom prst="rect">
            <a:avLst/>
          </a:prstGeom>
          <a:noFill/>
        </p:spPr>
        <p:txBody>
          <a:bodyPr wrap="none" rtlCol="0">
            <a:spAutoFit/>
          </a:bodyPr>
          <a:lstStyle/>
          <a:p>
            <a:r>
              <a:rPr lang="en-US" sz="4800"/>
              <a:t>.</a:t>
            </a:r>
            <a:r>
              <a:rPr lang="en-US"/>
              <a:t> B(x2, y2)</a:t>
            </a:r>
          </a:p>
        </p:txBody>
      </p:sp>
      <p:sp>
        <p:nvSpPr>
          <p:cNvPr id="7" name="TextBox 6">
            <a:extLst>
              <a:ext uri="{FF2B5EF4-FFF2-40B4-BE49-F238E27FC236}">
                <a16:creationId xmlns:a16="http://schemas.microsoft.com/office/drawing/2014/main" id="{0C5D2E73-A3B8-6FD3-B810-F7AE726D20AE}"/>
              </a:ext>
            </a:extLst>
          </p:cNvPr>
          <p:cNvSpPr txBox="1"/>
          <p:nvPr/>
        </p:nvSpPr>
        <p:spPr>
          <a:xfrm>
            <a:off x="3186060" y="1545204"/>
            <a:ext cx="1881529" cy="830997"/>
          </a:xfrm>
          <a:prstGeom prst="rect">
            <a:avLst/>
          </a:prstGeom>
          <a:noFill/>
        </p:spPr>
        <p:txBody>
          <a:bodyPr wrap="square" rtlCol="0">
            <a:spAutoFit/>
          </a:bodyPr>
          <a:lstStyle/>
          <a:p>
            <a:r>
              <a:rPr lang="en-US" sz="4800"/>
              <a:t>.</a:t>
            </a:r>
            <a:r>
              <a:rPr lang="en-US"/>
              <a:t> C(x3, y3)</a:t>
            </a:r>
          </a:p>
        </p:txBody>
      </p:sp>
      <p:cxnSp>
        <p:nvCxnSpPr>
          <p:cNvPr id="8" name="Straight Connector 7">
            <a:extLst>
              <a:ext uri="{FF2B5EF4-FFF2-40B4-BE49-F238E27FC236}">
                <a16:creationId xmlns:a16="http://schemas.microsoft.com/office/drawing/2014/main" id="{108FAB8A-C4A8-9843-2157-7ADC89AFD7B9}"/>
              </a:ext>
            </a:extLst>
          </p:cNvPr>
          <p:cNvCxnSpPr>
            <a:cxnSpLocks/>
          </p:cNvCxnSpPr>
          <p:nvPr/>
        </p:nvCxnSpPr>
        <p:spPr>
          <a:xfrm flipV="1">
            <a:off x="1043105" y="1106259"/>
            <a:ext cx="2981739" cy="241189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C6BDE57-467B-B70E-F48D-E92B11A00B86}"/>
              </a:ext>
            </a:extLst>
          </p:cNvPr>
          <p:cNvSpPr txBox="1"/>
          <p:nvPr/>
        </p:nvSpPr>
        <p:spPr>
          <a:xfrm rot="19282348">
            <a:off x="3041886" y="958272"/>
            <a:ext cx="1115242" cy="400110"/>
          </a:xfrm>
          <a:prstGeom prst="rect">
            <a:avLst/>
          </a:prstGeom>
          <a:noFill/>
        </p:spPr>
        <p:txBody>
          <a:bodyPr wrap="none" rtlCol="0">
            <a:spAutoFit/>
          </a:bodyPr>
          <a:lstStyle/>
          <a:p>
            <a:r>
              <a:rPr lang="en-US" sz="2000"/>
              <a:t>Y</a:t>
            </a:r>
            <a:r>
              <a:rPr lang="en-US" sz="2000" baseline="-25000"/>
              <a:t> </a:t>
            </a:r>
            <a:r>
              <a:rPr lang="en-US" sz="2000"/>
              <a:t>= ax</a:t>
            </a:r>
            <a:r>
              <a:rPr lang="en-US" sz="2000" baseline="-25000"/>
              <a:t> </a:t>
            </a:r>
            <a:r>
              <a:rPr lang="en-US" sz="2000"/>
              <a:t>+ b</a:t>
            </a:r>
          </a:p>
        </p:txBody>
      </p:sp>
      <p:sp>
        <p:nvSpPr>
          <p:cNvPr id="13" name="TextBox 12">
            <a:extLst>
              <a:ext uri="{FF2B5EF4-FFF2-40B4-BE49-F238E27FC236}">
                <a16:creationId xmlns:a16="http://schemas.microsoft.com/office/drawing/2014/main" id="{46B94298-D411-308C-F834-8AF9539897D1}"/>
              </a:ext>
            </a:extLst>
          </p:cNvPr>
          <p:cNvSpPr txBox="1"/>
          <p:nvPr/>
        </p:nvSpPr>
        <p:spPr>
          <a:xfrm>
            <a:off x="5199022" y="893875"/>
            <a:ext cx="2255715" cy="461665"/>
          </a:xfrm>
          <a:prstGeom prst="rect">
            <a:avLst/>
          </a:prstGeom>
          <a:noFill/>
        </p:spPr>
        <p:txBody>
          <a:bodyPr wrap="square" rtlCol="0">
            <a:spAutoFit/>
          </a:bodyPr>
          <a:lstStyle/>
          <a:p>
            <a:r>
              <a:rPr lang="en-US" sz="2400"/>
              <a:t>y</a:t>
            </a:r>
            <a:r>
              <a:rPr lang="en-US" sz="2400" baseline="-25000"/>
              <a:t>1</a:t>
            </a:r>
            <a:r>
              <a:rPr lang="en-US" sz="2400"/>
              <a:t> = ax</a:t>
            </a:r>
            <a:r>
              <a:rPr lang="en-US" sz="2400" baseline="-25000"/>
              <a:t>1</a:t>
            </a:r>
            <a:r>
              <a:rPr lang="en-US" sz="2400"/>
              <a:t> + b</a:t>
            </a:r>
          </a:p>
        </p:txBody>
      </p:sp>
      <p:sp>
        <p:nvSpPr>
          <p:cNvPr id="14" name="TextBox 13">
            <a:extLst>
              <a:ext uri="{FF2B5EF4-FFF2-40B4-BE49-F238E27FC236}">
                <a16:creationId xmlns:a16="http://schemas.microsoft.com/office/drawing/2014/main" id="{35D8F89B-C8D6-98F9-7E5D-DC7F867D003A}"/>
              </a:ext>
            </a:extLst>
          </p:cNvPr>
          <p:cNvSpPr txBox="1"/>
          <p:nvPr/>
        </p:nvSpPr>
        <p:spPr>
          <a:xfrm>
            <a:off x="5186071" y="1313193"/>
            <a:ext cx="2255715" cy="461665"/>
          </a:xfrm>
          <a:prstGeom prst="rect">
            <a:avLst/>
          </a:prstGeom>
          <a:noFill/>
        </p:spPr>
        <p:txBody>
          <a:bodyPr wrap="square" rtlCol="0">
            <a:spAutoFit/>
          </a:bodyPr>
          <a:lstStyle/>
          <a:p>
            <a:r>
              <a:rPr lang="en-US" sz="2400"/>
              <a:t>y</a:t>
            </a:r>
            <a:r>
              <a:rPr lang="en-US" sz="2400" baseline="-25000"/>
              <a:t>2</a:t>
            </a:r>
            <a:r>
              <a:rPr lang="en-US" sz="2400"/>
              <a:t> = ax</a:t>
            </a:r>
            <a:r>
              <a:rPr lang="en-US" sz="2400" baseline="-25000"/>
              <a:t>2</a:t>
            </a:r>
            <a:r>
              <a:rPr lang="en-US" sz="2400"/>
              <a:t> + b</a:t>
            </a:r>
          </a:p>
        </p:txBody>
      </p:sp>
      <p:sp>
        <p:nvSpPr>
          <p:cNvPr id="15" name="TextBox 14">
            <a:extLst>
              <a:ext uri="{FF2B5EF4-FFF2-40B4-BE49-F238E27FC236}">
                <a16:creationId xmlns:a16="http://schemas.microsoft.com/office/drawing/2014/main" id="{EDDD38D9-641C-43E2-4636-981FB541A23E}"/>
              </a:ext>
            </a:extLst>
          </p:cNvPr>
          <p:cNvSpPr txBox="1"/>
          <p:nvPr/>
        </p:nvSpPr>
        <p:spPr>
          <a:xfrm>
            <a:off x="5192785" y="1700532"/>
            <a:ext cx="2255715" cy="461665"/>
          </a:xfrm>
          <a:prstGeom prst="rect">
            <a:avLst/>
          </a:prstGeom>
          <a:noFill/>
        </p:spPr>
        <p:txBody>
          <a:bodyPr wrap="square" rtlCol="0">
            <a:spAutoFit/>
          </a:bodyPr>
          <a:lstStyle/>
          <a:p>
            <a:r>
              <a:rPr lang="en-US" sz="2400"/>
              <a:t>y</a:t>
            </a:r>
            <a:r>
              <a:rPr lang="en-US" sz="2400" baseline="-25000"/>
              <a:t>3</a:t>
            </a:r>
            <a:r>
              <a:rPr lang="en-US" sz="2400"/>
              <a:t> = ax</a:t>
            </a:r>
            <a:r>
              <a:rPr lang="en-US" sz="2400" baseline="-25000"/>
              <a:t>3</a:t>
            </a:r>
            <a:r>
              <a:rPr lang="en-US" sz="2400"/>
              <a:t> + b</a:t>
            </a:r>
          </a:p>
        </p:txBody>
      </p:sp>
      <p:cxnSp>
        <p:nvCxnSpPr>
          <p:cNvPr id="17" name="Straight Arrow Connector 16">
            <a:extLst>
              <a:ext uri="{FF2B5EF4-FFF2-40B4-BE49-F238E27FC236}">
                <a16:creationId xmlns:a16="http://schemas.microsoft.com/office/drawing/2014/main" id="{E4F39E9B-0633-F26B-EE11-F9C1E36A2D7D}"/>
              </a:ext>
            </a:extLst>
          </p:cNvPr>
          <p:cNvCxnSpPr>
            <a:cxnSpLocks/>
          </p:cNvCxnSpPr>
          <p:nvPr/>
        </p:nvCxnSpPr>
        <p:spPr>
          <a:xfrm>
            <a:off x="7144959" y="1531247"/>
            <a:ext cx="19265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F5285F1D-A60D-9290-4A53-AFD9A04B14F7}"/>
              </a:ext>
            </a:extLst>
          </p:cNvPr>
          <p:cNvSpPr txBox="1"/>
          <p:nvPr/>
        </p:nvSpPr>
        <p:spPr>
          <a:xfrm>
            <a:off x="9400674" y="1304528"/>
            <a:ext cx="936143" cy="369332"/>
          </a:xfrm>
          <a:prstGeom prst="rect">
            <a:avLst/>
          </a:prstGeom>
          <a:noFill/>
        </p:spPr>
        <p:txBody>
          <a:bodyPr wrap="square" rtlCol="0">
            <a:spAutoFit/>
          </a:bodyPr>
          <a:lstStyle/>
          <a:p>
            <a:r>
              <a:rPr lang="en-US"/>
              <a:t>y = Ax</a:t>
            </a:r>
          </a:p>
        </p:txBody>
      </p:sp>
      <p:sp>
        <p:nvSpPr>
          <p:cNvPr id="2" name="TextBox 1">
            <a:extLst>
              <a:ext uri="{FF2B5EF4-FFF2-40B4-BE49-F238E27FC236}">
                <a16:creationId xmlns:a16="http://schemas.microsoft.com/office/drawing/2014/main" id="{97F39C68-418A-BD2A-AD39-F54BF4A7364E}"/>
              </a:ext>
            </a:extLst>
          </p:cNvPr>
          <p:cNvSpPr txBox="1"/>
          <p:nvPr/>
        </p:nvSpPr>
        <p:spPr>
          <a:xfrm>
            <a:off x="7019122" y="386591"/>
            <a:ext cx="2255715" cy="830997"/>
          </a:xfrm>
          <a:prstGeom prst="rect">
            <a:avLst/>
          </a:prstGeom>
          <a:noFill/>
        </p:spPr>
        <p:txBody>
          <a:bodyPr wrap="square" rtlCol="0">
            <a:spAutoFit/>
          </a:bodyPr>
          <a:lstStyle/>
          <a:p>
            <a:r>
              <a:rPr lang="en-US" sz="1200"/>
              <a:t>Như bài trước, bước này để viết gọn tổng hợp các phương trình với mỗi điểm về dạng 1 phương trình với biến là ma trận</a:t>
            </a:r>
          </a:p>
        </p:txBody>
      </p:sp>
      <p:sp>
        <p:nvSpPr>
          <p:cNvPr id="3" name="TextBox 2">
            <a:extLst>
              <a:ext uri="{FF2B5EF4-FFF2-40B4-BE49-F238E27FC236}">
                <a16:creationId xmlns:a16="http://schemas.microsoft.com/office/drawing/2014/main" id="{62DB4269-BA42-9BB1-A9EC-3BC1BCB9A113}"/>
              </a:ext>
            </a:extLst>
          </p:cNvPr>
          <p:cNvSpPr txBox="1"/>
          <p:nvPr/>
        </p:nvSpPr>
        <p:spPr>
          <a:xfrm>
            <a:off x="5192785" y="2342259"/>
            <a:ext cx="6611739" cy="1754326"/>
          </a:xfrm>
          <a:prstGeom prst="rect">
            <a:avLst/>
          </a:prstGeom>
          <a:noFill/>
        </p:spPr>
        <p:txBody>
          <a:bodyPr wrap="square" rtlCol="0">
            <a:spAutoFit/>
          </a:bodyPr>
          <a:lstStyle/>
          <a:p>
            <a:pPr marL="285750" indent="-285750">
              <a:buFontTx/>
              <a:buChar char="-"/>
            </a:pPr>
            <a:r>
              <a:rPr lang="en-US"/>
              <a:t>Phương trình </a:t>
            </a:r>
            <a:r>
              <a:rPr lang="en-US" i="1"/>
              <a:t>y = Ax </a:t>
            </a:r>
            <a:r>
              <a:rPr lang="en-US"/>
              <a:t>không giải được nên mình sẽ tìm x sao cho </a:t>
            </a:r>
            <a:r>
              <a:rPr lang="en-US" i="1"/>
              <a:t>Ax</a:t>
            </a:r>
            <a:r>
              <a:rPr lang="en-US"/>
              <a:t> gần với</a:t>
            </a:r>
            <a:r>
              <a:rPr lang="en-US" i="1"/>
              <a:t> y </a:t>
            </a:r>
            <a:r>
              <a:rPr lang="en-US"/>
              <a:t>nhất nói cách khác là tìm x sao cho </a:t>
            </a:r>
            <a:r>
              <a:rPr lang="en-US" i="1"/>
              <a:t>(Ax-y) </a:t>
            </a:r>
            <a:r>
              <a:rPr lang="en-US"/>
              <a:t>là nhỏ nhất</a:t>
            </a:r>
          </a:p>
          <a:p>
            <a:pPr marL="285750" indent="-285750">
              <a:buFont typeface="Symbol" panose="05050102010706020507" pitchFamily="18" charset="2"/>
              <a:buChar char="Þ"/>
            </a:pPr>
            <a:r>
              <a:rPr lang="en-US" i="1"/>
              <a:t>Vector (Ax – y) cũng phải có độ dài ngắn nhất, độ dài một vector là căn bậc 2 của bình phương, nhưng ở đây chúng ta chỉ cần tìm min của bình phương là được đó chính là phương sai</a:t>
            </a:r>
          </a:p>
          <a:p>
            <a:pPr marL="285750" indent="-285750">
              <a:buFont typeface="Symbol" panose="05050102010706020507" pitchFamily="18" charset="2"/>
              <a:buChar char="Þ"/>
            </a:pPr>
            <a:r>
              <a:rPr lang="en-US" i="1"/>
              <a:t>(Ax – y)</a:t>
            </a:r>
            <a:r>
              <a:rPr lang="en-US" i="1" baseline="30000"/>
              <a:t>2</a:t>
            </a:r>
            <a:r>
              <a:rPr lang="en-US" i="1"/>
              <a:t> </a:t>
            </a:r>
            <a:r>
              <a:rPr lang="en-US"/>
              <a:t>là nhỏ nhất (đây chính là phương sai min)</a:t>
            </a:r>
          </a:p>
        </p:txBody>
      </p:sp>
      <p:sp>
        <p:nvSpPr>
          <p:cNvPr id="19" name="TextBox 18">
            <a:extLst>
              <a:ext uri="{FF2B5EF4-FFF2-40B4-BE49-F238E27FC236}">
                <a16:creationId xmlns:a16="http://schemas.microsoft.com/office/drawing/2014/main" id="{8E476BEF-16A6-644D-61BD-3616BA9C864A}"/>
              </a:ext>
            </a:extLst>
          </p:cNvPr>
          <p:cNvSpPr txBox="1"/>
          <p:nvPr/>
        </p:nvSpPr>
        <p:spPr>
          <a:xfrm>
            <a:off x="5192785" y="4154347"/>
            <a:ext cx="2884661" cy="646331"/>
          </a:xfrm>
          <a:prstGeom prst="rect">
            <a:avLst/>
          </a:prstGeom>
          <a:noFill/>
        </p:spPr>
        <p:txBody>
          <a:bodyPr wrap="square" rtlCol="0">
            <a:spAutoFit/>
          </a:bodyPr>
          <a:lstStyle/>
          <a:p>
            <a:pPr marL="285750" indent="-285750">
              <a:buFontTx/>
              <a:buChar char="-"/>
            </a:pPr>
            <a:r>
              <a:rPr lang="en-US"/>
              <a:t>Gọi hàm trên là f(x)</a:t>
            </a:r>
          </a:p>
          <a:p>
            <a:pPr marL="285750" indent="-285750">
              <a:buFont typeface="Symbol" panose="05050102010706020507" pitchFamily="18" charset="2"/>
              <a:buChar char="Þ"/>
            </a:pPr>
            <a:r>
              <a:rPr lang="en-US"/>
              <a:t>f(x) = (Ax – y)</a:t>
            </a:r>
            <a:r>
              <a:rPr lang="en-US" baseline="30000"/>
              <a:t>2      </a:t>
            </a:r>
          </a:p>
        </p:txBody>
      </p:sp>
      <p:sp>
        <p:nvSpPr>
          <p:cNvPr id="21" name="TextBox 20">
            <a:extLst>
              <a:ext uri="{FF2B5EF4-FFF2-40B4-BE49-F238E27FC236}">
                <a16:creationId xmlns:a16="http://schemas.microsoft.com/office/drawing/2014/main" id="{483F8AF8-26CE-80CD-5CD0-7223355D137F}"/>
              </a:ext>
            </a:extLst>
          </p:cNvPr>
          <p:cNvSpPr txBox="1"/>
          <p:nvPr/>
        </p:nvSpPr>
        <p:spPr>
          <a:xfrm>
            <a:off x="3476947" y="4818970"/>
            <a:ext cx="8016043" cy="923330"/>
          </a:xfrm>
          <a:prstGeom prst="rect">
            <a:avLst/>
          </a:prstGeom>
          <a:noFill/>
        </p:spPr>
        <p:txBody>
          <a:bodyPr wrap="square" rtlCol="0">
            <a:spAutoFit/>
          </a:bodyPr>
          <a:lstStyle/>
          <a:p>
            <a:pPr marL="285750" indent="-285750">
              <a:buFontTx/>
              <a:buChar char="-"/>
            </a:pPr>
            <a:r>
              <a:rPr lang="en-US"/>
              <a:t>Thì để hàm f(x) là nhỏ nhất thì cần kiểm tra f’(x) = 0 (cực trị của hàm f(x)) </a:t>
            </a:r>
          </a:p>
          <a:p>
            <a:pPr marL="285750" indent="-285750">
              <a:buFont typeface="Symbol" panose="05050102010706020507" pitchFamily="18" charset="2"/>
              <a:buChar char="Þ"/>
            </a:pPr>
            <a:r>
              <a:rPr lang="en-US"/>
              <a:t>Tìm các điểm x</a:t>
            </a:r>
            <a:r>
              <a:rPr lang="en-US" baseline="-25000"/>
              <a:t>i</a:t>
            </a:r>
            <a:r>
              <a:rPr lang="en-US"/>
              <a:t> để f’(x</a:t>
            </a:r>
            <a:r>
              <a:rPr lang="en-US" baseline="-25000"/>
              <a:t>i</a:t>
            </a:r>
            <a:r>
              <a:rPr lang="en-US"/>
              <a:t>) = 0 sau đó thế vào f(x</a:t>
            </a:r>
            <a:r>
              <a:rPr lang="en-US" baseline="-25000"/>
              <a:t>i</a:t>
            </a:r>
            <a:r>
              <a:rPr lang="en-US"/>
              <a:t>) để tìm giá trị f(x) nhỏ nhất</a:t>
            </a:r>
          </a:p>
          <a:p>
            <a:r>
              <a:rPr lang="en-US"/>
              <a:t> </a:t>
            </a:r>
          </a:p>
        </p:txBody>
      </p:sp>
      <p:sp>
        <p:nvSpPr>
          <p:cNvPr id="24" name="TextBox 23">
            <a:extLst>
              <a:ext uri="{FF2B5EF4-FFF2-40B4-BE49-F238E27FC236}">
                <a16:creationId xmlns:a16="http://schemas.microsoft.com/office/drawing/2014/main" id="{DFF1AB3B-B913-EC91-4088-881015920E39}"/>
              </a:ext>
            </a:extLst>
          </p:cNvPr>
          <p:cNvSpPr txBox="1"/>
          <p:nvPr/>
        </p:nvSpPr>
        <p:spPr>
          <a:xfrm>
            <a:off x="1202373" y="5561741"/>
            <a:ext cx="9883603" cy="415498"/>
          </a:xfrm>
          <a:prstGeom prst="rect">
            <a:avLst/>
          </a:prstGeom>
          <a:noFill/>
        </p:spPr>
        <p:txBody>
          <a:bodyPr wrap="none" rtlCol="0">
            <a:spAutoFit/>
          </a:bodyPr>
          <a:lstStyle/>
          <a:p>
            <a:r>
              <a:rPr lang="en-US" sz="2100" b="1"/>
              <a:t>Đúng là ta có thể giải quyết nó như thế, nhưng vấn đề nó không đơn giản như vậy? 😝</a:t>
            </a:r>
          </a:p>
        </p:txBody>
      </p:sp>
      <p:sp>
        <p:nvSpPr>
          <p:cNvPr id="10" name="Footer Placeholder 9">
            <a:extLst>
              <a:ext uri="{FF2B5EF4-FFF2-40B4-BE49-F238E27FC236}">
                <a16:creationId xmlns:a16="http://schemas.microsoft.com/office/drawing/2014/main" id="{22036287-77FB-7D4D-5508-37D344A150A2}"/>
              </a:ext>
            </a:extLst>
          </p:cNvPr>
          <p:cNvSpPr>
            <a:spLocks noGrp="1"/>
          </p:cNvSpPr>
          <p:nvPr>
            <p:ph type="ftr" sz="quarter" idx="11"/>
          </p:nvPr>
        </p:nvSpPr>
        <p:spPr/>
        <p:txBody>
          <a:bodyPr/>
          <a:lstStyle/>
          <a:p>
            <a:r>
              <a:rPr lang="en-US"/>
              <a:t>© 2023 Đào Xuân Hoàng Tuấn (Salmon)</a:t>
            </a:r>
          </a:p>
        </p:txBody>
      </p:sp>
      <p:sp>
        <p:nvSpPr>
          <p:cNvPr id="11" name="Slide Number Placeholder 10">
            <a:extLst>
              <a:ext uri="{FF2B5EF4-FFF2-40B4-BE49-F238E27FC236}">
                <a16:creationId xmlns:a16="http://schemas.microsoft.com/office/drawing/2014/main" id="{641C70C6-5666-0DC3-F895-19F04B671B61}"/>
              </a:ext>
            </a:extLst>
          </p:cNvPr>
          <p:cNvSpPr>
            <a:spLocks noGrp="1"/>
          </p:cNvSpPr>
          <p:nvPr>
            <p:ph type="sldNum" sz="quarter" idx="12"/>
          </p:nvPr>
        </p:nvSpPr>
        <p:spPr/>
        <p:txBody>
          <a:bodyPr/>
          <a:lstStyle/>
          <a:p>
            <a:fld id="{14F919B8-2280-4952-9C49-D16026F3A2DF}" type="slidenum">
              <a:rPr lang="en-US" smtClean="0"/>
              <a:t>7</a:t>
            </a:fld>
            <a:endParaRPr lang="en-US"/>
          </a:p>
        </p:txBody>
      </p:sp>
    </p:spTree>
    <p:extLst>
      <p:ext uri="{BB962C8B-B14F-4D97-AF65-F5344CB8AC3E}">
        <p14:creationId xmlns:p14="http://schemas.microsoft.com/office/powerpoint/2010/main" val="28792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a:extLst>
              <a:ext uri="{FF2B5EF4-FFF2-40B4-BE49-F238E27FC236}">
                <a16:creationId xmlns:a16="http://schemas.microsoft.com/office/drawing/2014/main" id="{F2C6AAF8-5CB8-5A78-08E0-AB39009B73A0}"/>
              </a:ext>
            </a:extLst>
          </p:cNvPr>
          <p:cNvSpPr txBox="1"/>
          <p:nvPr/>
        </p:nvSpPr>
        <p:spPr>
          <a:xfrm>
            <a:off x="2726279" y="1741337"/>
            <a:ext cx="6739136"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i="1" kern="1200">
                <a:solidFill>
                  <a:schemeClr val="tx2"/>
                </a:solidFill>
                <a:latin typeface="+mj-lt"/>
                <a:ea typeface="+mj-ea"/>
                <a:cs typeface="+mj-cs"/>
              </a:rPr>
              <a:t>Ta xét một ví dụ khác đơn giản hơn…</a:t>
            </a:r>
          </a:p>
        </p:txBody>
      </p:sp>
      <p:grpSp>
        <p:nvGrpSpPr>
          <p:cNvPr id="11" name="Group 10">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8" name="Freeform: Shape 17">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2">
            <a:extLst>
              <a:ext uri="{FF2B5EF4-FFF2-40B4-BE49-F238E27FC236}">
                <a16:creationId xmlns:a16="http://schemas.microsoft.com/office/drawing/2014/main" id="{02D103CE-F721-D595-9B37-C0E2CC54ED28}"/>
              </a:ext>
            </a:extLst>
          </p:cNvPr>
          <p:cNvSpPr>
            <a:spLocks noGrp="1"/>
          </p:cNvSpPr>
          <p:nvPr>
            <p:ph type="ftr" sz="quarter" idx="11"/>
          </p:nvPr>
        </p:nvSpPr>
        <p:spPr/>
        <p:txBody>
          <a:bodyPr/>
          <a:lstStyle/>
          <a:p>
            <a:r>
              <a:rPr lang="en-US"/>
              <a:t>© 2023 Đào Xuân Hoàng Tuấn (Salmon)</a:t>
            </a:r>
          </a:p>
        </p:txBody>
      </p:sp>
      <p:sp>
        <p:nvSpPr>
          <p:cNvPr id="4" name="Slide Number Placeholder 3">
            <a:extLst>
              <a:ext uri="{FF2B5EF4-FFF2-40B4-BE49-F238E27FC236}">
                <a16:creationId xmlns:a16="http://schemas.microsoft.com/office/drawing/2014/main" id="{CA1E243C-7F29-E0C8-6A6B-A30B2AD38D56}"/>
              </a:ext>
            </a:extLst>
          </p:cNvPr>
          <p:cNvSpPr>
            <a:spLocks noGrp="1"/>
          </p:cNvSpPr>
          <p:nvPr>
            <p:ph type="sldNum" sz="quarter" idx="12"/>
          </p:nvPr>
        </p:nvSpPr>
        <p:spPr/>
        <p:txBody>
          <a:bodyPr/>
          <a:lstStyle/>
          <a:p>
            <a:fld id="{14F919B8-2280-4952-9C49-D16026F3A2DF}" type="slidenum">
              <a:rPr lang="en-US" smtClean="0"/>
              <a:t>8</a:t>
            </a:fld>
            <a:endParaRPr lang="en-US"/>
          </a:p>
        </p:txBody>
      </p:sp>
    </p:spTree>
    <p:extLst>
      <p:ext uri="{BB962C8B-B14F-4D97-AF65-F5344CB8AC3E}">
        <p14:creationId xmlns:p14="http://schemas.microsoft.com/office/powerpoint/2010/main" val="298380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E13658-7846-02DA-3AD7-85413DD25C9D}"/>
              </a:ext>
            </a:extLst>
          </p:cNvPr>
          <p:cNvSpPr txBox="1"/>
          <p:nvPr/>
        </p:nvSpPr>
        <p:spPr>
          <a:xfrm>
            <a:off x="804672" y="802955"/>
            <a:ext cx="5212670" cy="1454051"/>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3300" b="1" kern="1200">
                <a:solidFill>
                  <a:schemeClr val="tx2"/>
                </a:solidFill>
                <a:latin typeface="+mj-lt"/>
                <a:ea typeface="+mj-ea"/>
                <a:cs typeface="+mj-cs"/>
              </a:rPr>
              <a:t>Bài toán tối ưu: Tìm x sao cho </a:t>
            </a:r>
            <a:r>
              <a:rPr lang="en-US" sz="3300" b="1" i="1" kern="1200">
                <a:solidFill>
                  <a:schemeClr val="tx2"/>
                </a:solidFill>
                <a:latin typeface="+mj-lt"/>
                <a:ea typeface="+mj-ea"/>
                <a:cs typeface="+mj-cs"/>
              </a:rPr>
              <a:t>f(x) = x</a:t>
            </a:r>
            <a:r>
              <a:rPr lang="en-US" sz="3300" b="1" i="1" kern="1200" baseline="30000">
                <a:solidFill>
                  <a:schemeClr val="tx2"/>
                </a:solidFill>
                <a:latin typeface="+mj-lt"/>
                <a:ea typeface="+mj-ea"/>
                <a:cs typeface="+mj-cs"/>
              </a:rPr>
              <a:t>4</a:t>
            </a:r>
            <a:r>
              <a:rPr lang="en-US" sz="3300" b="1" i="1" kern="1200">
                <a:solidFill>
                  <a:schemeClr val="tx2"/>
                </a:solidFill>
                <a:latin typeface="+mj-lt"/>
                <a:ea typeface="+mj-ea"/>
                <a:cs typeface="+mj-cs"/>
              </a:rPr>
              <a:t> – 5x</a:t>
            </a:r>
            <a:r>
              <a:rPr lang="en-US" sz="3300" b="1" i="1" kern="1200" baseline="30000">
                <a:solidFill>
                  <a:schemeClr val="tx2"/>
                </a:solidFill>
                <a:latin typeface="+mj-lt"/>
                <a:ea typeface="+mj-ea"/>
                <a:cs typeface="+mj-cs"/>
              </a:rPr>
              <a:t>2</a:t>
            </a:r>
            <a:r>
              <a:rPr lang="en-US" sz="3300" b="1" i="1" kern="1200">
                <a:solidFill>
                  <a:schemeClr val="tx2"/>
                </a:solidFill>
                <a:latin typeface="+mj-lt"/>
                <a:ea typeface="+mj-ea"/>
                <a:cs typeface="+mj-cs"/>
              </a:rPr>
              <a:t> – x + 3 </a:t>
            </a:r>
          </a:p>
          <a:p>
            <a:pPr>
              <a:lnSpc>
                <a:spcPct val="90000"/>
              </a:lnSpc>
              <a:spcBef>
                <a:spcPct val="0"/>
              </a:spcBef>
              <a:spcAft>
                <a:spcPts val="600"/>
              </a:spcAft>
            </a:pPr>
            <a:r>
              <a:rPr lang="en-US" sz="3300" b="1" kern="1200">
                <a:solidFill>
                  <a:schemeClr val="tx2"/>
                </a:solidFill>
                <a:latin typeface="+mj-lt"/>
                <a:ea typeface="+mj-ea"/>
                <a:cs typeface="+mj-cs"/>
              </a:rPr>
              <a:t>đạt đến giá trị nhỏ nhất</a:t>
            </a:r>
          </a:p>
        </p:txBody>
      </p:sp>
      <p:sp>
        <p:nvSpPr>
          <p:cNvPr id="5" name="TextBox 4">
            <a:extLst>
              <a:ext uri="{FF2B5EF4-FFF2-40B4-BE49-F238E27FC236}">
                <a16:creationId xmlns:a16="http://schemas.microsoft.com/office/drawing/2014/main" id="{E4F9F6EB-6085-C8D2-062D-A8DE15A0D314}"/>
              </a:ext>
            </a:extLst>
          </p:cNvPr>
          <p:cNvSpPr txBox="1"/>
          <p:nvPr/>
        </p:nvSpPr>
        <p:spPr>
          <a:xfrm>
            <a:off x="8046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solidFill>
                  <a:schemeClr val="tx2"/>
                </a:solidFill>
              </a:rPr>
              <a:t>Một cách tiếp cận phổ biến là tìm f’(x) = 0 để tìm các điểm cực trị, sau đó tìm các điểm cực tiểu rồi gán vào f(x) để tìm điểm cực tiểu nhỏ nhất (global minimum)</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 Vấn đề với cách tiếp cận trên là đôi khi </a:t>
            </a:r>
            <a:r>
              <a:rPr lang="en-US" i="1">
                <a:solidFill>
                  <a:srgbClr val="FF0000"/>
                </a:solidFill>
              </a:rPr>
              <a:t>phương trình f’(x) = 0 không dễ dàng để giải quyết</a:t>
            </a:r>
            <a:r>
              <a:rPr lang="en-US" i="1">
                <a:solidFill>
                  <a:schemeClr val="tx2"/>
                </a:solidFill>
              </a:rPr>
              <a:t> </a:t>
            </a:r>
            <a:r>
              <a:rPr lang="en-US">
                <a:solidFill>
                  <a:schemeClr val="tx2"/>
                </a:solidFill>
              </a:rPr>
              <a:t>vậy nên trong trường hợp này, chúng ta có thể sử dụng thuật toán </a:t>
            </a:r>
            <a:r>
              <a:rPr lang="en-US" b="1">
                <a:solidFill>
                  <a:schemeClr val="tx2"/>
                </a:solidFill>
              </a:rPr>
              <a:t>Gradient descent </a:t>
            </a:r>
            <a:r>
              <a:rPr lang="en-US">
                <a:solidFill>
                  <a:schemeClr val="tx2"/>
                </a:solidFill>
              </a:rPr>
              <a:t>để tìm giải pháp gần đúng.</a:t>
            </a:r>
          </a:p>
        </p:txBody>
      </p:sp>
      <p:grpSp>
        <p:nvGrpSpPr>
          <p:cNvPr id="1035" name="Group 103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036" name="Freeform: Shape 103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06C4BE79-1BB8-6D30-1896-BFCAC48B0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816" y="1946787"/>
            <a:ext cx="4030338" cy="31561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873F347-8621-75C5-FECE-57D158026AA0}"/>
              </a:ext>
            </a:extLst>
          </p:cNvPr>
          <p:cNvSpPr txBox="1"/>
          <p:nvPr/>
        </p:nvSpPr>
        <p:spPr>
          <a:xfrm>
            <a:off x="7577013" y="5193189"/>
            <a:ext cx="4161717" cy="525657"/>
          </a:xfrm>
          <a:prstGeom prst="rect">
            <a:avLst/>
          </a:prstGeom>
          <a:noFill/>
        </p:spPr>
        <p:txBody>
          <a:bodyPr wrap="none" rtlCol="0">
            <a:spAutoFit/>
          </a:bodyPr>
          <a:lstStyle/>
          <a:p>
            <a:pPr defTabSz="850392">
              <a:spcAft>
                <a:spcPts val="600"/>
              </a:spcAft>
            </a:pPr>
            <a:r>
              <a:rPr lang="en-US" sz="1116" kern="1200">
                <a:solidFill>
                  <a:schemeClr val="tx1"/>
                </a:solidFill>
                <a:latin typeface="+mn-lt"/>
                <a:ea typeface="+mn-ea"/>
                <a:cs typeface="+mn-cs"/>
              </a:rPr>
              <a:t>Nguồn ảnh: </a:t>
            </a:r>
            <a:r>
              <a:rPr lang="en-US" sz="1116" kern="1200">
                <a:solidFill>
                  <a:schemeClr val="tx1"/>
                </a:solidFill>
                <a:latin typeface="+mn-lt"/>
                <a:ea typeface="+mn-ea"/>
                <a:cs typeface="+mn-cs"/>
                <a:hlinkClick r:id="rId3"/>
              </a:rPr>
              <a:t>https://dunglai.github.io/2017/12/21/gradient-descent/</a:t>
            </a:r>
            <a:endParaRPr lang="en-US" sz="1116" kern="1200">
              <a:solidFill>
                <a:schemeClr val="tx1"/>
              </a:solidFill>
              <a:latin typeface="+mn-lt"/>
              <a:ea typeface="+mn-ea"/>
              <a:cs typeface="+mn-cs"/>
            </a:endParaRPr>
          </a:p>
          <a:p>
            <a:pPr>
              <a:spcAft>
                <a:spcPts val="600"/>
              </a:spcAft>
            </a:pPr>
            <a:endParaRPr lang="en-US" sz="1200"/>
          </a:p>
        </p:txBody>
      </p:sp>
      <p:sp>
        <p:nvSpPr>
          <p:cNvPr id="2" name="Footer Placeholder 1">
            <a:extLst>
              <a:ext uri="{FF2B5EF4-FFF2-40B4-BE49-F238E27FC236}">
                <a16:creationId xmlns:a16="http://schemas.microsoft.com/office/drawing/2014/main" id="{E1AD23EE-EBCE-BC91-4359-7CE461A6946F}"/>
              </a:ext>
            </a:extLst>
          </p:cNvPr>
          <p:cNvSpPr>
            <a:spLocks noGrp="1"/>
          </p:cNvSpPr>
          <p:nvPr>
            <p:ph type="ftr" sz="quarter" idx="11"/>
          </p:nvPr>
        </p:nvSpPr>
        <p:spPr/>
        <p:txBody>
          <a:bodyPr/>
          <a:lstStyle/>
          <a:p>
            <a:r>
              <a:rPr lang="en-US"/>
              <a:t>© 2023 Đào Xuân Hoàng Tuấn (Salmon)</a:t>
            </a:r>
          </a:p>
        </p:txBody>
      </p:sp>
      <p:sp>
        <p:nvSpPr>
          <p:cNvPr id="3" name="Slide Number Placeholder 2">
            <a:extLst>
              <a:ext uri="{FF2B5EF4-FFF2-40B4-BE49-F238E27FC236}">
                <a16:creationId xmlns:a16="http://schemas.microsoft.com/office/drawing/2014/main" id="{D1BB27A6-4D69-E82B-45D9-EC58AB6C1234}"/>
              </a:ext>
            </a:extLst>
          </p:cNvPr>
          <p:cNvSpPr>
            <a:spLocks noGrp="1"/>
          </p:cNvSpPr>
          <p:nvPr>
            <p:ph type="sldNum" sz="quarter" idx="12"/>
          </p:nvPr>
        </p:nvSpPr>
        <p:spPr/>
        <p:txBody>
          <a:bodyPr/>
          <a:lstStyle/>
          <a:p>
            <a:fld id="{14F919B8-2280-4952-9C49-D16026F3A2DF}" type="slidenum">
              <a:rPr lang="en-US" smtClean="0"/>
              <a:t>9</a:t>
            </a:fld>
            <a:endParaRPr lang="en-US"/>
          </a:p>
        </p:txBody>
      </p:sp>
    </p:spTree>
    <p:extLst>
      <p:ext uri="{BB962C8B-B14F-4D97-AF65-F5344CB8AC3E}">
        <p14:creationId xmlns:p14="http://schemas.microsoft.com/office/powerpoint/2010/main" val="1937320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1773</Words>
  <Application>Microsoft Office PowerPoint</Application>
  <PresentationFormat>Widescreen</PresentationFormat>
  <Paragraphs>187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Baskerville Old Face</vt:lpstr>
      <vt:lpstr>Calibri</vt:lpstr>
      <vt:lpstr>Calibri Light</vt:lpstr>
      <vt:lpstr>Source Sans Pro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20</cp:revision>
  <dcterms:created xsi:type="dcterms:W3CDTF">2023-06-01T12:18:58Z</dcterms:created>
  <dcterms:modified xsi:type="dcterms:W3CDTF">2023-06-10T11:47:53Z</dcterms:modified>
</cp:coreProperties>
</file>