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6" r:id="rId4"/>
    <p:sldId id="265" r:id="rId5"/>
    <p:sldId id="263" r:id="rId6"/>
    <p:sldId id="264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72" r:id="rId16"/>
    <p:sldId id="276" r:id="rId17"/>
    <p:sldId id="278" r:id="rId18"/>
    <p:sldId id="277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C0C93D-0644-49D5-83F6-CF12FD2A755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647B306-F73A-4DA6-A4A1-4435C3086047}">
      <dgm:prSet/>
      <dgm:spPr/>
      <dgm:t>
        <a:bodyPr/>
        <a:lstStyle/>
        <a:p>
          <a:r>
            <a:rPr lang="en-US"/>
            <a:t>Là 1 trong những thuật toán supervised-learning đơn giản nhất</a:t>
          </a:r>
        </a:p>
      </dgm:t>
    </dgm:pt>
    <dgm:pt modelId="{F1493A86-D054-4908-8094-8B3AB93E7B5C}" type="parTrans" cxnId="{26863434-DF95-4C2D-BC56-DE968BB09D28}">
      <dgm:prSet/>
      <dgm:spPr/>
      <dgm:t>
        <a:bodyPr/>
        <a:lstStyle/>
        <a:p>
          <a:endParaRPr lang="en-US"/>
        </a:p>
      </dgm:t>
    </dgm:pt>
    <dgm:pt modelId="{27F0658B-435F-4B35-8310-C602AB2797C0}" type="sibTrans" cxnId="{26863434-DF95-4C2D-BC56-DE968BB09D28}">
      <dgm:prSet/>
      <dgm:spPr/>
      <dgm:t>
        <a:bodyPr/>
        <a:lstStyle/>
        <a:p>
          <a:endParaRPr lang="en-US"/>
        </a:p>
      </dgm:t>
    </dgm:pt>
    <dgm:pt modelId="{50F05696-7732-4203-9607-F27AAF1C33B6}">
      <dgm:prSet/>
      <dgm:spPr/>
      <dgm:t>
        <a:bodyPr/>
        <a:lstStyle/>
        <a:p>
          <a:r>
            <a:rPr lang="en-US"/>
            <a:t>Là loại thuật toán Lazy learning (Khi training thuật toán không học bất cứ điều gì từ dữ liệu training)</a:t>
          </a:r>
        </a:p>
      </dgm:t>
    </dgm:pt>
    <dgm:pt modelId="{757AD852-66BB-476C-BF46-06D04196AA75}" type="parTrans" cxnId="{A345116C-4CF1-47B8-B764-7C1C34AD6780}">
      <dgm:prSet/>
      <dgm:spPr/>
      <dgm:t>
        <a:bodyPr/>
        <a:lstStyle/>
        <a:p>
          <a:endParaRPr lang="en-US"/>
        </a:p>
      </dgm:t>
    </dgm:pt>
    <dgm:pt modelId="{99CD8C6C-4FB6-4C82-8200-C7DE0DA32FA7}" type="sibTrans" cxnId="{A345116C-4CF1-47B8-B764-7C1C34AD6780}">
      <dgm:prSet/>
      <dgm:spPr/>
      <dgm:t>
        <a:bodyPr/>
        <a:lstStyle/>
        <a:p>
          <a:endParaRPr lang="en-US"/>
        </a:p>
      </dgm:t>
    </dgm:pt>
    <dgm:pt modelId="{ABD7F991-3820-42EB-A3D2-EC817147BBE7}">
      <dgm:prSet/>
      <dgm:spPr/>
      <dgm:t>
        <a:bodyPr/>
        <a:lstStyle/>
        <a:p>
          <a:r>
            <a:rPr lang="en-US"/>
            <a:t>Mọi tính toán được thực hiện khi cần dự đoán kết quả của dữ liệu mới</a:t>
          </a:r>
        </a:p>
      </dgm:t>
    </dgm:pt>
    <dgm:pt modelId="{055FD2FB-C348-4349-85BD-9DDCE46507D1}" type="parTrans" cxnId="{FC7644A6-B696-45F1-855F-A47C96D5A7CB}">
      <dgm:prSet/>
      <dgm:spPr/>
      <dgm:t>
        <a:bodyPr/>
        <a:lstStyle/>
        <a:p>
          <a:endParaRPr lang="en-US"/>
        </a:p>
      </dgm:t>
    </dgm:pt>
    <dgm:pt modelId="{AF53E2A0-8168-41BE-9B0E-918A7606E0AE}" type="sibTrans" cxnId="{FC7644A6-B696-45F1-855F-A47C96D5A7CB}">
      <dgm:prSet/>
      <dgm:spPr/>
      <dgm:t>
        <a:bodyPr/>
        <a:lstStyle/>
        <a:p>
          <a:endParaRPr lang="en-US"/>
        </a:p>
      </dgm:t>
    </dgm:pt>
    <dgm:pt modelId="{AD8B7125-6485-4BE6-AEA9-7089F14D9452}">
      <dgm:prSet/>
      <dgm:spPr/>
      <dgm:t>
        <a:bodyPr/>
        <a:lstStyle/>
        <a:p>
          <a:r>
            <a:rPr lang="en-US"/>
            <a:t>Có thể áp dụng được vào cả 2 loại bài toán Supervised learning là Classification và Regression</a:t>
          </a:r>
        </a:p>
      </dgm:t>
    </dgm:pt>
    <dgm:pt modelId="{1B4C21C4-0FB0-4166-8AA8-B8471322E4C9}" type="parTrans" cxnId="{67AB1D0D-FB49-4A59-805D-46BA58B847CB}">
      <dgm:prSet/>
      <dgm:spPr/>
      <dgm:t>
        <a:bodyPr/>
        <a:lstStyle/>
        <a:p>
          <a:endParaRPr lang="en-US"/>
        </a:p>
      </dgm:t>
    </dgm:pt>
    <dgm:pt modelId="{C0D1C4A9-302D-42D4-BA02-8FD2678FAE4A}" type="sibTrans" cxnId="{67AB1D0D-FB49-4A59-805D-46BA58B847CB}">
      <dgm:prSet/>
      <dgm:spPr/>
      <dgm:t>
        <a:bodyPr/>
        <a:lstStyle/>
        <a:p>
          <a:endParaRPr lang="en-US"/>
        </a:p>
      </dgm:t>
    </dgm:pt>
    <dgm:pt modelId="{A0EF8232-434A-4026-B6A3-4745BCE0ADDA}">
      <dgm:prSet/>
      <dgm:spPr/>
      <dgm:t>
        <a:bodyPr/>
        <a:lstStyle/>
        <a:p>
          <a:r>
            <a:rPr lang="en-US"/>
            <a:t>KNN còn được gọi là một thuật toán Instance-based hay Memory-based learning.</a:t>
          </a:r>
        </a:p>
      </dgm:t>
    </dgm:pt>
    <dgm:pt modelId="{59EBE84A-D4BB-43AA-81D9-20E9510ED17C}" type="parTrans" cxnId="{827339CC-612E-40FA-9343-B4818753A089}">
      <dgm:prSet/>
      <dgm:spPr/>
      <dgm:t>
        <a:bodyPr/>
        <a:lstStyle/>
        <a:p>
          <a:endParaRPr lang="en-US"/>
        </a:p>
      </dgm:t>
    </dgm:pt>
    <dgm:pt modelId="{0078E4CF-4613-4E9C-9239-C3677684E9F5}" type="sibTrans" cxnId="{827339CC-612E-40FA-9343-B4818753A089}">
      <dgm:prSet/>
      <dgm:spPr/>
      <dgm:t>
        <a:bodyPr/>
        <a:lstStyle/>
        <a:p>
          <a:endParaRPr lang="en-US"/>
        </a:p>
      </dgm:t>
    </dgm:pt>
    <dgm:pt modelId="{4205D52E-A5E0-4AAE-9F7B-4786B8EA9112}" type="pres">
      <dgm:prSet presAssocID="{36C0C93D-0644-49D5-83F6-CF12FD2A755E}" presName="linear" presStyleCnt="0">
        <dgm:presLayoutVars>
          <dgm:animLvl val="lvl"/>
          <dgm:resizeHandles val="exact"/>
        </dgm:presLayoutVars>
      </dgm:prSet>
      <dgm:spPr/>
    </dgm:pt>
    <dgm:pt modelId="{46B6FBB7-DA87-4306-904F-6F0C171D9287}" type="pres">
      <dgm:prSet presAssocID="{D647B306-F73A-4DA6-A4A1-4435C308604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AC993B3-1C25-43D5-8131-76C02311A7AE}" type="pres">
      <dgm:prSet presAssocID="{27F0658B-435F-4B35-8310-C602AB2797C0}" presName="spacer" presStyleCnt="0"/>
      <dgm:spPr/>
    </dgm:pt>
    <dgm:pt modelId="{E6E3CFF6-287C-4151-B668-CE55983B1376}" type="pres">
      <dgm:prSet presAssocID="{50F05696-7732-4203-9607-F27AAF1C33B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9E4960C-E748-4E8D-B32C-78E225ACF8CE}" type="pres">
      <dgm:prSet presAssocID="{99CD8C6C-4FB6-4C82-8200-C7DE0DA32FA7}" presName="spacer" presStyleCnt="0"/>
      <dgm:spPr/>
    </dgm:pt>
    <dgm:pt modelId="{DD42B4EF-658B-42C4-B09A-6FA493C12628}" type="pres">
      <dgm:prSet presAssocID="{ABD7F991-3820-42EB-A3D2-EC817147BBE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5C40710-3ADB-4741-BAF0-8DBE133C1503}" type="pres">
      <dgm:prSet presAssocID="{AF53E2A0-8168-41BE-9B0E-918A7606E0AE}" presName="spacer" presStyleCnt="0"/>
      <dgm:spPr/>
    </dgm:pt>
    <dgm:pt modelId="{0BFBF305-1539-4DA8-B0AF-D5890F3FBF3F}" type="pres">
      <dgm:prSet presAssocID="{AD8B7125-6485-4BE6-AEA9-7089F14D945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0D344DD-9F24-4735-B774-EBDCA964C655}" type="pres">
      <dgm:prSet presAssocID="{C0D1C4A9-302D-42D4-BA02-8FD2678FAE4A}" presName="spacer" presStyleCnt="0"/>
      <dgm:spPr/>
    </dgm:pt>
    <dgm:pt modelId="{52E5143C-F141-4816-BAA2-E06349D170C8}" type="pres">
      <dgm:prSet presAssocID="{A0EF8232-434A-4026-B6A3-4745BCE0ADD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7AB1D0D-FB49-4A59-805D-46BA58B847CB}" srcId="{36C0C93D-0644-49D5-83F6-CF12FD2A755E}" destId="{AD8B7125-6485-4BE6-AEA9-7089F14D9452}" srcOrd="3" destOrd="0" parTransId="{1B4C21C4-0FB0-4166-8AA8-B8471322E4C9}" sibTransId="{C0D1C4A9-302D-42D4-BA02-8FD2678FAE4A}"/>
    <dgm:cxn modelId="{51B8C814-6ADB-4E10-AC11-F00E878E21E5}" type="presOf" srcId="{50F05696-7732-4203-9607-F27AAF1C33B6}" destId="{E6E3CFF6-287C-4151-B668-CE55983B1376}" srcOrd="0" destOrd="0" presId="urn:microsoft.com/office/officeart/2005/8/layout/vList2"/>
    <dgm:cxn modelId="{26863434-DF95-4C2D-BC56-DE968BB09D28}" srcId="{36C0C93D-0644-49D5-83F6-CF12FD2A755E}" destId="{D647B306-F73A-4DA6-A4A1-4435C3086047}" srcOrd="0" destOrd="0" parTransId="{F1493A86-D054-4908-8094-8B3AB93E7B5C}" sibTransId="{27F0658B-435F-4B35-8310-C602AB2797C0}"/>
    <dgm:cxn modelId="{A345116C-4CF1-47B8-B764-7C1C34AD6780}" srcId="{36C0C93D-0644-49D5-83F6-CF12FD2A755E}" destId="{50F05696-7732-4203-9607-F27AAF1C33B6}" srcOrd="1" destOrd="0" parTransId="{757AD852-66BB-476C-BF46-06D04196AA75}" sibTransId="{99CD8C6C-4FB6-4C82-8200-C7DE0DA32FA7}"/>
    <dgm:cxn modelId="{082DBD7F-D462-4B39-8BC0-8DDF92B4E0E6}" type="presOf" srcId="{ABD7F991-3820-42EB-A3D2-EC817147BBE7}" destId="{DD42B4EF-658B-42C4-B09A-6FA493C12628}" srcOrd="0" destOrd="0" presId="urn:microsoft.com/office/officeart/2005/8/layout/vList2"/>
    <dgm:cxn modelId="{09F19B8F-C07D-4338-B4A1-2B3B954562B2}" type="presOf" srcId="{D647B306-F73A-4DA6-A4A1-4435C3086047}" destId="{46B6FBB7-DA87-4306-904F-6F0C171D9287}" srcOrd="0" destOrd="0" presId="urn:microsoft.com/office/officeart/2005/8/layout/vList2"/>
    <dgm:cxn modelId="{FC7644A6-B696-45F1-855F-A47C96D5A7CB}" srcId="{36C0C93D-0644-49D5-83F6-CF12FD2A755E}" destId="{ABD7F991-3820-42EB-A3D2-EC817147BBE7}" srcOrd="2" destOrd="0" parTransId="{055FD2FB-C348-4349-85BD-9DDCE46507D1}" sibTransId="{AF53E2A0-8168-41BE-9B0E-918A7606E0AE}"/>
    <dgm:cxn modelId="{4F2BC6C3-1BAC-4CF2-8148-CC0F19CA3478}" type="presOf" srcId="{A0EF8232-434A-4026-B6A3-4745BCE0ADDA}" destId="{52E5143C-F141-4816-BAA2-E06349D170C8}" srcOrd="0" destOrd="0" presId="urn:microsoft.com/office/officeart/2005/8/layout/vList2"/>
    <dgm:cxn modelId="{E5E5E5C5-A86D-4D3E-8574-F97C4E3BB77F}" type="presOf" srcId="{AD8B7125-6485-4BE6-AEA9-7089F14D9452}" destId="{0BFBF305-1539-4DA8-B0AF-D5890F3FBF3F}" srcOrd="0" destOrd="0" presId="urn:microsoft.com/office/officeart/2005/8/layout/vList2"/>
    <dgm:cxn modelId="{827339CC-612E-40FA-9343-B4818753A089}" srcId="{36C0C93D-0644-49D5-83F6-CF12FD2A755E}" destId="{A0EF8232-434A-4026-B6A3-4745BCE0ADDA}" srcOrd="4" destOrd="0" parTransId="{59EBE84A-D4BB-43AA-81D9-20E9510ED17C}" sibTransId="{0078E4CF-4613-4E9C-9239-C3677684E9F5}"/>
    <dgm:cxn modelId="{B9F0B2D9-F467-424E-8D39-8700C0B5738D}" type="presOf" srcId="{36C0C93D-0644-49D5-83F6-CF12FD2A755E}" destId="{4205D52E-A5E0-4AAE-9F7B-4786B8EA9112}" srcOrd="0" destOrd="0" presId="urn:microsoft.com/office/officeart/2005/8/layout/vList2"/>
    <dgm:cxn modelId="{60AFB7D5-7DDB-41E2-8852-C74A2336EEEA}" type="presParOf" srcId="{4205D52E-A5E0-4AAE-9F7B-4786B8EA9112}" destId="{46B6FBB7-DA87-4306-904F-6F0C171D9287}" srcOrd="0" destOrd="0" presId="urn:microsoft.com/office/officeart/2005/8/layout/vList2"/>
    <dgm:cxn modelId="{74208EA2-2ED9-433C-9AF6-72B55113D1BA}" type="presParOf" srcId="{4205D52E-A5E0-4AAE-9F7B-4786B8EA9112}" destId="{CAC993B3-1C25-43D5-8131-76C02311A7AE}" srcOrd="1" destOrd="0" presId="urn:microsoft.com/office/officeart/2005/8/layout/vList2"/>
    <dgm:cxn modelId="{0E13E7C3-0885-40EF-963A-C4B95B4FE790}" type="presParOf" srcId="{4205D52E-A5E0-4AAE-9F7B-4786B8EA9112}" destId="{E6E3CFF6-287C-4151-B668-CE55983B1376}" srcOrd="2" destOrd="0" presId="urn:microsoft.com/office/officeart/2005/8/layout/vList2"/>
    <dgm:cxn modelId="{16081FDC-DF02-4B98-97F0-31A0D316CBBD}" type="presParOf" srcId="{4205D52E-A5E0-4AAE-9F7B-4786B8EA9112}" destId="{C9E4960C-E748-4E8D-B32C-78E225ACF8CE}" srcOrd="3" destOrd="0" presId="urn:microsoft.com/office/officeart/2005/8/layout/vList2"/>
    <dgm:cxn modelId="{55A8F0B6-C5F0-47AC-B249-E89F229C406F}" type="presParOf" srcId="{4205D52E-A5E0-4AAE-9F7B-4786B8EA9112}" destId="{DD42B4EF-658B-42C4-B09A-6FA493C12628}" srcOrd="4" destOrd="0" presId="urn:microsoft.com/office/officeart/2005/8/layout/vList2"/>
    <dgm:cxn modelId="{B9BC25F4-A025-4C04-824A-29F0618827FA}" type="presParOf" srcId="{4205D52E-A5E0-4AAE-9F7B-4786B8EA9112}" destId="{25C40710-3ADB-4741-BAF0-8DBE133C1503}" srcOrd="5" destOrd="0" presId="urn:microsoft.com/office/officeart/2005/8/layout/vList2"/>
    <dgm:cxn modelId="{5356CB30-62DC-4E3C-8725-6B02D6F50384}" type="presParOf" srcId="{4205D52E-A5E0-4AAE-9F7B-4786B8EA9112}" destId="{0BFBF305-1539-4DA8-B0AF-D5890F3FBF3F}" srcOrd="6" destOrd="0" presId="urn:microsoft.com/office/officeart/2005/8/layout/vList2"/>
    <dgm:cxn modelId="{3C620DE2-DCEA-4EB5-8135-01BA9135415A}" type="presParOf" srcId="{4205D52E-A5E0-4AAE-9F7B-4786B8EA9112}" destId="{D0D344DD-9F24-4735-B774-EBDCA964C655}" srcOrd="7" destOrd="0" presId="urn:microsoft.com/office/officeart/2005/8/layout/vList2"/>
    <dgm:cxn modelId="{5BA86DA7-1EDE-4D99-9C74-52D1E564489C}" type="presParOf" srcId="{4205D52E-A5E0-4AAE-9F7B-4786B8EA9112}" destId="{52E5143C-F141-4816-BAA2-E06349D170C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6FBB7-DA87-4306-904F-6F0C171D9287}">
      <dsp:nvSpPr>
        <dsp:cNvPr id="0" name=""/>
        <dsp:cNvSpPr/>
      </dsp:nvSpPr>
      <dsp:spPr>
        <a:xfrm>
          <a:off x="0" y="374843"/>
          <a:ext cx="6245265" cy="9149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Là 1 trong những thuật toán supervised-learning đơn giản nhất</a:t>
          </a:r>
        </a:p>
      </dsp:txBody>
      <dsp:txXfrm>
        <a:off x="44664" y="419507"/>
        <a:ext cx="6155937" cy="825612"/>
      </dsp:txXfrm>
    </dsp:sp>
    <dsp:sp modelId="{E6E3CFF6-287C-4151-B668-CE55983B1376}">
      <dsp:nvSpPr>
        <dsp:cNvPr id="0" name=""/>
        <dsp:cNvSpPr/>
      </dsp:nvSpPr>
      <dsp:spPr>
        <a:xfrm>
          <a:off x="0" y="1356023"/>
          <a:ext cx="6245265" cy="91494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Là loại thuật toán Lazy learning (Khi training thuật toán không học bất cứ điều gì từ dữ liệu training)</a:t>
          </a:r>
        </a:p>
      </dsp:txBody>
      <dsp:txXfrm>
        <a:off x="44664" y="1400687"/>
        <a:ext cx="6155937" cy="825612"/>
      </dsp:txXfrm>
    </dsp:sp>
    <dsp:sp modelId="{DD42B4EF-658B-42C4-B09A-6FA493C12628}">
      <dsp:nvSpPr>
        <dsp:cNvPr id="0" name=""/>
        <dsp:cNvSpPr/>
      </dsp:nvSpPr>
      <dsp:spPr>
        <a:xfrm>
          <a:off x="0" y="2337203"/>
          <a:ext cx="6245265" cy="91494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Mọi tính toán được thực hiện khi cần dự đoán kết quả của dữ liệu mới</a:t>
          </a:r>
        </a:p>
      </dsp:txBody>
      <dsp:txXfrm>
        <a:off x="44664" y="2381867"/>
        <a:ext cx="6155937" cy="825612"/>
      </dsp:txXfrm>
    </dsp:sp>
    <dsp:sp modelId="{0BFBF305-1539-4DA8-B0AF-D5890F3FBF3F}">
      <dsp:nvSpPr>
        <dsp:cNvPr id="0" name=""/>
        <dsp:cNvSpPr/>
      </dsp:nvSpPr>
      <dsp:spPr>
        <a:xfrm>
          <a:off x="0" y="3318383"/>
          <a:ext cx="6245265" cy="91494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Có thể áp dụng được vào cả 2 loại bài toán Supervised learning là Classification và Regression</a:t>
          </a:r>
        </a:p>
      </dsp:txBody>
      <dsp:txXfrm>
        <a:off x="44664" y="3363047"/>
        <a:ext cx="6155937" cy="825612"/>
      </dsp:txXfrm>
    </dsp:sp>
    <dsp:sp modelId="{52E5143C-F141-4816-BAA2-E06349D170C8}">
      <dsp:nvSpPr>
        <dsp:cNvPr id="0" name=""/>
        <dsp:cNvSpPr/>
      </dsp:nvSpPr>
      <dsp:spPr>
        <a:xfrm>
          <a:off x="0" y="4299563"/>
          <a:ext cx="6245265" cy="9149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KNN còn được gọi là một thuật toán Instance-based hay Memory-based learning.</a:t>
          </a:r>
        </a:p>
      </dsp:txBody>
      <dsp:txXfrm>
        <a:off x="44664" y="4344227"/>
        <a:ext cx="6155937" cy="825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49:51.87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49:51.886"/>
    </inkml:context>
    <inkml:brush xml:id="br0">
      <inkml:brushProperty name="width" value="0.2" units="cm"/>
      <inkml:brushProperty name="height" value="0.2" units="cm"/>
      <inkml:brushProperty name="color" value="#00B050"/>
    </inkml:brush>
  </inkml:definitions>
  <inkml:trace contextRef="#ctx0" brushRef="#br0">1 1 24575,'0'0'-8191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5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24575,'5'0'0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6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24575,'5'0'0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7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43.933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24575,'5'0'0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46.054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24575,'5'0'0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56.393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57.893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0:20.008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0:23.639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0:44.072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24575,'5'0'0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51:25.6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8:30.609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24575,'5'0'0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3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4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5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24575,'5'0'0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6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24575,'5'0'0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7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43.933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24575,'5'0'0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46.054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24575,'5'0'0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56.393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57.893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54:21.416"/>
    </inkml:context>
    <inkml:brush xml:id="br0">
      <inkml:brushProperty name="width" value="0.2" units="cm"/>
      <inkml:brushProperty name="height" value="0.2" units="cm"/>
      <inkml:brushProperty name="color" value="#00B050"/>
    </inkml:brush>
  </inkml:definitions>
  <inkml:trace contextRef="#ctx0" brushRef="#br0">1 0 24575,'0'0'-8191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0:20.008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0:23.639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0:44.072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24575,'5'0'0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8:30.609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24575,'5'0'0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21:34.631"/>
    </inkml:context>
    <inkml:brush xml:id="br0">
      <inkml:brushProperty name="width" value="0.2" units="cm"/>
      <inkml:brushProperty name="height" value="0.2" units="cm"/>
      <inkml:brushProperty name="color" value="#00B050"/>
    </inkml:brush>
  </inkml:definitions>
  <inkml:trace contextRef="#ctx0" brushRef="#br0">0 0 24575,'5'0'0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3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4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5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24575,'5'0'0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6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24575,'5'0'0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7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54:37.373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43.933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24575,'5'0'0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46.054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24575,'5'0'0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56.393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57.893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0:20.008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0:23.639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0:44.072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24575,'5'0'0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8:30.609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24575,'5'0'0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21:34.631"/>
    </inkml:context>
    <inkml:brush xml:id="br0">
      <inkml:brushProperty name="width" value="0.2" units="cm"/>
      <inkml:brushProperty name="height" value="0.2" units="cm"/>
      <inkml:brushProperty name="color" value="#00B050"/>
    </inkml:brush>
  </inkml:definitions>
  <inkml:trace contextRef="#ctx0" brushRef="#br0">0 0 24575,'5'0'0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3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54:37.791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4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5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24575,'5'0'0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6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24575,'5'0'0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7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43.933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24575,'5'0'0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46.054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24575,'5'0'0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56.393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57.893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0:20.008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0:23.639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54:37.947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0:44.072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24575,'5'0'0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8:30.609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24575,'5'0'0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23:52.518"/>
    </inkml:context>
    <inkml:brush xml:id="br0">
      <inkml:brushProperty name="width" value="0.2" units="cm"/>
      <inkml:brushProperty name="height" value="0.2" units="cm"/>
      <inkml:brushProperty name="color" value="#00B050"/>
    </inkml:brush>
  </inkml:definitions>
  <inkml:trace contextRef="#ctx0" brushRef="#br0">0 0 24575,'5'0'0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54:38.057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49:51.87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49:51.87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49:51.879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49:51.87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49:51.880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49:51.881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49:51.882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49:51.883"/>
    </inkml:context>
    <inkml:brush xml:id="br0">
      <inkml:brushProperty name="width" value="0.2" units="cm"/>
      <inkml:brushProperty name="height" value="0.2" units="cm"/>
      <inkml:brushProperty name="color" value="#00B050"/>
    </inkml:brush>
  </inkml:definitions>
  <inkml:trace contextRef="#ctx0" brushRef="#br0">1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49:51.884"/>
    </inkml:context>
    <inkml:brush xml:id="br0">
      <inkml:brushProperty name="width" value="0.2" units="cm"/>
      <inkml:brushProperty name="height" value="0.2" units="cm"/>
      <inkml:brushProperty name="color" value="#00B050"/>
    </inkml:brush>
  </inkml:definitions>
  <inkml:trace contextRef="#ctx0" brushRef="#br0">1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49:51.885"/>
    </inkml:context>
    <inkml:brush xml:id="br0">
      <inkml:brushProperty name="width" value="0.2" units="cm"/>
      <inkml:brushProperty name="height" value="0.2" units="cm"/>
      <inkml:brushProperty name="color" value="#00B050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49:51.886"/>
    </inkml:context>
    <inkml:brush xml:id="br0">
      <inkml:brushProperty name="width" value="0.2" units="cm"/>
      <inkml:brushProperty name="height" value="0.2" units="cm"/>
      <inkml:brushProperty name="color" value="#00B050"/>
    </inkml:brush>
  </inkml:definitions>
  <inkml:trace contextRef="#ctx0" brushRef="#br0">1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51:25.6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54:21.416"/>
    </inkml:context>
    <inkml:brush xml:id="br0">
      <inkml:brushProperty name="width" value="0.2" units="cm"/>
      <inkml:brushProperty name="height" value="0.2" units="cm"/>
      <inkml:brushProperty name="color" value="#00B050"/>
    </inkml:brush>
  </inkml:definitions>
  <inkml:trace contextRef="#ctx0" brushRef="#br0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54:37.373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49:51.879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54:37.791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54:37.947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54:38.057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49:51.87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49:51.87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49:51.879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0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49:51.880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49:51.881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49:51.882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49:51.883"/>
    </inkml:context>
    <inkml:brush xml:id="br0">
      <inkml:brushProperty name="width" value="0.2" units="cm"/>
      <inkml:brushProperty name="height" value="0.2" units="cm"/>
      <inkml:brushProperty name="color" value="#00B050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49:51.880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49:51.884"/>
    </inkml:context>
    <inkml:brush xml:id="br0">
      <inkml:brushProperty name="width" value="0.2" units="cm"/>
      <inkml:brushProperty name="height" value="0.2" units="cm"/>
      <inkml:brushProperty name="color" value="#00B050"/>
    </inkml:brush>
  </inkml:definitions>
  <inkml:trace contextRef="#ctx0" brushRef="#br0">1 0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49:51.885"/>
    </inkml:context>
    <inkml:brush xml:id="br0">
      <inkml:brushProperty name="width" value="0.2" units="cm"/>
      <inkml:brushProperty name="height" value="0.2" units="cm"/>
      <inkml:brushProperty name="color" value="#00B050"/>
    </inkml:brush>
  </inkml:definitions>
  <inkml:trace contextRef="#ctx0" brushRef="#br0">0 1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49:51.886"/>
    </inkml:context>
    <inkml:brush xml:id="br0">
      <inkml:brushProperty name="width" value="0.2" units="cm"/>
      <inkml:brushProperty name="height" value="0.2" units="cm"/>
      <inkml:brushProperty name="color" value="#00B050"/>
    </inkml:brush>
  </inkml:definitions>
  <inkml:trace contextRef="#ctx0" brushRef="#br0">1 1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51:25.610"/>
    </inkml:context>
    <inkml:brush xml:id="br0">
      <inkml:brushProperty name="width" value="0.2" units="cm"/>
      <inkml:brushProperty name="height" value="0.2" units="cm"/>
      <inkml:brushProperty name="color" value="#00B050"/>
    </inkml:brush>
  </inkml:definitions>
  <inkml:trace contextRef="#ctx0" brushRef="#br0">1 0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54:21.416"/>
    </inkml:context>
    <inkml:brush xml:id="br0">
      <inkml:brushProperty name="width" value="0.2" units="cm"/>
      <inkml:brushProperty name="height" value="0.2" units="cm"/>
      <inkml:brushProperty name="color" value="#00B050"/>
    </inkml:brush>
  </inkml:definitions>
  <inkml:trace contextRef="#ctx0" brushRef="#br0">1 0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54:37.373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54:37.791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54:37.947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54:38.057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3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49:51.881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4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5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6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7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43.933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46.054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56.393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57.893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0:20.008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0:23.639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49:51.882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0 24575,'0'0'-8191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0:44.072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24575,'5'0'0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3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4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5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6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7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43.933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46.054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56.393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57.893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49:51.883"/>
    </inkml:context>
    <inkml:brush xml:id="br0">
      <inkml:brushProperty name="width" value="0.2" units="cm"/>
      <inkml:brushProperty name="height" value="0.2" units="cm"/>
      <inkml:brushProperty name="color" value="#00B050"/>
    </inkml:brush>
  </inkml:definitions>
  <inkml:trace contextRef="#ctx0" brushRef="#br0">1 0 24575,'0'0'-8191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0:20.008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0:23.639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0:44.072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24575,'5'0'0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3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4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5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24575,'5'0'0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6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24575,'5'0'0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7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43.933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24575,'5'0'0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46.054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24575,'5'0'0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49:51.884"/>
    </inkml:context>
    <inkml:brush xml:id="br0">
      <inkml:brushProperty name="width" value="0.2" units="cm"/>
      <inkml:brushProperty name="height" value="0.2" units="cm"/>
      <inkml:brushProperty name="color" value="#00B050"/>
    </inkml:brush>
  </inkml:definitions>
  <inkml:trace contextRef="#ctx0" brushRef="#br0">1 0 24575,'0'0'-8191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56.393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57.893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0:20.008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0:23.639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0:44.072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24575,'5'0'0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3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4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5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24575,'5'0'0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6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24575,'5'0'0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7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0:49:51.885"/>
    </inkml:context>
    <inkml:brush xml:id="br0">
      <inkml:brushProperty name="width" value="0.2" units="cm"/>
      <inkml:brushProperty name="height" value="0.2" units="cm"/>
      <inkml:brushProperty name="color" value="#00B050"/>
    </inkml:brush>
  </inkml:definitions>
  <inkml:trace contextRef="#ctx0" brushRef="#br0">0 1 24575,'0'0'-8191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43.933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24575,'5'0'0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46.054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24575,'5'0'0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56.393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57.893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0:20.008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0:23.639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0:44.072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24575,'5'0'0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8:30.609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0 24575,'5'0'0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3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09:30.684"/>
    </inkml:context>
    <inkml:brush xml:id="br0">
      <inkml:brushProperty name="width" value="0.2" units="cm"/>
      <inkml:brushProperty name="height" value="0.2" units="cm"/>
      <inkml:brushProperty name="color" value="#7030A0"/>
    </inkml:brush>
  </inkml:definitions>
  <inkml:trace contextRef="#ctx0" brushRef="#br0">0 0 24575,'5'0'0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729E-0C7A-79B3-FB05-C20A25E28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A4D47-E00E-CDA4-5A3E-286F2F190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EC451-7615-C04B-018A-2C60AD8B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C1D-22A7-49CF-9EE4-B6B3B004539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397A4-478C-0BFA-68FE-1B5EE62E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9F09C-E663-EFA4-DEB5-0AE9EB48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0541-B286-B63F-B2F2-38EC8BE5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E3D88-DF1E-04EB-2D58-30C3F9CF6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391A3-965A-012C-0F3C-83F3D05B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C1D-22A7-49CF-9EE4-B6B3B004539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53594-8ABD-F892-23E1-7640098E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E557D-ADDF-3B1F-71E7-28645CCD9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4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91802-798E-B607-D683-3EB12F483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F9A72-4206-9502-7D94-97C123372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FA999-F27B-FC2D-330B-0EFC4C34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C1D-22A7-49CF-9EE4-B6B3B004539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37103-028B-3F41-6DB9-0DE35053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3F857-B4C8-FE42-1A18-05DF26CF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5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FE58C-1AD3-61D4-2C8A-6CEB600C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ABDC6-3B45-3AA4-B939-5F6C7EE09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86A7-0DCC-C663-3087-723BBE77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C1D-22A7-49CF-9EE4-B6B3B004539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20C62-5B5D-C978-A39F-48F0F412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4DA1-30E1-CC26-4149-C1AB4E3F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36B4-1F6D-526C-F6FE-A0C2452B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476A-AE99-D8BB-85EB-EECA76954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BE0F0-77FE-0A79-5B20-216FFED5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C1D-22A7-49CF-9EE4-B6B3B004539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E8044-496E-D116-AB37-1AF48BFD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FF2A7-9782-A848-060F-0FD6875D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3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7F51-8C01-FE49-8CC9-2EEB2E04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9344B-CD1C-CD0B-809D-8F9E84080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EE979-B9A9-DFE2-6126-28BF2ED3F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97D58-8982-6558-048A-6CE95F45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C1D-22A7-49CF-9EE4-B6B3B004539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80F36-FB75-08B5-6965-ADFC54E6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13E6B-D3AA-4DD0-3947-84108F24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6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D564-45C7-A28A-E1C0-1CBEF006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B4197-BF86-D057-36C6-2377C9885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71838-6CC3-9AF6-A74D-EECA0F10B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51E39-75AF-B4D9-4A86-3E5FB3E65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D2965-01D6-2FED-0BC9-12CE6BF44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C5268-40E5-991E-12DA-FA212F18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C1D-22A7-49CF-9EE4-B6B3B004539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9A116-977E-408F-625B-FC35299F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75D655-8138-DCD4-511C-83996C90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1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C4F3-9002-BCFF-F97D-C3971853E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2812E-DD38-6814-F6BA-5FE841C5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C1D-22A7-49CF-9EE4-B6B3B004539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0AB40-69F0-BCB6-03CD-C82D7814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1DD4C-654F-633D-6EA6-4B2C2B7C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7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EF521-C1E8-85B9-5A6E-645889DEE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C1D-22A7-49CF-9EE4-B6B3B004539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A2573-D703-D23B-F5B9-E3F64631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DF4C-CE21-C18A-6CCB-0AC9819F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1E94-B6BF-9F1C-FE61-E5336F06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A0094-19F0-440D-012C-49D90C8AF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ECFF0-371B-C1AA-062E-1250597C7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EE307-CD0C-2E9C-02C1-9A0F7C38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C1D-22A7-49CF-9EE4-B6B3B004539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D96D9-9EA2-99AC-4F4C-A7A9B4B7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0FBE5-C94A-19F0-CBEE-21F7277C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3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ADF5-B257-3606-76D0-43E67745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3D707B-4016-A1D0-5763-50905FD61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F1F2B-E0DC-2106-843E-AD8AA873A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E9E57-83F2-B64C-C543-64311DCD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C1D-22A7-49CF-9EE4-B6B3B004539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2B0DE-322E-EA5C-4030-36E495AF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269F1-9DDF-BDB6-0FCF-76823F1E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2C168-5E74-B58A-DC1D-7C5D73FB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CFB53-C532-2881-1FD6-409A5B646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EB891-DB49-EFF1-BC06-9C8A69B3A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AAC1D-22A7-49CF-9EE4-B6B3B004539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8BFA6-1313-1ED7-185F-0794FC338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6F898-ED01-30F3-E181-9B0DA9C73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2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6.xml"/><Relationship Id="rId13" Type="http://schemas.openxmlformats.org/officeDocument/2006/relationships/customXml" Target="../ink/ink81.xml"/><Relationship Id="rId3" Type="http://schemas.openxmlformats.org/officeDocument/2006/relationships/customXml" Target="../ink/ink73.xml"/><Relationship Id="rId7" Type="http://schemas.openxmlformats.org/officeDocument/2006/relationships/image" Target="../media/image9.png"/><Relationship Id="rId12" Type="http://schemas.openxmlformats.org/officeDocument/2006/relationships/customXml" Target="../ink/ink80.xml"/><Relationship Id="rId2" Type="http://schemas.openxmlformats.org/officeDocument/2006/relationships/image" Target="../media/image7.png"/><Relationship Id="rId16" Type="http://schemas.openxmlformats.org/officeDocument/2006/relationships/customXml" Target="../ink/ink8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5.xml"/><Relationship Id="rId11" Type="http://schemas.openxmlformats.org/officeDocument/2006/relationships/customXml" Target="../ink/ink79.xml"/><Relationship Id="rId5" Type="http://schemas.openxmlformats.org/officeDocument/2006/relationships/customXml" Target="../ink/ink74.xml"/><Relationship Id="rId15" Type="http://schemas.openxmlformats.org/officeDocument/2006/relationships/customXml" Target="../ink/ink83.xml"/><Relationship Id="rId10" Type="http://schemas.openxmlformats.org/officeDocument/2006/relationships/customXml" Target="../ink/ink78.xml"/><Relationship Id="rId4" Type="http://schemas.openxmlformats.org/officeDocument/2006/relationships/image" Target="../media/image8.png"/><Relationship Id="rId9" Type="http://schemas.openxmlformats.org/officeDocument/2006/relationships/customXml" Target="../ink/ink77.xml"/><Relationship Id="rId14" Type="http://schemas.openxmlformats.org/officeDocument/2006/relationships/customXml" Target="../ink/ink8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88.xml"/><Relationship Id="rId13" Type="http://schemas.openxmlformats.org/officeDocument/2006/relationships/customXml" Target="../ink/ink93.xml"/><Relationship Id="rId18" Type="http://schemas.openxmlformats.org/officeDocument/2006/relationships/image" Target="../media/image10.png"/><Relationship Id="rId3" Type="http://schemas.openxmlformats.org/officeDocument/2006/relationships/customXml" Target="../ink/ink85.xml"/><Relationship Id="rId7" Type="http://schemas.openxmlformats.org/officeDocument/2006/relationships/image" Target="../media/image9.png"/><Relationship Id="rId12" Type="http://schemas.openxmlformats.org/officeDocument/2006/relationships/customXml" Target="../ink/ink92.xml"/><Relationship Id="rId17" Type="http://schemas.openxmlformats.org/officeDocument/2006/relationships/customXml" Target="../ink/ink97.xml"/><Relationship Id="rId2" Type="http://schemas.openxmlformats.org/officeDocument/2006/relationships/image" Target="../media/image7.png"/><Relationship Id="rId16" Type="http://schemas.openxmlformats.org/officeDocument/2006/relationships/customXml" Target="../ink/ink9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7.xml"/><Relationship Id="rId11" Type="http://schemas.openxmlformats.org/officeDocument/2006/relationships/customXml" Target="../ink/ink91.xml"/><Relationship Id="rId5" Type="http://schemas.openxmlformats.org/officeDocument/2006/relationships/customXml" Target="../ink/ink86.xml"/><Relationship Id="rId15" Type="http://schemas.openxmlformats.org/officeDocument/2006/relationships/customXml" Target="../ink/ink95.xml"/><Relationship Id="rId10" Type="http://schemas.openxmlformats.org/officeDocument/2006/relationships/customXml" Target="../ink/ink90.xml"/><Relationship Id="rId4" Type="http://schemas.openxmlformats.org/officeDocument/2006/relationships/image" Target="../media/image8.png"/><Relationship Id="rId9" Type="http://schemas.openxmlformats.org/officeDocument/2006/relationships/customXml" Target="../ink/ink89.xml"/><Relationship Id="rId14" Type="http://schemas.openxmlformats.org/officeDocument/2006/relationships/customXml" Target="../ink/ink9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1.xml"/><Relationship Id="rId13" Type="http://schemas.openxmlformats.org/officeDocument/2006/relationships/customXml" Target="../ink/ink106.xml"/><Relationship Id="rId18" Type="http://schemas.openxmlformats.org/officeDocument/2006/relationships/image" Target="../media/image10.png"/><Relationship Id="rId3" Type="http://schemas.openxmlformats.org/officeDocument/2006/relationships/customXml" Target="../ink/ink98.xml"/><Relationship Id="rId7" Type="http://schemas.openxmlformats.org/officeDocument/2006/relationships/image" Target="../media/image9.png"/><Relationship Id="rId12" Type="http://schemas.openxmlformats.org/officeDocument/2006/relationships/customXml" Target="../ink/ink105.xml"/><Relationship Id="rId17" Type="http://schemas.openxmlformats.org/officeDocument/2006/relationships/customXml" Target="../ink/ink110.xml"/><Relationship Id="rId2" Type="http://schemas.openxmlformats.org/officeDocument/2006/relationships/image" Target="../media/image7.png"/><Relationship Id="rId16" Type="http://schemas.openxmlformats.org/officeDocument/2006/relationships/customXml" Target="../ink/ink10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0.xml"/><Relationship Id="rId11" Type="http://schemas.openxmlformats.org/officeDocument/2006/relationships/customXml" Target="../ink/ink104.xml"/><Relationship Id="rId5" Type="http://schemas.openxmlformats.org/officeDocument/2006/relationships/customXml" Target="../ink/ink99.xml"/><Relationship Id="rId15" Type="http://schemas.openxmlformats.org/officeDocument/2006/relationships/customXml" Target="../ink/ink108.xml"/><Relationship Id="rId10" Type="http://schemas.openxmlformats.org/officeDocument/2006/relationships/customXml" Target="../ink/ink103.xml"/><Relationship Id="rId4" Type="http://schemas.openxmlformats.org/officeDocument/2006/relationships/image" Target="../media/image8.png"/><Relationship Id="rId9" Type="http://schemas.openxmlformats.org/officeDocument/2006/relationships/customXml" Target="../ink/ink102.xml"/><Relationship Id="rId14" Type="http://schemas.openxmlformats.org/officeDocument/2006/relationships/customXml" Target="../ink/ink10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4.xml"/><Relationship Id="rId13" Type="http://schemas.openxmlformats.org/officeDocument/2006/relationships/customXml" Target="../ink/ink119.xml"/><Relationship Id="rId18" Type="http://schemas.openxmlformats.org/officeDocument/2006/relationships/image" Target="../media/image10.png"/><Relationship Id="rId3" Type="http://schemas.openxmlformats.org/officeDocument/2006/relationships/customXml" Target="../ink/ink111.xml"/><Relationship Id="rId7" Type="http://schemas.openxmlformats.org/officeDocument/2006/relationships/image" Target="../media/image9.png"/><Relationship Id="rId12" Type="http://schemas.openxmlformats.org/officeDocument/2006/relationships/customXml" Target="../ink/ink118.xml"/><Relationship Id="rId17" Type="http://schemas.openxmlformats.org/officeDocument/2006/relationships/customXml" Target="../ink/ink123.xml"/><Relationship Id="rId2" Type="http://schemas.openxmlformats.org/officeDocument/2006/relationships/image" Target="../media/image7.png"/><Relationship Id="rId16" Type="http://schemas.openxmlformats.org/officeDocument/2006/relationships/customXml" Target="../ink/ink122.xm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3.xml"/><Relationship Id="rId11" Type="http://schemas.openxmlformats.org/officeDocument/2006/relationships/customXml" Target="../ink/ink117.xml"/><Relationship Id="rId5" Type="http://schemas.openxmlformats.org/officeDocument/2006/relationships/customXml" Target="../ink/ink112.xml"/><Relationship Id="rId15" Type="http://schemas.openxmlformats.org/officeDocument/2006/relationships/customXml" Target="../ink/ink121.xml"/><Relationship Id="rId10" Type="http://schemas.openxmlformats.org/officeDocument/2006/relationships/customXml" Target="../ink/ink116.xml"/><Relationship Id="rId19" Type="http://schemas.openxmlformats.org/officeDocument/2006/relationships/customXml" Target="../ink/ink124.xml"/><Relationship Id="rId4" Type="http://schemas.openxmlformats.org/officeDocument/2006/relationships/image" Target="../media/image8.png"/><Relationship Id="rId9" Type="http://schemas.openxmlformats.org/officeDocument/2006/relationships/customXml" Target="../ink/ink115.xml"/><Relationship Id="rId14" Type="http://schemas.openxmlformats.org/officeDocument/2006/relationships/customXml" Target="../ink/ink12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8.xml"/><Relationship Id="rId13" Type="http://schemas.openxmlformats.org/officeDocument/2006/relationships/customXml" Target="../ink/ink133.xml"/><Relationship Id="rId18" Type="http://schemas.openxmlformats.org/officeDocument/2006/relationships/image" Target="../media/image10.png"/><Relationship Id="rId3" Type="http://schemas.openxmlformats.org/officeDocument/2006/relationships/customXml" Target="../ink/ink125.xml"/><Relationship Id="rId7" Type="http://schemas.openxmlformats.org/officeDocument/2006/relationships/image" Target="../media/image9.png"/><Relationship Id="rId12" Type="http://schemas.openxmlformats.org/officeDocument/2006/relationships/customXml" Target="../ink/ink132.xml"/><Relationship Id="rId17" Type="http://schemas.openxmlformats.org/officeDocument/2006/relationships/customXml" Target="../ink/ink137.xml"/><Relationship Id="rId2" Type="http://schemas.openxmlformats.org/officeDocument/2006/relationships/image" Target="../media/image7.png"/><Relationship Id="rId16" Type="http://schemas.openxmlformats.org/officeDocument/2006/relationships/customXml" Target="../ink/ink136.xm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7.xml"/><Relationship Id="rId11" Type="http://schemas.openxmlformats.org/officeDocument/2006/relationships/customXml" Target="../ink/ink131.xml"/><Relationship Id="rId5" Type="http://schemas.openxmlformats.org/officeDocument/2006/relationships/customXml" Target="../ink/ink126.xml"/><Relationship Id="rId15" Type="http://schemas.openxmlformats.org/officeDocument/2006/relationships/customXml" Target="../ink/ink135.xml"/><Relationship Id="rId10" Type="http://schemas.openxmlformats.org/officeDocument/2006/relationships/customXml" Target="../ink/ink130.xml"/><Relationship Id="rId19" Type="http://schemas.openxmlformats.org/officeDocument/2006/relationships/customXml" Target="../ink/ink138.xml"/><Relationship Id="rId4" Type="http://schemas.openxmlformats.org/officeDocument/2006/relationships/image" Target="../media/image8.png"/><Relationship Id="rId9" Type="http://schemas.openxmlformats.org/officeDocument/2006/relationships/customXml" Target="../ink/ink129.xml"/><Relationship Id="rId14" Type="http://schemas.openxmlformats.org/officeDocument/2006/relationships/customXml" Target="../ink/ink13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2.xml"/><Relationship Id="rId13" Type="http://schemas.openxmlformats.org/officeDocument/2006/relationships/customXml" Target="../ink/ink147.xml"/><Relationship Id="rId18" Type="http://schemas.openxmlformats.org/officeDocument/2006/relationships/image" Target="../media/image10.png"/><Relationship Id="rId3" Type="http://schemas.openxmlformats.org/officeDocument/2006/relationships/customXml" Target="../ink/ink139.xml"/><Relationship Id="rId7" Type="http://schemas.openxmlformats.org/officeDocument/2006/relationships/image" Target="../media/image9.png"/><Relationship Id="rId12" Type="http://schemas.openxmlformats.org/officeDocument/2006/relationships/customXml" Target="../ink/ink146.xml"/><Relationship Id="rId17" Type="http://schemas.openxmlformats.org/officeDocument/2006/relationships/customXml" Target="../ink/ink151.xml"/><Relationship Id="rId2" Type="http://schemas.openxmlformats.org/officeDocument/2006/relationships/image" Target="../media/image7.png"/><Relationship Id="rId16" Type="http://schemas.openxmlformats.org/officeDocument/2006/relationships/customXml" Target="../ink/ink150.xm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1.xml"/><Relationship Id="rId11" Type="http://schemas.openxmlformats.org/officeDocument/2006/relationships/customXml" Target="../ink/ink145.xml"/><Relationship Id="rId5" Type="http://schemas.openxmlformats.org/officeDocument/2006/relationships/customXml" Target="../ink/ink140.xml"/><Relationship Id="rId15" Type="http://schemas.openxmlformats.org/officeDocument/2006/relationships/customXml" Target="../ink/ink149.xml"/><Relationship Id="rId10" Type="http://schemas.openxmlformats.org/officeDocument/2006/relationships/customXml" Target="../ink/ink144.xml"/><Relationship Id="rId19" Type="http://schemas.openxmlformats.org/officeDocument/2006/relationships/customXml" Target="../ink/ink152.xml"/><Relationship Id="rId4" Type="http://schemas.openxmlformats.org/officeDocument/2006/relationships/image" Target="../media/image8.png"/><Relationship Id="rId9" Type="http://schemas.openxmlformats.org/officeDocument/2006/relationships/customXml" Target="../ink/ink143.xml"/><Relationship Id="rId14" Type="http://schemas.openxmlformats.org/officeDocument/2006/relationships/customXml" Target="../ink/ink14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9.xml"/><Relationship Id="rId18" Type="http://schemas.openxmlformats.org/officeDocument/2006/relationships/customXml" Target="../ink/ink13.xml"/><Relationship Id="rId3" Type="http://schemas.openxmlformats.org/officeDocument/2006/relationships/image" Target="../media/image20.png"/><Relationship Id="rId21" Type="http://schemas.openxmlformats.org/officeDocument/2006/relationships/customXml" Target="../ink/ink16.xml"/><Relationship Id="rId7" Type="http://schemas.openxmlformats.org/officeDocument/2006/relationships/customXml" Target="../ink/ink5.xml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" Type="http://schemas.openxmlformats.org/officeDocument/2006/relationships/customXml" Target="../ink/ink1.xml"/><Relationship Id="rId16" Type="http://schemas.openxmlformats.org/officeDocument/2006/relationships/image" Target="../media/image5.png"/><Relationship Id="rId20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4.png"/><Relationship Id="rId5" Type="http://schemas.openxmlformats.org/officeDocument/2006/relationships/customXml" Target="../ink/ink3.xml"/><Relationship Id="rId15" Type="http://schemas.openxmlformats.org/officeDocument/2006/relationships/customXml" Target="../ink/ink11.xml"/><Relationship Id="rId10" Type="http://schemas.openxmlformats.org/officeDocument/2006/relationships/customXml" Target="../ink/ink7.xml"/><Relationship Id="rId19" Type="http://schemas.openxmlformats.org/officeDocument/2006/relationships/customXml" Target="../ink/ink14.xml"/><Relationship Id="rId4" Type="http://schemas.openxmlformats.org/officeDocument/2006/relationships/customXml" Target="../ink/ink2.xml"/><Relationship Id="rId9" Type="http://schemas.openxmlformats.org/officeDocument/2006/relationships/customXml" Target="../ink/ink6.xml"/><Relationship Id="rId14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25.xml"/><Relationship Id="rId18" Type="http://schemas.openxmlformats.org/officeDocument/2006/relationships/customXml" Target="../ink/ink29.xml"/><Relationship Id="rId3" Type="http://schemas.openxmlformats.org/officeDocument/2006/relationships/image" Target="../media/image20.png"/><Relationship Id="rId21" Type="http://schemas.openxmlformats.org/officeDocument/2006/relationships/customXml" Target="../ink/ink32.xml"/><Relationship Id="rId7" Type="http://schemas.openxmlformats.org/officeDocument/2006/relationships/customXml" Target="../ink/ink21.xml"/><Relationship Id="rId12" Type="http://schemas.openxmlformats.org/officeDocument/2006/relationships/customXml" Target="../ink/ink24.xml"/><Relationship Id="rId17" Type="http://schemas.openxmlformats.org/officeDocument/2006/relationships/customXml" Target="../ink/ink28.xml"/><Relationship Id="rId2" Type="http://schemas.openxmlformats.org/officeDocument/2006/relationships/customXml" Target="../ink/ink17.xml"/><Relationship Id="rId16" Type="http://schemas.openxmlformats.org/officeDocument/2006/relationships/image" Target="../media/image5.png"/><Relationship Id="rId20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4.png"/><Relationship Id="rId5" Type="http://schemas.openxmlformats.org/officeDocument/2006/relationships/customXml" Target="../ink/ink19.xml"/><Relationship Id="rId15" Type="http://schemas.openxmlformats.org/officeDocument/2006/relationships/customXml" Target="../ink/ink27.xml"/><Relationship Id="rId10" Type="http://schemas.openxmlformats.org/officeDocument/2006/relationships/customXml" Target="../ink/ink23.xml"/><Relationship Id="rId19" Type="http://schemas.openxmlformats.org/officeDocument/2006/relationships/customXml" Target="../ink/ink30.xml"/><Relationship Id="rId4" Type="http://schemas.openxmlformats.org/officeDocument/2006/relationships/customXml" Target="../ink/ink18.xml"/><Relationship Id="rId9" Type="http://schemas.openxmlformats.org/officeDocument/2006/relationships/customXml" Target="../ink/ink22.xml"/><Relationship Id="rId14" Type="http://schemas.openxmlformats.org/officeDocument/2006/relationships/customXml" Target="../ink/ink2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41.xml"/><Relationship Id="rId18" Type="http://schemas.openxmlformats.org/officeDocument/2006/relationships/customXml" Target="../ink/ink46.xml"/><Relationship Id="rId3" Type="http://schemas.openxmlformats.org/officeDocument/2006/relationships/image" Target="../media/image20.png"/><Relationship Id="rId7" Type="http://schemas.openxmlformats.org/officeDocument/2006/relationships/customXml" Target="../ink/ink37.xml"/><Relationship Id="rId12" Type="http://schemas.openxmlformats.org/officeDocument/2006/relationships/customXml" Target="../ink/ink40.xml"/><Relationship Id="rId17" Type="http://schemas.openxmlformats.org/officeDocument/2006/relationships/customXml" Target="../ink/ink45.xml"/><Relationship Id="rId2" Type="http://schemas.openxmlformats.org/officeDocument/2006/relationships/customXml" Target="../ink/ink33.xml"/><Relationship Id="rId16" Type="http://schemas.openxmlformats.org/officeDocument/2006/relationships/customXml" Target="../ink/ink44.xml"/><Relationship Id="rId20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1" Type="http://schemas.openxmlformats.org/officeDocument/2006/relationships/image" Target="../media/image4.png"/><Relationship Id="rId5" Type="http://schemas.openxmlformats.org/officeDocument/2006/relationships/customXml" Target="../ink/ink35.xml"/><Relationship Id="rId15" Type="http://schemas.openxmlformats.org/officeDocument/2006/relationships/customXml" Target="../ink/ink43.xml"/><Relationship Id="rId10" Type="http://schemas.openxmlformats.org/officeDocument/2006/relationships/customXml" Target="../ink/ink39.xml"/><Relationship Id="rId19" Type="http://schemas.openxmlformats.org/officeDocument/2006/relationships/customXml" Target="../ink/ink47.xml"/><Relationship Id="rId4" Type="http://schemas.openxmlformats.org/officeDocument/2006/relationships/customXml" Target="../ink/ink34.xml"/><Relationship Id="rId9" Type="http://schemas.openxmlformats.org/officeDocument/2006/relationships/customXml" Target="../ink/ink38.xml"/><Relationship Id="rId14" Type="http://schemas.openxmlformats.org/officeDocument/2006/relationships/customXml" Target="../ink/ink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3.xml"/><Relationship Id="rId13" Type="http://schemas.openxmlformats.org/officeDocument/2006/relationships/customXml" Target="../ink/ink58.xml"/><Relationship Id="rId3" Type="http://schemas.openxmlformats.org/officeDocument/2006/relationships/customXml" Target="../ink/ink49.xml"/><Relationship Id="rId7" Type="http://schemas.openxmlformats.org/officeDocument/2006/relationships/customXml" Target="../ink/ink52.xml"/><Relationship Id="rId12" Type="http://schemas.openxmlformats.org/officeDocument/2006/relationships/customXml" Target="../ink/ink57.xml"/><Relationship Id="rId2" Type="http://schemas.openxmlformats.org/officeDocument/2006/relationships/image" Target="../media/image7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11" Type="http://schemas.openxmlformats.org/officeDocument/2006/relationships/customXml" Target="../ink/ink56.xml"/><Relationship Id="rId5" Type="http://schemas.openxmlformats.org/officeDocument/2006/relationships/customXml" Target="../ink/ink50.xml"/><Relationship Id="rId15" Type="http://schemas.openxmlformats.org/officeDocument/2006/relationships/customXml" Target="../ink/ink60.xml"/><Relationship Id="rId10" Type="http://schemas.openxmlformats.org/officeDocument/2006/relationships/customXml" Target="../ink/ink55.xml"/><Relationship Id="rId4" Type="http://schemas.openxmlformats.org/officeDocument/2006/relationships/image" Target="../media/image8.png"/><Relationship Id="rId9" Type="http://schemas.openxmlformats.org/officeDocument/2006/relationships/customXml" Target="../ink/ink54.xml"/><Relationship Id="rId14" Type="http://schemas.openxmlformats.org/officeDocument/2006/relationships/customXml" Target="../ink/ink5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5.xml"/><Relationship Id="rId13" Type="http://schemas.openxmlformats.org/officeDocument/2006/relationships/customXml" Target="../ink/ink70.xml"/><Relationship Id="rId3" Type="http://schemas.openxmlformats.org/officeDocument/2006/relationships/customXml" Target="../ink/ink61.xml"/><Relationship Id="rId7" Type="http://schemas.openxmlformats.org/officeDocument/2006/relationships/customXml" Target="../ink/ink64.xml"/><Relationship Id="rId12" Type="http://schemas.openxmlformats.org/officeDocument/2006/relationships/customXml" Target="../ink/ink69.xml"/><Relationship Id="rId2" Type="http://schemas.openxmlformats.org/officeDocument/2006/relationships/image" Target="../media/image7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.xml"/><Relationship Id="rId11" Type="http://schemas.openxmlformats.org/officeDocument/2006/relationships/customXml" Target="../ink/ink68.xml"/><Relationship Id="rId5" Type="http://schemas.openxmlformats.org/officeDocument/2006/relationships/customXml" Target="../ink/ink62.xml"/><Relationship Id="rId15" Type="http://schemas.openxmlformats.org/officeDocument/2006/relationships/customXml" Target="../ink/ink72.xml"/><Relationship Id="rId10" Type="http://schemas.openxmlformats.org/officeDocument/2006/relationships/customXml" Target="../ink/ink67.xml"/><Relationship Id="rId4" Type="http://schemas.openxmlformats.org/officeDocument/2006/relationships/image" Target="../media/image8.png"/><Relationship Id="rId9" Type="http://schemas.openxmlformats.org/officeDocument/2006/relationships/customXml" Target="../ink/ink66.xml"/><Relationship Id="rId14" Type="http://schemas.openxmlformats.org/officeDocument/2006/relationships/customXml" Target="../ink/ink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4704198-4523-A795-7137-FF4D836109CE}"/>
              </a:ext>
            </a:extLst>
          </p:cNvPr>
          <p:cNvSpPr txBox="1"/>
          <p:nvPr/>
        </p:nvSpPr>
        <p:spPr>
          <a:xfrm>
            <a:off x="623029" y="3182552"/>
            <a:ext cx="7088800" cy="1308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77193">
              <a:spcAft>
                <a:spcPts val="586"/>
              </a:spcAft>
            </a:pPr>
            <a:r>
              <a:rPr lang="en-US" sz="4470" b="1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rPr>
              <a:t>Chủ đề: K Nearest Neighbors</a:t>
            </a:r>
          </a:p>
          <a:p>
            <a:pPr algn="ctr" defTabSz="1277193">
              <a:spcAft>
                <a:spcPts val="586"/>
              </a:spcAft>
            </a:pPr>
            <a:r>
              <a:rPr lang="en-US" sz="293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(Giải quyết từ gốc)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1AFCD-A240-810A-62A6-A8AE22038C71}"/>
              </a:ext>
            </a:extLst>
          </p:cNvPr>
          <p:cNvSpPr txBox="1"/>
          <p:nvPr/>
        </p:nvSpPr>
        <p:spPr>
          <a:xfrm>
            <a:off x="2628635" y="2029830"/>
            <a:ext cx="3979587" cy="780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77193">
              <a:spcAft>
                <a:spcPts val="586"/>
              </a:spcAft>
            </a:pPr>
            <a:r>
              <a:rPr lang="en-US" sz="447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 Faster Team</a:t>
            </a:r>
            <a:endParaRPr lang="en-US" sz="3200"/>
          </a:p>
        </p:txBody>
      </p:sp>
      <p:pic>
        <p:nvPicPr>
          <p:cNvPr id="6" name="Picture 5" descr="A picture containing circle, graphics, design, creativity&#10;&#10;Description automatically generated">
            <a:extLst>
              <a:ext uri="{FF2B5EF4-FFF2-40B4-BE49-F238E27FC236}">
                <a16:creationId xmlns:a16="http://schemas.microsoft.com/office/drawing/2014/main" id="{399C7CB5-7A7F-8806-FF4E-DABE12F0E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20" y="1784666"/>
            <a:ext cx="1261311" cy="12613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CC4BCB-0935-A0F6-23B5-F995135F10C2}"/>
              </a:ext>
            </a:extLst>
          </p:cNvPr>
          <p:cNvSpPr txBox="1"/>
          <p:nvPr/>
        </p:nvSpPr>
        <p:spPr>
          <a:xfrm>
            <a:off x="1646623" y="4611816"/>
            <a:ext cx="4724050" cy="479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77193">
              <a:spcAft>
                <a:spcPts val="586"/>
              </a:spcAft>
            </a:pPr>
            <a:r>
              <a:rPr lang="en-US" sz="25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Người soạn: Đào Xuân Hoàng Tuấn</a:t>
            </a:r>
            <a:endParaRPr lang="en-US" sz="257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455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ý thuyết về mặt phẳng toạ độ">
            <a:extLst>
              <a:ext uri="{FF2B5EF4-FFF2-40B4-BE49-F238E27FC236}">
                <a16:creationId xmlns:a16="http://schemas.microsoft.com/office/drawing/2014/main" id="{ABAE30B0-3C7C-256C-7F73-75A48456E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251" y="2637962"/>
            <a:ext cx="33337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FB2BF47-2B2E-F0CA-29E9-EEC0B3E7F1AC}"/>
                  </a:ext>
                </a:extLst>
              </p14:cNvPr>
              <p14:cNvContentPartPr/>
              <p14:nvPr/>
            </p14:nvContentPartPr>
            <p14:xfrm>
              <a:off x="5420284" y="1859604"/>
              <a:ext cx="21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FB2BF47-2B2E-F0CA-29E9-EEC0B3E7F1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4284" y="1823604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BD6389B-98CD-3345-2A55-0799EEC9B909}"/>
                  </a:ext>
                </a:extLst>
              </p14:cNvPr>
              <p14:cNvContentPartPr/>
              <p14:nvPr/>
            </p14:nvContentPartPr>
            <p14:xfrm>
              <a:off x="4127748" y="3478605"/>
              <a:ext cx="21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BD6389B-98CD-3345-2A55-0799EEC9B9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1748" y="3442605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4C170F5-0D53-59BD-BC14-28530CA60C73}"/>
                  </a:ext>
                </a:extLst>
              </p14:cNvPr>
              <p14:cNvContentPartPr/>
              <p14:nvPr/>
            </p14:nvContentPartPr>
            <p14:xfrm>
              <a:off x="5157957" y="2745086"/>
              <a:ext cx="21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4C170F5-0D53-59BD-BC14-28530CA60C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21957" y="2709086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EC2C6C7-FFBB-AD67-2A50-2490EC743711}"/>
                  </a:ext>
                </a:extLst>
              </p14:cNvPr>
              <p14:cNvContentPartPr/>
              <p14:nvPr/>
            </p14:nvContentPartPr>
            <p14:xfrm>
              <a:off x="4612266" y="3074466"/>
              <a:ext cx="21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EC2C6C7-FFBB-AD67-2A50-2490EC7437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6266" y="3038466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1D156C9-08C0-8B31-671A-9DE70B163752}"/>
                  </a:ext>
                </a:extLst>
              </p14:cNvPr>
              <p14:cNvContentPartPr/>
              <p14:nvPr/>
            </p14:nvContentPartPr>
            <p14:xfrm>
              <a:off x="4125588" y="2902845"/>
              <a:ext cx="21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1D156C9-08C0-8B31-671A-9DE70B1637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9588" y="2866845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9FD7FEF-42A9-D744-CBAB-41C1078F2D29}"/>
                  </a:ext>
                </a:extLst>
              </p14:cNvPr>
              <p14:cNvContentPartPr/>
              <p14:nvPr/>
            </p14:nvContentPartPr>
            <p14:xfrm>
              <a:off x="4867906" y="2405874"/>
              <a:ext cx="21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9FD7FEF-42A9-D744-CBAB-41C1078F2D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31906" y="2369874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2941404-E5B7-0B5B-E5EA-B37A46D4F5B4}"/>
                  </a:ext>
                </a:extLst>
              </p14:cNvPr>
              <p14:cNvContentPartPr/>
              <p14:nvPr/>
            </p14:nvContentPartPr>
            <p14:xfrm>
              <a:off x="4640854" y="2708086"/>
              <a:ext cx="21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2941404-E5B7-0B5B-E5EA-B37A46D4F5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04854" y="2672086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F00F364-C1E2-7CD2-DDA3-BCE07A534FBA}"/>
                  </a:ext>
                </a:extLst>
              </p14:cNvPr>
              <p14:cNvContentPartPr/>
              <p14:nvPr/>
            </p14:nvContentPartPr>
            <p14:xfrm>
              <a:off x="5572684" y="2012004"/>
              <a:ext cx="21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F00F364-C1E2-7CD2-DDA3-BCE07A534F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6684" y="1976004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34223A5-BC90-6CC1-0772-7CA1E9886F33}"/>
                  </a:ext>
                </a:extLst>
              </p14:cNvPr>
              <p14:cNvContentPartPr/>
              <p14:nvPr/>
            </p14:nvContentPartPr>
            <p14:xfrm>
              <a:off x="5414404" y="2405514"/>
              <a:ext cx="21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34223A5-BC90-6CC1-0772-7CA1E9886F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8404" y="2369514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02CADC1-CE1A-5E5F-6EAE-80F838D53569}"/>
                  </a:ext>
                </a:extLst>
              </p14:cNvPr>
              <p14:cNvContentPartPr/>
              <p14:nvPr/>
            </p14:nvContentPartPr>
            <p14:xfrm>
              <a:off x="4277988" y="3055245"/>
              <a:ext cx="21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02CADC1-CE1A-5E5F-6EAE-80F838D535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1988" y="3019245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48764D6-9B37-1F37-7BC6-74193E957CFD}"/>
                  </a:ext>
                </a:extLst>
              </p14:cNvPr>
              <p14:cNvContentPartPr/>
              <p14:nvPr/>
            </p14:nvContentPartPr>
            <p14:xfrm>
              <a:off x="3591890" y="3491339"/>
              <a:ext cx="21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48764D6-9B37-1F37-7BC6-74193E957C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5890" y="3455339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6130F95-566E-89D3-7F4F-E91796F5BA60}"/>
                  </a:ext>
                </a:extLst>
              </p14:cNvPr>
              <p14:cNvContentPartPr/>
              <p14:nvPr/>
            </p14:nvContentPartPr>
            <p14:xfrm>
              <a:off x="4779415" y="4955524"/>
              <a:ext cx="21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6130F95-566E-89D3-7F4F-E91796F5BA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43415" y="4919524"/>
                <a:ext cx="738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2EB4380-75CD-D52D-AE78-D18D2AA143DB}"/>
              </a:ext>
            </a:extLst>
          </p:cNvPr>
          <p:cNvSpPr txBox="1"/>
          <p:nvPr/>
        </p:nvSpPr>
        <p:spPr>
          <a:xfrm>
            <a:off x="3932931" y="5245794"/>
            <a:ext cx="20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Điểm x cần dự đoán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FF68B3-30B8-BB89-1039-243B933460E1}"/>
              </a:ext>
            </a:extLst>
          </p:cNvPr>
          <p:cNvCxnSpPr/>
          <p:nvPr/>
        </p:nvCxnSpPr>
        <p:spPr>
          <a:xfrm>
            <a:off x="4612266" y="3074466"/>
            <a:ext cx="0" cy="1881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DFF39C-E00E-1BBE-8D0B-EC593D8CA4DF}"/>
              </a:ext>
            </a:extLst>
          </p:cNvPr>
          <p:cNvCxnSpPr/>
          <p:nvPr/>
        </p:nvCxnSpPr>
        <p:spPr>
          <a:xfrm>
            <a:off x="4641819" y="2754918"/>
            <a:ext cx="0" cy="22104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C0A2C6-8C79-EA1A-9CD0-CC158E949DBE}"/>
              </a:ext>
            </a:extLst>
          </p:cNvPr>
          <p:cNvCxnSpPr>
            <a:cxnSpLocks/>
          </p:cNvCxnSpPr>
          <p:nvPr/>
        </p:nvCxnSpPr>
        <p:spPr>
          <a:xfrm>
            <a:off x="5157957" y="2745086"/>
            <a:ext cx="0" cy="22104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B6DDB59-6FF5-B9CD-DD29-DBF472CF4DAC}"/>
              </a:ext>
            </a:extLst>
          </p:cNvPr>
          <p:cNvCxnSpPr/>
          <p:nvPr/>
        </p:nvCxnSpPr>
        <p:spPr>
          <a:xfrm>
            <a:off x="4867906" y="2405514"/>
            <a:ext cx="0" cy="25500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376866-6BDA-636D-E6A3-55BB7E96EBB1}"/>
              </a:ext>
            </a:extLst>
          </p:cNvPr>
          <p:cNvCxnSpPr>
            <a:cxnSpLocks/>
          </p:cNvCxnSpPr>
          <p:nvPr/>
        </p:nvCxnSpPr>
        <p:spPr>
          <a:xfrm>
            <a:off x="5395677" y="2454776"/>
            <a:ext cx="0" cy="250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61B157-8FDB-732F-3E0E-F5894F945517}"/>
              </a:ext>
            </a:extLst>
          </p:cNvPr>
          <p:cNvCxnSpPr>
            <a:cxnSpLocks/>
          </p:cNvCxnSpPr>
          <p:nvPr/>
        </p:nvCxnSpPr>
        <p:spPr>
          <a:xfrm>
            <a:off x="4288758" y="3074466"/>
            <a:ext cx="0" cy="181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8AF47B-622E-C922-F660-2A3D7CE1711A}"/>
              </a:ext>
            </a:extLst>
          </p:cNvPr>
          <p:cNvCxnSpPr>
            <a:cxnSpLocks/>
          </p:cNvCxnSpPr>
          <p:nvPr/>
        </p:nvCxnSpPr>
        <p:spPr>
          <a:xfrm>
            <a:off x="4116693" y="2922700"/>
            <a:ext cx="0" cy="2032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5A8DE1D-1619-E24F-BF13-3F129F703BA5}"/>
              </a:ext>
            </a:extLst>
          </p:cNvPr>
          <p:cNvCxnSpPr>
            <a:cxnSpLocks/>
          </p:cNvCxnSpPr>
          <p:nvPr/>
        </p:nvCxnSpPr>
        <p:spPr>
          <a:xfrm>
            <a:off x="5572684" y="2036462"/>
            <a:ext cx="0" cy="291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59903D-FAFD-D3BC-29AE-15547C482805}"/>
              </a:ext>
            </a:extLst>
          </p:cNvPr>
          <p:cNvCxnSpPr>
            <a:cxnSpLocks/>
          </p:cNvCxnSpPr>
          <p:nvPr/>
        </p:nvCxnSpPr>
        <p:spPr>
          <a:xfrm>
            <a:off x="5422444" y="1859604"/>
            <a:ext cx="0" cy="309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77C739E-0AB3-E281-4782-EB4C56CBD45C}"/>
              </a:ext>
            </a:extLst>
          </p:cNvPr>
          <p:cNvCxnSpPr>
            <a:cxnSpLocks/>
          </p:cNvCxnSpPr>
          <p:nvPr/>
        </p:nvCxnSpPr>
        <p:spPr>
          <a:xfrm>
            <a:off x="3594600" y="3437559"/>
            <a:ext cx="0" cy="1517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FD67F8-F211-5A1C-C81B-EF017C9F0509}"/>
              </a:ext>
            </a:extLst>
          </p:cNvPr>
          <p:cNvSpPr txBox="1"/>
          <p:nvPr/>
        </p:nvSpPr>
        <p:spPr>
          <a:xfrm>
            <a:off x="909983" y="604501"/>
            <a:ext cx="739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Với K = 4 ta sẽ tìm 4 điểm có tọa độ x gần với điểm dữ liệu cần dự đoán nhất</a:t>
            </a:r>
          </a:p>
        </p:txBody>
      </p:sp>
    </p:spTree>
    <p:extLst>
      <p:ext uri="{BB962C8B-B14F-4D97-AF65-F5344CB8AC3E}">
        <p14:creationId xmlns:p14="http://schemas.microsoft.com/office/powerpoint/2010/main" val="236852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ý thuyết về mặt phẳng toạ độ">
            <a:extLst>
              <a:ext uri="{FF2B5EF4-FFF2-40B4-BE49-F238E27FC236}">
                <a16:creationId xmlns:a16="http://schemas.microsoft.com/office/drawing/2014/main" id="{ABAE30B0-3C7C-256C-7F73-75A48456E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251" y="2637962"/>
            <a:ext cx="33337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FB2BF47-2B2E-F0CA-29E9-EEC0B3E7F1AC}"/>
                  </a:ext>
                </a:extLst>
              </p14:cNvPr>
              <p14:cNvContentPartPr/>
              <p14:nvPr/>
            </p14:nvContentPartPr>
            <p14:xfrm>
              <a:off x="5420284" y="1859604"/>
              <a:ext cx="21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FB2BF47-2B2E-F0CA-29E9-EEC0B3E7F1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4284" y="1823604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BD6389B-98CD-3345-2A55-0799EEC9B909}"/>
                  </a:ext>
                </a:extLst>
              </p14:cNvPr>
              <p14:cNvContentPartPr/>
              <p14:nvPr/>
            </p14:nvContentPartPr>
            <p14:xfrm>
              <a:off x="4127748" y="3478605"/>
              <a:ext cx="21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BD6389B-98CD-3345-2A55-0799EEC9B9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1748" y="3442605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4C170F5-0D53-59BD-BC14-28530CA60C73}"/>
                  </a:ext>
                </a:extLst>
              </p14:cNvPr>
              <p14:cNvContentPartPr/>
              <p14:nvPr/>
            </p14:nvContentPartPr>
            <p14:xfrm>
              <a:off x="5157957" y="2745086"/>
              <a:ext cx="21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4C170F5-0D53-59BD-BC14-28530CA60C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21957" y="2709086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EC2C6C7-FFBB-AD67-2A50-2490EC743711}"/>
                  </a:ext>
                </a:extLst>
              </p14:cNvPr>
              <p14:cNvContentPartPr/>
              <p14:nvPr/>
            </p14:nvContentPartPr>
            <p14:xfrm>
              <a:off x="4612266" y="3074466"/>
              <a:ext cx="21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EC2C6C7-FFBB-AD67-2A50-2490EC7437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6266" y="3038466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1D156C9-08C0-8B31-671A-9DE70B163752}"/>
                  </a:ext>
                </a:extLst>
              </p14:cNvPr>
              <p14:cNvContentPartPr/>
              <p14:nvPr/>
            </p14:nvContentPartPr>
            <p14:xfrm>
              <a:off x="4125588" y="2902845"/>
              <a:ext cx="21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1D156C9-08C0-8B31-671A-9DE70B1637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9588" y="2866845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9FD7FEF-42A9-D744-CBAB-41C1078F2D29}"/>
                  </a:ext>
                </a:extLst>
              </p14:cNvPr>
              <p14:cNvContentPartPr/>
              <p14:nvPr/>
            </p14:nvContentPartPr>
            <p14:xfrm>
              <a:off x="4867906" y="2405874"/>
              <a:ext cx="21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9FD7FEF-42A9-D744-CBAB-41C1078F2D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31906" y="2369874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2941404-E5B7-0B5B-E5EA-B37A46D4F5B4}"/>
                  </a:ext>
                </a:extLst>
              </p14:cNvPr>
              <p14:cNvContentPartPr/>
              <p14:nvPr/>
            </p14:nvContentPartPr>
            <p14:xfrm>
              <a:off x="4640854" y="2708086"/>
              <a:ext cx="21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2941404-E5B7-0B5B-E5EA-B37A46D4F5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04854" y="2672086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F00F364-C1E2-7CD2-DDA3-BCE07A534FBA}"/>
                  </a:ext>
                </a:extLst>
              </p14:cNvPr>
              <p14:cNvContentPartPr/>
              <p14:nvPr/>
            </p14:nvContentPartPr>
            <p14:xfrm>
              <a:off x="5572684" y="2012004"/>
              <a:ext cx="21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F00F364-C1E2-7CD2-DDA3-BCE07A534F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6684" y="1976004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34223A5-BC90-6CC1-0772-7CA1E9886F33}"/>
                  </a:ext>
                </a:extLst>
              </p14:cNvPr>
              <p14:cNvContentPartPr/>
              <p14:nvPr/>
            </p14:nvContentPartPr>
            <p14:xfrm>
              <a:off x="5414404" y="2405514"/>
              <a:ext cx="21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34223A5-BC90-6CC1-0772-7CA1E9886F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8404" y="2369514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02CADC1-CE1A-5E5F-6EAE-80F838D53569}"/>
                  </a:ext>
                </a:extLst>
              </p14:cNvPr>
              <p14:cNvContentPartPr/>
              <p14:nvPr/>
            </p14:nvContentPartPr>
            <p14:xfrm>
              <a:off x="4277988" y="3055245"/>
              <a:ext cx="21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02CADC1-CE1A-5E5F-6EAE-80F838D535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1988" y="3019245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48764D6-9B37-1F37-7BC6-74193E957CFD}"/>
                  </a:ext>
                </a:extLst>
              </p14:cNvPr>
              <p14:cNvContentPartPr/>
              <p14:nvPr/>
            </p14:nvContentPartPr>
            <p14:xfrm>
              <a:off x="3591890" y="3491339"/>
              <a:ext cx="21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48764D6-9B37-1F37-7BC6-74193E957C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5890" y="3455339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6130F95-566E-89D3-7F4F-E91796F5BA60}"/>
                  </a:ext>
                </a:extLst>
              </p14:cNvPr>
              <p14:cNvContentPartPr/>
              <p14:nvPr/>
            </p14:nvContentPartPr>
            <p14:xfrm>
              <a:off x="4779415" y="4955524"/>
              <a:ext cx="21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6130F95-566E-89D3-7F4F-E91796F5BA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43415" y="4919524"/>
                <a:ext cx="738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2EB4380-75CD-D52D-AE78-D18D2AA143DB}"/>
              </a:ext>
            </a:extLst>
          </p:cNvPr>
          <p:cNvSpPr txBox="1"/>
          <p:nvPr/>
        </p:nvSpPr>
        <p:spPr>
          <a:xfrm>
            <a:off x="3932931" y="5245794"/>
            <a:ext cx="20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Điểm x cần dự đoán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FF68B3-30B8-BB89-1039-243B933460E1}"/>
              </a:ext>
            </a:extLst>
          </p:cNvPr>
          <p:cNvCxnSpPr/>
          <p:nvPr/>
        </p:nvCxnSpPr>
        <p:spPr>
          <a:xfrm>
            <a:off x="4612266" y="3074466"/>
            <a:ext cx="0" cy="1881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DFF39C-E00E-1BBE-8D0B-EC593D8CA4DF}"/>
              </a:ext>
            </a:extLst>
          </p:cNvPr>
          <p:cNvCxnSpPr/>
          <p:nvPr/>
        </p:nvCxnSpPr>
        <p:spPr>
          <a:xfrm>
            <a:off x="4641819" y="2754918"/>
            <a:ext cx="0" cy="22104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C0A2C6-8C79-EA1A-9CD0-CC158E949DBE}"/>
              </a:ext>
            </a:extLst>
          </p:cNvPr>
          <p:cNvCxnSpPr>
            <a:cxnSpLocks/>
          </p:cNvCxnSpPr>
          <p:nvPr/>
        </p:nvCxnSpPr>
        <p:spPr>
          <a:xfrm>
            <a:off x="5157957" y="2745086"/>
            <a:ext cx="0" cy="22104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B6DDB59-6FF5-B9CD-DD29-DBF472CF4DAC}"/>
              </a:ext>
            </a:extLst>
          </p:cNvPr>
          <p:cNvCxnSpPr/>
          <p:nvPr/>
        </p:nvCxnSpPr>
        <p:spPr>
          <a:xfrm>
            <a:off x="4867906" y="2405514"/>
            <a:ext cx="0" cy="25500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376866-6BDA-636D-E6A3-55BB7E96EBB1}"/>
              </a:ext>
            </a:extLst>
          </p:cNvPr>
          <p:cNvCxnSpPr>
            <a:cxnSpLocks/>
          </p:cNvCxnSpPr>
          <p:nvPr/>
        </p:nvCxnSpPr>
        <p:spPr>
          <a:xfrm>
            <a:off x="5395677" y="2454776"/>
            <a:ext cx="0" cy="250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61B157-8FDB-732F-3E0E-F5894F945517}"/>
              </a:ext>
            </a:extLst>
          </p:cNvPr>
          <p:cNvCxnSpPr>
            <a:cxnSpLocks/>
          </p:cNvCxnSpPr>
          <p:nvPr/>
        </p:nvCxnSpPr>
        <p:spPr>
          <a:xfrm>
            <a:off x="4288758" y="3074466"/>
            <a:ext cx="0" cy="181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8AF47B-622E-C922-F660-2A3D7CE1711A}"/>
              </a:ext>
            </a:extLst>
          </p:cNvPr>
          <p:cNvCxnSpPr>
            <a:cxnSpLocks/>
          </p:cNvCxnSpPr>
          <p:nvPr/>
        </p:nvCxnSpPr>
        <p:spPr>
          <a:xfrm>
            <a:off x="4116693" y="2922700"/>
            <a:ext cx="0" cy="2032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5A8DE1D-1619-E24F-BF13-3F129F703BA5}"/>
              </a:ext>
            </a:extLst>
          </p:cNvPr>
          <p:cNvCxnSpPr>
            <a:cxnSpLocks/>
          </p:cNvCxnSpPr>
          <p:nvPr/>
        </p:nvCxnSpPr>
        <p:spPr>
          <a:xfrm>
            <a:off x="5572684" y="2036462"/>
            <a:ext cx="0" cy="291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59903D-FAFD-D3BC-29AE-15547C482805}"/>
              </a:ext>
            </a:extLst>
          </p:cNvPr>
          <p:cNvCxnSpPr>
            <a:cxnSpLocks/>
          </p:cNvCxnSpPr>
          <p:nvPr/>
        </p:nvCxnSpPr>
        <p:spPr>
          <a:xfrm>
            <a:off x="5422444" y="1859604"/>
            <a:ext cx="0" cy="309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77C739E-0AB3-E281-4782-EB4C56CBD45C}"/>
              </a:ext>
            </a:extLst>
          </p:cNvPr>
          <p:cNvCxnSpPr>
            <a:cxnSpLocks/>
          </p:cNvCxnSpPr>
          <p:nvPr/>
        </p:nvCxnSpPr>
        <p:spPr>
          <a:xfrm>
            <a:off x="3594600" y="3437559"/>
            <a:ext cx="0" cy="1517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FD67F8-F211-5A1C-C81B-EF017C9F0509}"/>
              </a:ext>
            </a:extLst>
          </p:cNvPr>
          <p:cNvSpPr txBox="1"/>
          <p:nvPr/>
        </p:nvSpPr>
        <p:spPr>
          <a:xfrm>
            <a:off x="909983" y="604501"/>
            <a:ext cx="480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Lấy trung bình </a:t>
            </a:r>
            <a:r>
              <a:rPr lang="en-US"/>
              <a:t>giá trị y của 4 điểm gần nhất đó lại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9C498C-A724-E0AB-F4CA-04F5FE4CC1A7}"/>
              </a:ext>
            </a:extLst>
          </p:cNvPr>
          <p:cNvCxnSpPr/>
          <p:nvPr/>
        </p:nvCxnSpPr>
        <p:spPr>
          <a:xfrm flipH="1">
            <a:off x="3195484" y="2405514"/>
            <a:ext cx="16724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1C8B4E-99BB-C9C4-2097-AA74CAC569BC}"/>
              </a:ext>
            </a:extLst>
          </p:cNvPr>
          <p:cNvCxnSpPr>
            <a:cxnSpLocks/>
          </p:cNvCxnSpPr>
          <p:nvPr/>
        </p:nvCxnSpPr>
        <p:spPr>
          <a:xfrm flipH="1">
            <a:off x="3259396" y="2705395"/>
            <a:ext cx="189856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E86285-E13A-8E92-7610-F5C3925983D2}"/>
              </a:ext>
            </a:extLst>
          </p:cNvPr>
          <p:cNvCxnSpPr>
            <a:cxnSpLocks/>
          </p:cNvCxnSpPr>
          <p:nvPr/>
        </p:nvCxnSpPr>
        <p:spPr>
          <a:xfrm flipH="1">
            <a:off x="3239730" y="3088861"/>
            <a:ext cx="140112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D1CE0E-9FC4-7F3C-DF75-9EDE3DC27C91}"/>
              </a:ext>
            </a:extLst>
          </p:cNvPr>
          <p:cNvCxnSpPr>
            <a:cxnSpLocks/>
          </p:cNvCxnSpPr>
          <p:nvPr/>
        </p:nvCxnSpPr>
        <p:spPr>
          <a:xfrm flipH="1">
            <a:off x="3259396" y="2670986"/>
            <a:ext cx="13725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37FAE5A-8C50-A62C-A8E8-F7D5CEA143ED}"/>
                  </a:ext>
                </a:extLst>
              </p14:cNvPr>
              <p14:cNvContentPartPr/>
              <p14:nvPr/>
            </p14:nvContentPartPr>
            <p14:xfrm>
              <a:off x="3271704" y="2813868"/>
              <a:ext cx="21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37FAE5A-8C50-A62C-A8E8-F7D5CEA143E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35704" y="2777868"/>
                <a:ext cx="738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325B0A-AAA6-F127-4800-AEB539DF2B4B}"/>
              </a:ext>
            </a:extLst>
          </p:cNvPr>
          <p:cNvCxnSpPr/>
          <p:nvPr/>
        </p:nvCxnSpPr>
        <p:spPr>
          <a:xfrm>
            <a:off x="2350251" y="2261419"/>
            <a:ext cx="764010" cy="49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7172C3E-55B2-9008-87D2-69F4C62172C1}"/>
              </a:ext>
            </a:extLst>
          </p:cNvPr>
          <p:cNvSpPr txBox="1"/>
          <p:nvPr/>
        </p:nvSpPr>
        <p:spPr>
          <a:xfrm>
            <a:off x="1360961" y="186244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Giá trị y dự đoán</a:t>
            </a:r>
          </a:p>
        </p:txBody>
      </p:sp>
    </p:spTree>
    <p:extLst>
      <p:ext uri="{BB962C8B-B14F-4D97-AF65-F5344CB8AC3E}">
        <p14:creationId xmlns:p14="http://schemas.microsoft.com/office/powerpoint/2010/main" val="98613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ý thuyết về mặt phẳng toạ độ">
            <a:extLst>
              <a:ext uri="{FF2B5EF4-FFF2-40B4-BE49-F238E27FC236}">
                <a16:creationId xmlns:a16="http://schemas.microsoft.com/office/drawing/2014/main" id="{ABAE30B0-3C7C-256C-7F73-75A48456E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251" y="2637962"/>
            <a:ext cx="33337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FB2BF47-2B2E-F0CA-29E9-EEC0B3E7F1AC}"/>
                  </a:ext>
                </a:extLst>
              </p14:cNvPr>
              <p14:cNvContentPartPr/>
              <p14:nvPr/>
            </p14:nvContentPartPr>
            <p14:xfrm>
              <a:off x="5420284" y="1859604"/>
              <a:ext cx="21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FB2BF47-2B2E-F0CA-29E9-EEC0B3E7F1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4284" y="1823604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BD6389B-98CD-3345-2A55-0799EEC9B909}"/>
                  </a:ext>
                </a:extLst>
              </p14:cNvPr>
              <p14:cNvContentPartPr/>
              <p14:nvPr/>
            </p14:nvContentPartPr>
            <p14:xfrm>
              <a:off x="4127748" y="3478605"/>
              <a:ext cx="21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BD6389B-98CD-3345-2A55-0799EEC9B9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1748" y="3442605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4C170F5-0D53-59BD-BC14-28530CA60C73}"/>
                  </a:ext>
                </a:extLst>
              </p14:cNvPr>
              <p14:cNvContentPartPr/>
              <p14:nvPr/>
            </p14:nvContentPartPr>
            <p14:xfrm>
              <a:off x="5157957" y="2745086"/>
              <a:ext cx="21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4C170F5-0D53-59BD-BC14-28530CA60C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21957" y="2709086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EC2C6C7-FFBB-AD67-2A50-2490EC743711}"/>
                  </a:ext>
                </a:extLst>
              </p14:cNvPr>
              <p14:cNvContentPartPr/>
              <p14:nvPr/>
            </p14:nvContentPartPr>
            <p14:xfrm>
              <a:off x="4612266" y="3074466"/>
              <a:ext cx="21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EC2C6C7-FFBB-AD67-2A50-2490EC7437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6266" y="3038466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1D156C9-08C0-8B31-671A-9DE70B163752}"/>
                  </a:ext>
                </a:extLst>
              </p14:cNvPr>
              <p14:cNvContentPartPr/>
              <p14:nvPr/>
            </p14:nvContentPartPr>
            <p14:xfrm>
              <a:off x="4125588" y="2902845"/>
              <a:ext cx="21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1D156C9-08C0-8B31-671A-9DE70B1637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9588" y="2866845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9FD7FEF-42A9-D744-CBAB-41C1078F2D29}"/>
                  </a:ext>
                </a:extLst>
              </p14:cNvPr>
              <p14:cNvContentPartPr/>
              <p14:nvPr/>
            </p14:nvContentPartPr>
            <p14:xfrm>
              <a:off x="4867906" y="2405874"/>
              <a:ext cx="21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9FD7FEF-42A9-D744-CBAB-41C1078F2D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31906" y="2369874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2941404-E5B7-0B5B-E5EA-B37A46D4F5B4}"/>
                  </a:ext>
                </a:extLst>
              </p14:cNvPr>
              <p14:cNvContentPartPr/>
              <p14:nvPr/>
            </p14:nvContentPartPr>
            <p14:xfrm>
              <a:off x="4640854" y="2708086"/>
              <a:ext cx="21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2941404-E5B7-0B5B-E5EA-B37A46D4F5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04854" y="2672086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F00F364-C1E2-7CD2-DDA3-BCE07A534FBA}"/>
                  </a:ext>
                </a:extLst>
              </p14:cNvPr>
              <p14:cNvContentPartPr/>
              <p14:nvPr/>
            </p14:nvContentPartPr>
            <p14:xfrm>
              <a:off x="5572684" y="2012004"/>
              <a:ext cx="21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F00F364-C1E2-7CD2-DDA3-BCE07A534F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6684" y="1976004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34223A5-BC90-6CC1-0772-7CA1E9886F33}"/>
                  </a:ext>
                </a:extLst>
              </p14:cNvPr>
              <p14:cNvContentPartPr/>
              <p14:nvPr/>
            </p14:nvContentPartPr>
            <p14:xfrm>
              <a:off x="5414404" y="2405514"/>
              <a:ext cx="21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34223A5-BC90-6CC1-0772-7CA1E9886F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8404" y="2369514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02CADC1-CE1A-5E5F-6EAE-80F838D53569}"/>
                  </a:ext>
                </a:extLst>
              </p14:cNvPr>
              <p14:cNvContentPartPr/>
              <p14:nvPr/>
            </p14:nvContentPartPr>
            <p14:xfrm>
              <a:off x="4277988" y="3055245"/>
              <a:ext cx="21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02CADC1-CE1A-5E5F-6EAE-80F838D535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1988" y="3019245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48764D6-9B37-1F37-7BC6-74193E957CFD}"/>
                  </a:ext>
                </a:extLst>
              </p14:cNvPr>
              <p14:cNvContentPartPr/>
              <p14:nvPr/>
            </p14:nvContentPartPr>
            <p14:xfrm>
              <a:off x="3591890" y="3491339"/>
              <a:ext cx="21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48764D6-9B37-1F37-7BC6-74193E957C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5890" y="3455339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6130F95-566E-89D3-7F4F-E91796F5BA60}"/>
                  </a:ext>
                </a:extLst>
              </p14:cNvPr>
              <p14:cNvContentPartPr/>
              <p14:nvPr/>
            </p14:nvContentPartPr>
            <p14:xfrm>
              <a:off x="4779415" y="4955524"/>
              <a:ext cx="21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6130F95-566E-89D3-7F4F-E91796F5BA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43415" y="4919524"/>
                <a:ext cx="738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2EB4380-75CD-D52D-AE78-D18D2AA143DB}"/>
              </a:ext>
            </a:extLst>
          </p:cNvPr>
          <p:cNvSpPr txBox="1"/>
          <p:nvPr/>
        </p:nvSpPr>
        <p:spPr>
          <a:xfrm>
            <a:off x="3932931" y="5245794"/>
            <a:ext cx="20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Điểm x cần dự đoán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FD67F8-F211-5A1C-C81B-EF017C9F0509}"/>
              </a:ext>
            </a:extLst>
          </p:cNvPr>
          <p:cNvSpPr txBox="1"/>
          <p:nvPr/>
        </p:nvSpPr>
        <p:spPr>
          <a:xfrm>
            <a:off x="909983" y="604501"/>
            <a:ext cx="480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Lấy trung bình </a:t>
            </a:r>
            <a:r>
              <a:rPr lang="en-US"/>
              <a:t>giá trị y của 4 điểm gần nhất đó lại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37FAE5A-8C50-A62C-A8E8-F7D5CEA143ED}"/>
                  </a:ext>
                </a:extLst>
              </p14:cNvPr>
              <p14:cNvContentPartPr/>
              <p14:nvPr/>
            </p14:nvContentPartPr>
            <p14:xfrm>
              <a:off x="3271704" y="2813868"/>
              <a:ext cx="21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37FAE5A-8C50-A62C-A8E8-F7D5CEA143E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35704" y="2777868"/>
                <a:ext cx="738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325B0A-AAA6-F127-4800-AEB539DF2B4B}"/>
              </a:ext>
            </a:extLst>
          </p:cNvPr>
          <p:cNvCxnSpPr/>
          <p:nvPr/>
        </p:nvCxnSpPr>
        <p:spPr>
          <a:xfrm>
            <a:off x="2350251" y="2261419"/>
            <a:ext cx="764010" cy="49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7172C3E-55B2-9008-87D2-69F4C62172C1}"/>
              </a:ext>
            </a:extLst>
          </p:cNvPr>
          <p:cNvSpPr txBox="1"/>
          <p:nvPr/>
        </p:nvSpPr>
        <p:spPr>
          <a:xfrm>
            <a:off x="1360961" y="186244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Giá trị y dự đoán</a:t>
            </a:r>
          </a:p>
        </p:txBody>
      </p:sp>
    </p:spTree>
    <p:extLst>
      <p:ext uri="{BB962C8B-B14F-4D97-AF65-F5344CB8AC3E}">
        <p14:creationId xmlns:p14="http://schemas.microsoft.com/office/powerpoint/2010/main" val="2278918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ý thuyết về mặt phẳng toạ độ">
            <a:extLst>
              <a:ext uri="{FF2B5EF4-FFF2-40B4-BE49-F238E27FC236}">
                <a16:creationId xmlns:a16="http://schemas.microsoft.com/office/drawing/2014/main" id="{ABAE30B0-3C7C-256C-7F73-75A48456E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251" y="2637962"/>
            <a:ext cx="33337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FB2BF47-2B2E-F0CA-29E9-EEC0B3E7F1AC}"/>
                  </a:ext>
                </a:extLst>
              </p14:cNvPr>
              <p14:cNvContentPartPr/>
              <p14:nvPr/>
            </p14:nvContentPartPr>
            <p14:xfrm>
              <a:off x="5420284" y="1859604"/>
              <a:ext cx="21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FB2BF47-2B2E-F0CA-29E9-EEC0B3E7F1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4284" y="1823604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BD6389B-98CD-3345-2A55-0799EEC9B909}"/>
                  </a:ext>
                </a:extLst>
              </p14:cNvPr>
              <p14:cNvContentPartPr/>
              <p14:nvPr/>
            </p14:nvContentPartPr>
            <p14:xfrm>
              <a:off x="4127748" y="3478605"/>
              <a:ext cx="21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BD6389B-98CD-3345-2A55-0799EEC9B9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1748" y="3442605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4C170F5-0D53-59BD-BC14-28530CA60C73}"/>
                  </a:ext>
                </a:extLst>
              </p14:cNvPr>
              <p14:cNvContentPartPr/>
              <p14:nvPr/>
            </p14:nvContentPartPr>
            <p14:xfrm>
              <a:off x="5157957" y="2745086"/>
              <a:ext cx="21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4C170F5-0D53-59BD-BC14-28530CA60C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21957" y="2709086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EC2C6C7-FFBB-AD67-2A50-2490EC743711}"/>
                  </a:ext>
                </a:extLst>
              </p14:cNvPr>
              <p14:cNvContentPartPr/>
              <p14:nvPr/>
            </p14:nvContentPartPr>
            <p14:xfrm>
              <a:off x="4612266" y="3074466"/>
              <a:ext cx="21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EC2C6C7-FFBB-AD67-2A50-2490EC7437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6266" y="3038466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1D156C9-08C0-8B31-671A-9DE70B163752}"/>
                  </a:ext>
                </a:extLst>
              </p14:cNvPr>
              <p14:cNvContentPartPr/>
              <p14:nvPr/>
            </p14:nvContentPartPr>
            <p14:xfrm>
              <a:off x="4125588" y="2902845"/>
              <a:ext cx="21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1D156C9-08C0-8B31-671A-9DE70B1637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9588" y="2866845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9FD7FEF-42A9-D744-CBAB-41C1078F2D29}"/>
                  </a:ext>
                </a:extLst>
              </p14:cNvPr>
              <p14:cNvContentPartPr/>
              <p14:nvPr/>
            </p14:nvContentPartPr>
            <p14:xfrm>
              <a:off x="4867906" y="2405874"/>
              <a:ext cx="21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9FD7FEF-42A9-D744-CBAB-41C1078F2D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31906" y="2369874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2941404-E5B7-0B5B-E5EA-B37A46D4F5B4}"/>
                  </a:ext>
                </a:extLst>
              </p14:cNvPr>
              <p14:cNvContentPartPr/>
              <p14:nvPr/>
            </p14:nvContentPartPr>
            <p14:xfrm>
              <a:off x="4640854" y="2708086"/>
              <a:ext cx="21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2941404-E5B7-0B5B-E5EA-B37A46D4F5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04854" y="2672086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F00F364-C1E2-7CD2-DDA3-BCE07A534FBA}"/>
                  </a:ext>
                </a:extLst>
              </p14:cNvPr>
              <p14:cNvContentPartPr/>
              <p14:nvPr/>
            </p14:nvContentPartPr>
            <p14:xfrm>
              <a:off x="5572684" y="2012004"/>
              <a:ext cx="21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F00F364-C1E2-7CD2-DDA3-BCE07A534F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6684" y="1976004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34223A5-BC90-6CC1-0772-7CA1E9886F33}"/>
                  </a:ext>
                </a:extLst>
              </p14:cNvPr>
              <p14:cNvContentPartPr/>
              <p14:nvPr/>
            </p14:nvContentPartPr>
            <p14:xfrm>
              <a:off x="5414404" y="2405514"/>
              <a:ext cx="21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34223A5-BC90-6CC1-0772-7CA1E9886F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8404" y="2369514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02CADC1-CE1A-5E5F-6EAE-80F838D53569}"/>
                  </a:ext>
                </a:extLst>
              </p14:cNvPr>
              <p14:cNvContentPartPr/>
              <p14:nvPr/>
            </p14:nvContentPartPr>
            <p14:xfrm>
              <a:off x="4277988" y="3055245"/>
              <a:ext cx="21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02CADC1-CE1A-5E5F-6EAE-80F838D535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1988" y="3019245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48764D6-9B37-1F37-7BC6-74193E957CFD}"/>
                  </a:ext>
                </a:extLst>
              </p14:cNvPr>
              <p14:cNvContentPartPr/>
              <p14:nvPr/>
            </p14:nvContentPartPr>
            <p14:xfrm>
              <a:off x="3591890" y="3491339"/>
              <a:ext cx="21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48764D6-9B37-1F37-7BC6-74193E957C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5890" y="3455339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6130F95-566E-89D3-7F4F-E91796F5BA60}"/>
                  </a:ext>
                </a:extLst>
              </p14:cNvPr>
              <p14:cNvContentPartPr/>
              <p14:nvPr/>
            </p14:nvContentPartPr>
            <p14:xfrm>
              <a:off x="4779415" y="4955524"/>
              <a:ext cx="21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6130F95-566E-89D3-7F4F-E91796F5BA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43415" y="4919524"/>
                <a:ext cx="738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2EB4380-75CD-D52D-AE78-D18D2AA143DB}"/>
              </a:ext>
            </a:extLst>
          </p:cNvPr>
          <p:cNvSpPr txBox="1"/>
          <p:nvPr/>
        </p:nvSpPr>
        <p:spPr>
          <a:xfrm>
            <a:off x="3932931" y="5245794"/>
            <a:ext cx="20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Điểm x cần dự đoán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FD67F8-F211-5A1C-C81B-EF017C9F0509}"/>
              </a:ext>
            </a:extLst>
          </p:cNvPr>
          <p:cNvSpPr txBox="1"/>
          <p:nvPr/>
        </p:nvSpPr>
        <p:spPr>
          <a:xfrm>
            <a:off x="909983" y="604501"/>
            <a:ext cx="480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Lấy trung bình </a:t>
            </a:r>
            <a:r>
              <a:rPr lang="en-US"/>
              <a:t>giá trị y của 4 điểm gần nhất đó lại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37FAE5A-8C50-A62C-A8E8-F7D5CEA143ED}"/>
                  </a:ext>
                </a:extLst>
              </p14:cNvPr>
              <p14:cNvContentPartPr/>
              <p14:nvPr/>
            </p14:nvContentPartPr>
            <p14:xfrm>
              <a:off x="3271704" y="2813868"/>
              <a:ext cx="21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37FAE5A-8C50-A62C-A8E8-F7D5CEA143E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35704" y="2777868"/>
                <a:ext cx="738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325B0A-AAA6-F127-4800-AEB539DF2B4B}"/>
              </a:ext>
            </a:extLst>
          </p:cNvPr>
          <p:cNvCxnSpPr/>
          <p:nvPr/>
        </p:nvCxnSpPr>
        <p:spPr>
          <a:xfrm>
            <a:off x="2350251" y="2261419"/>
            <a:ext cx="764010" cy="49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7172C3E-55B2-9008-87D2-69F4C62172C1}"/>
              </a:ext>
            </a:extLst>
          </p:cNvPr>
          <p:cNvSpPr txBox="1"/>
          <p:nvPr/>
        </p:nvSpPr>
        <p:spPr>
          <a:xfrm>
            <a:off x="1360961" y="186244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Giá trị y dự đoán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DA6C62-52B1-8B46-15B2-9324F9D662BB}"/>
              </a:ext>
            </a:extLst>
          </p:cNvPr>
          <p:cNvCxnSpPr>
            <a:cxnSpLocks/>
          </p:cNvCxnSpPr>
          <p:nvPr/>
        </p:nvCxnSpPr>
        <p:spPr>
          <a:xfrm>
            <a:off x="3271704" y="2813868"/>
            <a:ext cx="1507711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6C2892-A0FF-72FA-57ED-7F99F40A96CC}"/>
              </a:ext>
            </a:extLst>
          </p:cNvPr>
          <p:cNvCxnSpPr/>
          <p:nvPr/>
        </p:nvCxnSpPr>
        <p:spPr>
          <a:xfrm flipV="1">
            <a:off x="4779415" y="2813868"/>
            <a:ext cx="0" cy="214165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8A01330-7579-9380-4E20-D0FFA2832100}"/>
                  </a:ext>
                </a:extLst>
              </p14:cNvPr>
              <p14:cNvContentPartPr/>
              <p14:nvPr/>
            </p14:nvContentPartPr>
            <p14:xfrm>
              <a:off x="4779415" y="2840481"/>
              <a:ext cx="21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8A01330-7579-9380-4E20-D0FFA283210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43415" y="2804481"/>
                <a:ext cx="738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4790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ý thuyết về mặt phẳng toạ độ">
            <a:extLst>
              <a:ext uri="{FF2B5EF4-FFF2-40B4-BE49-F238E27FC236}">
                <a16:creationId xmlns:a16="http://schemas.microsoft.com/office/drawing/2014/main" id="{ABAE30B0-3C7C-256C-7F73-75A48456E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251" y="2637962"/>
            <a:ext cx="33337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FB2BF47-2B2E-F0CA-29E9-EEC0B3E7F1AC}"/>
                  </a:ext>
                </a:extLst>
              </p14:cNvPr>
              <p14:cNvContentPartPr/>
              <p14:nvPr/>
            </p14:nvContentPartPr>
            <p14:xfrm>
              <a:off x="5420284" y="1859604"/>
              <a:ext cx="21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FB2BF47-2B2E-F0CA-29E9-EEC0B3E7F1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4284" y="1823604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BD6389B-98CD-3345-2A55-0799EEC9B909}"/>
                  </a:ext>
                </a:extLst>
              </p14:cNvPr>
              <p14:cNvContentPartPr/>
              <p14:nvPr/>
            </p14:nvContentPartPr>
            <p14:xfrm>
              <a:off x="4127748" y="3478605"/>
              <a:ext cx="21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BD6389B-98CD-3345-2A55-0799EEC9B9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1748" y="3442605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4C170F5-0D53-59BD-BC14-28530CA60C73}"/>
                  </a:ext>
                </a:extLst>
              </p14:cNvPr>
              <p14:cNvContentPartPr/>
              <p14:nvPr/>
            </p14:nvContentPartPr>
            <p14:xfrm>
              <a:off x="5157957" y="2745086"/>
              <a:ext cx="21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4C170F5-0D53-59BD-BC14-28530CA60C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21957" y="2709086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EC2C6C7-FFBB-AD67-2A50-2490EC743711}"/>
                  </a:ext>
                </a:extLst>
              </p14:cNvPr>
              <p14:cNvContentPartPr/>
              <p14:nvPr/>
            </p14:nvContentPartPr>
            <p14:xfrm>
              <a:off x="4612266" y="3074466"/>
              <a:ext cx="21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EC2C6C7-FFBB-AD67-2A50-2490EC7437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6266" y="3038466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1D156C9-08C0-8B31-671A-9DE70B163752}"/>
                  </a:ext>
                </a:extLst>
              </p14:cNvPr>
              <p14:cNvContentPartPr/>
              <p14:nvPr/>
            </p14:nvContentPartPr>
            <p14:xfrm>
              <a:off x="4125588" y="2902845"/>
              <a:ext cx="21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1D156C9-08C0-8B31-671A-9DE70B1637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9588" y="2866845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9FD7FEF-42A9-D744-CBAB-41C1078F2D29}"/>
                  </a:ext>
                </a:extLst>
              </p14:cNvPr>
              <p14:cNvContentPartPr/>
              <p14:nvPr/>
            </p14:nvContentPartPr>
            <p14:xfrm>
              <a:off x="4867906" y="2405874"/>
              <a:ext cx="21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9FD7FEF-42A9-D744-CBAB-41C1078F2D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31906" y="2369874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2941404-E5B7-0B5B-E5EA-B37A46D4F5B4}"/>
                  </a:ext>
                </a:extLst>
              </p14:cNvPr>
              <p14:cNvContentPartPr/>
              <p14:nvPr/>
            </p14:nvContentPartPr>
            <p14:xfrm>
              <a:off x="4640854" y="2708086"/>
              <a:ext cx="21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2941404-E5B7-0B5B-E5EA-B37A46D4F5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04854" y="2672086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F00F364-C1E2-7CD2-DDA3-BCE07A534FBA}"/>
                  </a:ext>
                </a:extLst>
              </p14:cNvPr>
              <p14:cNvContentPartPr/>
              <p14:nvPr/>
            </p14:nvContentPartPr>
            <p14:xfrm>
              <a:off x="5572684" y="2012004"/>
              <a:ext cx="21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F00F364-C1E2-7CD2-DDA3-BCE07A534F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6684" y="1976004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34223A5-BC90-6CC1-0772-7CA1E9886F33}"/>
                  </a:ext>
                </a:extLst>
              </p14:cNvPr>
              <p14:cNvContentPartPr/>
              <p14:nvPr/>
            </p14:nvContentPartPr>
            <p14:xfrm>
              <a:off x="5414404" y="2405514"/>
              <a:ext cx="21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34223A5-BC90-6CC1-0772-7CA1E9886F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8404" y="2369514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02CADC1-CE1A-5E5F-6EAE-80F838D53569}"/>
                  </a:ext>
                </a:extLst>
              </p14:cNvPr>
              <p14:cNvContentPartPr/>
              <p14:nvPr/>
            </p14:nvContentPartPr>
            <p14:xfrm>
              <a:off x="4277988" y="3055245"/>
              <a:ext cx="21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02CADC1-CE1A-5E5F-6EAE-80F838D535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1988" y="3019245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48764D6-9B37-1F37-7BC6-74193E957CFD}"/>
                  </a:ext>
                </a:extLst>
              </p14:cNvPr>
              <p14:cNvContentPartPr/>
              <p14:nvPr/>
            </p14:nvContentPartPr>
            <p14:xfrm>
              <a:off x="3591890" y="3491339"/>
              <a:ext cx="21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48764D6-9B37-1F37-7BC6-74193E957C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5890" y="3455339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6130F95-566E-89D3-7F4F-E91796F5BA60}"/>
                  </a:ext>
                </a:extLst>
              </p14:cNvPr>
              <p14:cNvContentPartPr/>
              <p14:nvPr/>
            </p14:nvContentPartPr>
            <p14:xfrm>
              <a:off x="4779415" y="4955524"/>
              <a:ext cx="21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6130F95-566E-89D3-7F4F-E91796F5BA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43415" y="4919524"/>
                <a:ext cx="738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2EB4380-75CD-D52D-AE78-D18D2AA143DB}"/>
              </a:ext>
            </a:extLst>
          </p:cNvPr>
          <p:cNvSpPr txBox="1"/>
          <p:nvPr/>
        </p:nvSpPr>
        <p:spPr>
          <a:xfrm>
            <a:off x="3932931" y="5245794"/>
            <a:ext cx="20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Điểm x cần dự đoán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FD67F8-F211-5A1C-C81B-EF017C9F0509}"/>
              </a:ext>
            </a:extLst>
          </p:cNvPr>
          <p:cNvSpPr txBox="1"/>
          <p:nvPr/>
        </p:nvSpPr>
        <p:spPr>
          <a:xfrm>
            <a:off x="909983" y="604501"/>
            <a:ext cx="480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Lấy trung bình </a:t>
            </a:r>
            <a:r>
              <a:rPr lang="en-US"/>
              <a:t>giá trị y của 4 điểm gần nhất đó lại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37FAE5A-8C50-A62C-A8E8-F7D5CEA143ED}"/>
                  </a:ext>
                </a:extLst>
              </p14:cNvPr>
              <p14:cNvContentPartPr/>
              <p14:nvPr/>
            </p14:nvContentPartPr>
            <p14:xfrm>
              <a:off x="3271704" y="2813868"/>
              <a:ext cx="21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37FAE5A-8C50-A62C-A8E8-F7D5CEA143E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35704" y="2777868"/>
                <a:ext cx="738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325B0A-AAA6-F127-4800-AEB539DF2B4B}"/>
              </a:ext>
            </a:extLst>
          </p:cNvPr>
          <p:cNvCxnSpPr/>
          <p:nvPr/>
        </p:nvCxnSpPr>
        <p:spPr>
          <a:xfrm>
            <a:off x="2350251" y="2261419"/>
            <a:ext cx="764010" cy="49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7172C3E-55B2-9008-87D2-69F4C62172C1}"/>
              </a:ext>
            </a:extLst>
          </p:cNvPr>
          <p:cNvSpPr txBox="1"/>
          <p:nvPr/>
        </p:nvSpPr>
        <p:spPr>
          <a:xfrm>
            <a:off x="1360961" y="186244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Giá trị y dự đoán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DA6C62-52B1-8B46-15B2-9324F9D662BB}"/>
              </a:ext>
            </a:extLst>
          </p:cNvPr>
          <p:cNvCxnSpPr>
            <a:cxnSpLocks/>
          </p:cNvCxnSpPr>
          <p:nvPr/>
        </p:nvCxnSpPr>
        <p:spPr>
          <a:xfrm>
            <a:off x="3271704" y="2813868"/>
            <a:ext cx="1507711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6C2892-A0FF-72FA-57ED-7F99F40A96CC}"/>
              </a:ext>
            </a:extLst>
          </p:cNvPr>
          <p:cNvCxnSpPr/>
          <p:nvPr/>
        </p:nvCxnSpPr>
        <p:spPr>
          <a:xfrm flipV="1">
            <a:off x="4779415" y="2813868"/>
            <a:ext cx="0" cy="214165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8A01330-7579-9380-4E20-D0FFA2832100}"/>
                  </a:ext>
                </a:extLst>
              </p14:cNvPr>
              <p14:cNvContentPartPr/>
              <p14:nvPr/>
            </p14:nvContentPartPr>
            <p14:xfrm>
              <a:off x="4779415" y="2840481"/>
              <a:ext cx="21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8A01330-7579-9380-4E20-D0FFA283210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43415" y="2804481"/>
                <a:ext cx="738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C346DC-C673-ED2D-A426-46B3BD7E4649}"/>
              </a:ext>
            </a:extLst>
          </p:cNvPr>
          <p:cNvCxnSpPr>
            <a:cxnSpLocks/>
          </p:cNvCxnSpPr>
          <p:nvPr/>
        </p:nvCxnSpPr>
        <p:spPr>
          <a:xfrm flipV="1">
            <a:off x="3114261" y="1634523"/>
            <a:ext cx="2981739" cy="2411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3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ý thuyết về mặt phẳng toạ độ">
            <a:extLst>
              <a:ext uri="{FF2B5EF4-FFF2-40B4-BE49-F238E27FC236}">
                <a16:creationId xmlns:a16="http://schemas.microsoft.com/office/drawing/2014/main" id="{ABAE30B0-3C7C-256C-7F73-75A48456E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251" y="2637962"/>
            <a:ext cx="33337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8BE965-4047-F156-0118-6793DADD442A}"/>
              </a:ext>
            </a:extLst>
          </p:cNvPr>
          <p:cNvCxnSpPr>
            <a:cxnSpLocks/>
          </p:cNvCxnSpPr>
          <p:nvPr/>
        </p:nvCxnSpPr>
        <p:spPr>
          <a:xfrm flipV="1">
            <a:off x="3114261" y="1634523"/>
            <a:ext cx="2981739" cy="2411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FB2BF47-2B2E-F0CA-29E9-EEC0B3E7F1AC}"/>
                  </a:ext>
                </a:extLst>
              </p14:cNvPr>
              <p14:cNvContentPartPr/>
              <p14:nvPr/>
            </p14:nvContentPartPr>
            <p14:xfrm>
              <a:off x="5420284" y="1859604"/>
              <a:ext cx="21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FB2BF47-2B2E-F0CA-29E9-EEC0B3E7F1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4284" y="1823604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BD6389B-98CD-3345-2A55-0799EEC9B909}"/>
                  </a:ext>
                </a:extLst>
              </p14:cNvPr>
              <p14:cNvContentPartPr/>
              <p14:nvPr/>
            </p14:nvContentPartPr>
            <p14:xfrm>
              <a:off x="4127748" y="3478605"/>
              <a:ext cx="21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BD6389B-98CD-3345-2A55-0799EEC9B9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1748" y="3442605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4C170F5-0D53-59BD-BC14-28530CA60C73}"/>
                  </a:ext>
                </a:extLst>
              </p14:cNvPr>
              <p14:cNvContentPartPr/>
              <p14:nvPr/>
            </p14:nvContentPartPr>
            <p14:xfrm>
              <a:off x="5157957" y="2745086"/>
              <a:ext cx="21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4C170F5-0D53-59BD-BC14-28530CA60C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21957" y="2709086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EC2C6C7-FFBB-AD67-2A50-2490EC743711}"/>
                  </a:ext>
                </a:extLst>
              </p14:cNvPr>
              <p14:cNvContentPartPr/>
              <p14:nvPr/>
            </p14:nvContentPartPr>
            <p14:xfrm>
              <a:off x="4612266" y="3074466"/>
              <a:ext cx="21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EC2C6C7-FFBB-AD67-2A50-2490EC7437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6266" y="3038466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1D156C9-08C0-8B31-671A-9DE70B163752}"/>
                  </a:ext>
                </a:extLst>
              </p14:cNvPr>
              <p14:cNvContentPartPr/>
              <p14:nvPr/>
            </p14:nvContentPartPr>
            <p14:xfrm>
              <a:off x="4125588" y="2902845"/>
              <a:ext cx="21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1D156C9-08C0-8B31-671A-9DE70B1637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9588" y="2866845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9FD7FEF-42A9-D744-CBAB-41C1078F2D29}"/>
                  </a:ext>
                </a:extLst>
              </p14:cNvPr>
              <p14:cNvContentPartPr/>
              <p14:nvPr/>
            </p14:nvContentPartPr>
            <p14:xfrm>
              <a:off x="4867906" y="2405874"/>
              <a:ext cx="21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9FD7FEF-42A9-D744-CBAB-41C1078F2D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31906" y="2369874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2941404-E5B7-0B5B-E5EA-B37A46D4F5B4}"/>
                  </a:ext>
                </a:extLst>
              </p14:cNvPr>
              <p14:cNvContentPartPr/>
              <p14:nvPr/>
            </p14:nvContentPartPr>
            <p14:xfrm>
              <a:off x="4640854" y="2708086"/>
              <a:ext cx="21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2941404-E5B7-0B5B-E5EA-B37A46D4F5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04854" y="2672086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F00F364-C1E2-7CD2-DDA3-BCE07A534FBA}"/>
                  </a:ext>
                </a:extLst>
              </p14:cNvPr>
              <p14:cNvContentPartPr/>
              <p14:nvPr/>
            </p14:nvContentPartPr>
            <p14:xfrm>
              <a:off x="5572684" y="2012004"/>
              <a:ext cx="21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F00F364-C1E2-7CD2-DDA3-BCE07A534F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6684" y="1976004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34223A5-BC90-6CC1-0772-7CA1E9886F33}"/>
                  </a:ext>
                </a:extLst>
              </p14:cNvPr>
              <p14:cNvContentPartPr/>
              <p14:nvPr/>
            </p14:nvContentPartPr>
            <p14:xfrm>
              <a:off x="5414404" y="2405514"/>
              <a:ext cx="21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34223A5-BC90-6CC1-0772-7CA1E9886F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8404" y="2369514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02CADC1-CE1A-5E5F-6EAE-80F838D53569}"/>
                  </a:ext>
                </a:extLst>
              </p14:cNvPr>
              <p14:cNvContentPartPr/>
              <p14:nvPr/>
            </p14:nvContentPartPr>
            <p14:xfrm>
              <a:off x="4277988" y="3055245"/>
              <a:ext cx="21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02CADC1-CE1A-5E5F-6EAE-80F838D535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1988" y="3019245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48764D6-9B37-1F37-7BC6-74193E957CFD}"/>
                  </a:ext>
                </a:extLst>
              </p14:cNvPr>
              <p14:cNvContentPartPr/>
              <p14:nvPr/>
            </p14:nvContentPartPr>
            <p14:xfrm>
              <a:off x="3591890" y="3491339"/>
              <a:ext cx="21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48764D6-9B37-1F37-7BC6-74193E957C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5890" y="3455339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6130F95-566E-89D3-7F4F-E91796F5BA60}"/>
                  </a:ext>
                </a:extLst>
              </p14:cNvPr>
              <p14:cNvContentPartPr/>
              <p14:nvPr/>
            </p14:nvContentPartPr>
            <p14:xfrm>
              <a:off x="4779415" y="4955524"/>
              <a:ext cx="21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6130F95-566E-89D3-7F4F-E91796F5BA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43415" y="4919524"/>
                <a:ext cx="738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2EB4380-75CD-D52D-AE78-D18D2AA143DB}"/>
              </a:ext>
            </a:extLst>
          </p:cNvPr>
          <p:cNvSpPr txBox="1"/>
          <p:nvPr/>
        </p:nvSpPr>
        <p:spPr>
          <a:xfrm>
            <a:off x="3932931" y="5245794"/>
            <a:ext cx="20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Điểm x cần dự đoán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FF68B3-30B8-BB89-1039-243B933460E1}"/>
              </a:ext>
            </a:extLst>
          </p:cNvPr>
          <p:cNvCxnSpPr/>
          <p:nvPr/>
        </p:nvCxnSpPr>
        <p:spPr>
          <a:xfrm>
            <a:off x="4612266" y="3074466"/>
            <a:ext cx="0" cy="1881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DFF39C-E00E-1BBE-8D0B-EC593D8CA4DF}"/>
              </a:ext>
            </a:extLst>
          </p:cNvPr>
          <p:cNvCxnSpPr/>
          <p:nvPr/>
        </p:nvCxnSpPr>
        <p:spPr>
          <a:xfrm>
            <a:off x="4641819" y="2754918"/>
            <a:ext cx="0" cy="22104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C0A2C6-8C79-EA1A-9CD0-CC158E949DBE}"/>
              </a:ext>
            </a:extLst>
          </p:cNvPr>
          <p:cNvCxnSpPr>
            <a:cxnSpLocks/>
          </p:cNvCxnSpPr>
          <p:nvPr/>
        </p:nvCxnSpPr>
        <p:spPr>
          <a:xfrm>
            <a:off x="5157957" y="2745086"/>
            <a:ext cx="0" cy="22104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B6DDB59-6FF5-B9CD-DD29-DBF472CF4DAC}"/>
              </a:ext>
            </a:extLst>
          </p:cNvPr>
          <p:cNvCxnSpPr/>
          <p:nvPr/>
        </p:nvCxnSpPr>
        <p:spPr>
          <a:xfrm>
            <a:off x="4867906" y="2405514"/>
            <a:ext cx="0" cy="25500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376866-6BDA-636D-E6A3-55BB7E96EBB1}"/>
              </a:ext>
            </a:extLst>
          </p:cNvPr>
          <p:cNvCxnSpPr>
            <a:cxnSpLocks/>
          </p:cNvCxnSpPr>
          <p:nvPr/>
        </p:nvCxnSpPr>
        <p:spPr>
          <a:xfrm>
            <a:off x="5395677" y="2454776"/>
            <a:ext cx="0" cy="250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61B157-8FDB-732F-3E0E-F5894F945517}"/>
              </a:ext>
            </a:extLst>
          </p:cNvPr>
          <p:cNvCxnSpPr>
            <a:cxnSpLocks/>
          </p:cNvCxnSpPr>
          <p:nvPr/>
        </p:nvCxnSpPr>
        <p:spPr>
          <a:xfrm>
            <a:off x="4288758" y="3074466"/>
            <a:ext cx="0" cy="181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8AF47B-622E-C922-F660-2A3D7CE1711A}"/>
              </a:ext>
            </a:extLst>
          </p:cNvPr>
          <p:cNvCxnSpPr>
            <a:cxnSpLocks/>
          </p:cNvCxnSpPr>
          <p:nvPr/>
        </p:nvCxnSpPr>
        <p:spPr>
          <a:xfrm>
            <a:off x="4116693" y="2922700"/>
            <a:ext cx="0" cy="2032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5A8DE1D-1619-E24F-BF13-3F129F703BA5}"/>
              </a:ext>
            </a:extLst>
          </p:cNvPr>
          <p:cNvCxnSpPr>
            <a:cxnSpLocks/>
          </p:cNvCxnSpPr>
          <p:nvPr/>
        </p:nvCxnSpPr>
        <p:spPr>
          <a:xfrm>
            <a:off x="5572684" y="2036462"/>
            <a:ext cx="0" cy="291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59903D-FAFD-D3BC-29AE-15547C482805}"/>
              </a:ext>
            </a:extLst>
          </p:cNvPr>
          <p:cNvCxnSpPr>
            <a:cxnSpLocks/>
          </p:cNvCxnSpPr>
          <p:nvPr/>
        </p:nvCxnSpPr>
        <p:spPr>
          <a:xfrm>
            <a:off x="5422444" y="1859604"/>
            <a:ext cx="0" cy="309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77C739E-0AB3-E281-4782-EB4C56CBD45C}"/>
              </a:ext>
            </a:extLst>
          </p:cNvPr>
          <p:cNvCxnSpPr>
            <a:cxnSpLocks/>
          </p:cNvCxnSpPr>
          <p:nvPr/>
        </p:nvCxnSpPr>
        <p:spPr>
          <a:xfrm>
            <a:off x="3594600" y="3437559"/>
            <a:ext cx="0" cy="1517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FD67F8-F211-5A1C-C81B-EF017C9F0509}"/>
              </a:ext>
            </a:extLst>
          </p:cNvPr>
          <p:cNvSpPr txBox="1"/>
          <p:nvPr/>
        </p:nvSpPr>
        <p:spPr>
          <a:xfrm>
            <a:off x="909983" y="604501"/>
            <a:ext cx="480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Lấy trung bình </a:t>
            </a:r>
            <a:r>
              <a:rPr lang="en-US"/>
              <a:t>giá trị y của 4 điểm gần nhất đó lại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9C498C-A724-E0AB-F4CA-04F5FE4CC1A7}"/>
              </a:ext>
            </a:extLst>
          </p:cNvPr>
          <p:cNvCxnSpPr/>
          <p:nvPr/>
        </p:nvCxnSpPr>
        <p:spPr>
          <a:xfrm flipH="1">
            <a:off x="3195484" y="2405514"/>
            <a:ext cx="16724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1C8B4E-99BB-C9C4-2097-AA74CAC569BC}"/>
              </a:ext>
            </a:extLst>
          </p:cNvPr>
          <p:cNvCxnSpPr>
            <a:cxnSpLocks/>
          </p:cNvCxnSpPr>
          <p:nvPr/>
        </p:nvCxnSpPr>
        <p:spPr>
          <a:xfrm flipH="1">
            <a:off x="3259396" y="2705395"/>
            <a:ext cx="189856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E86285-E13A-8E92-7610-F5C3925983D2}"/>
              </a:ext>
            </a:extLst>
          </p:cNvPr>
          <p:cNvCxnSpPr>
            <a:cxnSpLocks/>
          </p:cNvCxnSpPr>
          <p:nvPr/>
        </p:nvCxnSpPr>
        <p:spPr>
          <a:xfrm flipH="1">
            <a:off x="3239730" y="3088861"/>
            <a:ext cx="140112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D1CE0E-9FC4-7F3C-DF75-9EDE3DC27C91}"/>
              </a:ext>
            </a:extLst>
          </p:cNvPr>
          <p:cNvCxnSpPr>
            <a:cxnSpLocks/>
          </p:cNvCxnSpPr>
          <p:nvPr/>
        </p:nvCxnSpPr>
        <p:spPr>
          <a:xfrm flipH="1">
            <a:off x="3259396" y="2670986"/>
            <a:ext cx="13725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37FAE5A-8C50-A62C-A8E8-F7D5CEA143ED}"/>
                  </a:ext>
                </a:extLst>
              </p14:cNvPr>
              <p14:cNvContentPartPr/>
              <p14:nvPr/>
            </p14:nvContentPartPr>
            <p14:xfrm>
              <a:off x="3271704" y="2813868"/>
              <a:ext cx="21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37FAE5A-8C50-A62C-A8E8-F7D5CEA143E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35704" y="2777868"/>
                <a:ext cx="738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325B0A-AAA6-F127-4800-AEB539DF2B4B}"/>
              </a:ext>
            </a:extLst>
          </p:cNvPr>
          <p:cNvCxnSpPr/>
          <p:nvPr/>
        </p:nvCxnSpPr>
        <p:spPr>
          <a:xfrm>
            <a:off x="2350251" y="2261419"/>
            <a:ext cx="764010" cy="49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7172C3E-55B2-9008-87D2-69F4C62172C1}"/>
              </a:ext>
            </a:extLst>
          </p:cNvPr>
          <p:cNvSpPr txBox="1"/>
          <p:nvPr/>
        </p:nvSpPr>
        <p:spPr>
          <a:xfrm>
            <a:off x="1360961" y="186244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Giá trị y dự đoán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360125-B6BC-A866-B93C-29A25DCC156B}"/>
                  </a:ext>
                </a:extLst>
              </p14:cNvPr>
              <p14:cNvContentPartPr/>
              <p14:nvPr/>
            </p14:nvContentPartPr>
            <p14:xfrm>
              <a:off x="4779415" y="2840481"/>
              <a:ext cx="21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360125-B6BC-A866-B93C-29A25DCC156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43415" y="2804481"/>
                <a:ext cx="738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E429A02-37FE-72B5-7B1F-2B98C7F927E7}"/>
              </a:ext>
            </a:extLst>
          </p:cNvPr>
          <p:cNvCxnSpPr>
            <a:cxnSpLocks/>
          </p:cNvCxnSpPr>
          <p:nvPr/>
        </p:nvCxnSpPr>
        <p:spPr>
          <a:xfrm>
            <a:off x="3271704" y="2813868"/>
            <a:ext cx="1507711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4FD3D8-2B2C-FAC7-9D6B-893AC938F3CB}"/>
              </a:ext>
            </a:extLst>
          </p:cNvPr>
          <p:cNvCxnSpPr/>
          <p:nvPr/>
        </p:nvCxnSpPr>
        <p:spPr>
          <a:xfrm flipV="1">
            <a:off x="4779415" y="2813868"/>
            <a:ext cx="0" cy="214165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465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D74C9902-5D0F-F066-181E-7D41787345FC}"/>
              </a:ext>
            </a:extLst>
          </p:cNvPr>
          <p:cNvSpPr txBox="1"/>
          <p:nvPr/>
        </p:nvSpPr>
        <p:spPr>
          <a:xfrm>
            <a:off x="2625213" y="609599"/>
            <a:ext cx="6759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Ứng dụng vào bài toán phân loại các loài hoa với bộ dataset Iris flower</a:t>
            </a:r>
          </a:p>
          <a:p>
            <a:r>
              <a:rPr lang="en-US"/>
              <a:t>- 150 bông hoa</a:t>
            </a:r>
          </a:p>
          <a:p>
            <a:r>
              <a:rPr lang="en-US"/>
              <a:t>- 3 loại hoa khác nhau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FA5996B-5A3D-8360-AAAA-ED2E008C0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18" y="2408903"/>
            <a:ext cx="6550167" cy="2372764"/>
          </a:xfrm>
          <a:prstGeom prst="rect">
            <a:avLst/>
          </a:prstGeom>
        </p:spPr>
      </p:pic>
      <p:pic>
        <p:nvPicPr>
          <p:cNvPr id="1028" name="Picture 4" descr="PW 6 | Machine Learning">
            <a:extLst>
              <a:ext uri="{FF2B5EF4-FFF2-40B4-BE49-F238E27FC236}">
                <a16:creationId xmlns:a16="http://schemas.microsoft.com/office/drawing/2014/main" id="{54766586-98AB-8E77-B116-544ACB384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955" y="1699871"/>
            <a:ext cx="5370000" cy="402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115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D4823-563D-FF02-5C64-7B6CF89EA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43" y="604798"/>
            <a:ext cx="8458933" cy="58450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79CE12-4571-CDB4-32BE-4CF22D3A2D11}"/>
              </a:ext>
            </a:extLst>
          </p:cNvPr>
          <p:cNvSpPr txBox="1"/>
          <p:nvPr/>
        </p:nvSpPr>
        <p:spPr>
          <a:xfrm>
            <a:off x="1473243" y="223489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Prepare</a:t>
            </a:r>
          </a:p>
        </p:txBody>
      </p:sp>
    </p:spTree>
    <p:extLst>
      <p:ext uri="{BB962C8B-B14F-4D97-AF65-F5344CB8AC3E}">
        <p14:creationId xmlns:p14="http://schemas.microsoft.com/office/powerpoint/2010/main" val="3209057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4AAF16-0222-F6E7-CDB6-1872BC3D114E}"/>
              </a:ext>
            </a:extLst>
          </p:cNvPr>
          <p:cNvSpPr/>
          <p:nvPr/>
        </p:nvSpPr>
        <p:spPr>
          <a:xfrm>
            <a:off x="2487561" y="1091380"/>
            <a:ext cx="1995948" cy="8062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X_train</a:t>
            </a:r>
          </a:p>
          <a:p>
            <a:pPr algn="ctr"/>
            <a:r>
              <a:rPr lang="en-US"/>
              <a:t>y_train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09D9D2-9581-C2E7-2FCE-1FB4F7BD7C15}"/>
              </a:ext>
            </a:extLst>
          </p:cNvPr>
          <p:cNvSpPr/>
          <p:nvPr/>
        </p:nvSpPr>
        <p:spPr>
          <a:xfrm>
            <a:off x="5515899" y="1091380"/>
            <a:ext cx="1995948" cy="8062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K</a:t>
            </a:r>
          </a:p>
          <a:p>
            <a:pPr algn="ctr"/>
            <a:r>
              <a:rPr lang="en-US"/>
              <a:t>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9239AB-3B56-CE48-945D-D4BAFA48E0C4}"/>
              </a:ext>
            </a:extLst>
          </p:cNvPr>
          <p:cNvSpPr/>
          <p:nvPr/>
        </p:nvSpPr>
        <p:spPr>
          <a:xfrm>
            <a:off x="4001729" y="2767779"/>
            <a:ext cx="1995948" cy="806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KNN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8415BC-4347-E759-220A-C0678F307D75}"/>
              </a:ext>
            </a:extLst>
          </p:cNvPr>
          <p:cNvSpPr/>
          <p:nvPr/>
        </p:nvSpPr>
        <p:spPr>
          <a:xfrm>
            <a:off x="4001729" y="4444176"/>
            <a:ext cx="1995948" cy="8062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K Neighbors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DEDED2-3DF6-564A-062A-97B88A3011FB}"/>
              </a:ext>
            </a:extLst>
          </p:cNvPr>
          <p:cNvSpPr/>
          <p:nvPr/>
        </p:nvSpPr>
        <p:spPr>
          <a:xfrm>
            <a:off x="7511847" y="4444177"/>
            <a:ext cx="1995948" cy="8062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Label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888731-6E9F-3789-75A1-88EC383CF966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999703" y="1897625"/>
            <a:ext cx="1514170" cy="87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66B4A4-89DF-9771-9166-7BC9C30752D9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485535" y="1897625"/>
            <a:ext cx="1514168" cy="87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77D999-2646-86BC-944D-0C75A64EE172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999703" y="3574024"/>
            <a:ext cx="0" cy="87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54F0DC-C0B5-006E-30E0-8809B74086D3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997677" y="4847299"/>
            <a:ext cx="15141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10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072D4C-5B71-FCE0-8BB2-F70AE0281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88" y="201650"/>
            <a:ext cx="5250635" cy="6454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DD28DE-72BE-1EBB-2067-D2BA8B390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448" y="2543911"/>
            <a:ext cx="4214225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7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E7824-0A13-BC5F-406D-A543741CE805}"/>
              </a:ext>
            </a:extLst>
          </p:cNvPr>
          <p:cNvSpPr txBox="1"/>
          <p:nvPr/>
        </p:nvSpPr>
        <p:spPr>
          <a:xfrm>
            <a:off x="666207" y="480864"/>
            <a:ext cx="3939688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Giới thiệu KNN </a:t>
            </a: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(K Nearest Neighbors)</a:t>
            </a:r>
            <a:endParaRPr lang="en-US" sz="4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extBox 4">
            <a:extLst>
              <a:ext uri="{FF2B5EF4-FFF2-40B4-BE49-F238E27FC236}">
                <a16:creationId xmlns:a16="http://schemas.microsoft.com/office/drawing/2014/main" id="{FAE76276-51B5-4EF0-6DDE-185C6F7FFC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267722"/>
              </p:ext>
            </p:extLst>
          </p:nvPr>
        </p:nvGraphicFramePr>
        <p:xfrm>
          <a:off x="5295348" y="480864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7275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1B7454-557B-2F91-D367-682C4DC3A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498" y="1211388"/>
            <a:ext cx="7895004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1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F955B7-45E8-4715-C31F-90F83B742431}"/>
              </a:ext>
            </a:extLst>
          </p:cNvPr>
          <p:cNvSpPr txBox="1"/>
          <p:nvPr/>
        </p:nvSpPr>
        <p:spPr>
          <a:xfrm>
            <a:off x="3185652" y="1111045"/>
            <a:ext cx="504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Bài toán dự đoán dữ liệu dạng nhóm (Classification)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1B49B4-A63C-48CE-13ED-ACB17A100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793" y="1557381"/>
            <a:ext cx="5883150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3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CC5B43-7A47-5B47-AD51-96270F121898}"/>
                  </a:ext>
                </a:extLst>
              </p14:cNvPr>
              <p14:cNvContentPartPr/>
              <p14:nvPr/>
            </p14:nvContentPartPr>
            <p14:xfrm>
              <a:off x="1661753" y="266435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CC5B43-7A47-5B47-AD51-96270F1218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5753" y="262835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B63E165-E8C1-80FF-4E16-DEB765D06F44}"/>
                  </a:ext>
                </a:extLst>
              </p14:cNvPr>
              <p14:cNvContentPartPr/>
              <p14:nvPr/>
            </p14:nvContentPartPr>
            <p14:xfrm>
              <a:off x="2251433" y="3097432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B63E165-E8C1-80FF-4E16-DEB765D06F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5433" y="30614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D15DF4-2F1D-09CF-4B89-6AA6E2B6E575}"/>
                  </a:ext>
                </a:extLst>
              </p14:cNvPr>
              <p14:cNvContentPartPr/>
              <p14:nvPr/>
            </p14:nvContentPartPr>
            <p14:xfrm>
              <a:off x="2929673" y="429695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D15DF4-2F1D-09CF-4B89-6AA6E2B6E5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3673" y="426095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A43F962-9FBC-08B0-3ABC-2AC16281FDA5}"/>
                  </a:ext>
                </a:extLst>
              </p14:cNvPr>
              <p14:cNvContentPartPr/>
              <p14:nvPr/>
            </p14:nvContentPartPr>
            <p14:xfrm>
              <a:off x="3880636" y="318618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A43F962-9FBC-08B0-3ABC-2AC16281FD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4636" y="31501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539B85-E317-8320-719B-1F8C13CF827B}"/>
                  </a:ext>
                </a:extLst>
              </p14:cNvPr>
              <p14:cNvContentPartPr/>
              <p14:nvPr/>
            </p14:nvContentPartPr>
            <p14:xfrm>
              <a:off x="6249880" y="5659036"/>
              <a:ext cx="21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539B85-E317-8320-719B-1F8C13CF827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3880" y="5623036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FF3DC94-AA2D-307F-4307-DB4FA615A62B}"/>
                  </a:ext>
                </a:extLst>
              </p14:cNvPr>
              <p14:cNvContentPartPr/>
              <p14:nvPr/>
            </p14:nvContentPartPr>
            <p14:xfrm>
              <a:off x="4836953" y="2536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FF3DC94-AA2D-307F-4307-DB4FA615A6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0953" y="25009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E3D91BC-9B2B-6313-3E75-ACF3BC304C57}"/>
                  </a:ext>
                </a:extLst>
              </p14:cNvPr>
              <p14:cNvContentPartPr/>
              <p14:nvPr/>
            </p14:nvContentPartPr>
            <p14:xfrm>
              <a:off x="8258838" y="309707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E3D91BC-9B2B-6313-3E75-ACF3BC304C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22838" y="306107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05E21AE-60DE-4B6F-7188-5D908655D852}"/>
                  </a:ext>
                </a:extLst>
              </p14:cNvPr>
              <p14:cNvContentPartPr/>
              <p14:nvPr/>
            </p14:nvContentPartPr>
            <p14:xfrm>
              <a:off x="9123976" y="25369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05E21AE-60DE-4B6F-7188-5D908655D85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87976" y="25009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F09F622-7C08-2A93-D52F-608EBCC5ABC0}"/>
                  </a:ext>
                </a:extLst>
              </p14:cNvPr>
              <p14:cNvContentPartPr/>
              <p14:nvPr/>
            </p14:nvContentPartPr>
            <p14:xfrm>
              <a:off x="8897896" y="523043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F09F622-7C08-2A93-D52F-608EBCC5AB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61896" y="51944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576810E-46C6-8180-8E18-43144B1B92B0}"/>
                  </a:ext>
                </a:extLst>
              </p14:cNvPr>
              <p14:cNvContentPartPr/>
              <p14:nvPr/>
            </p14:nvContentPartPr>
            <p14:xfrm>
              <a:off x="9861616" y="387359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576810E-46C6-8180-8E18-43144B1B92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25616" y="383759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4F8307A-9D00-B6D6-E6A5-4FCC3505BED4}"/>
                  </a:ext>
                </a:extLst>
              </p14:cNvPr>
              <p14:cNvContentPartPr/>
              <p14:nvPr/>
            </p14:nvContentPartPr>
            <p14:xfrm>
              <a:off x="6680501" y="2355015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4F8307A-9D00-B6D6-E6A5-4FCC3505BED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44501" y="23190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78E4AC2-6AE8-9FCC-6F49-984DCA3F72CC}"/>
                  </a:ext>
                </a:extLst>
              </p14:cNvPr>
              <p14:cNvContentPartPr/>
              <p14:nvPr/>
            </p14:nvContentPartPr>
            <p14:xfrm>
              <a:off x="8804529" y="3977059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78E4AC2-6AE8-9FCC-6F49-984DCA3F72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68529" y="394105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14CD787-2083-8F85-E14D-CABFBA55F450}"/>
                  </a:ext>
                </a:extLst>
              </p14:cNvPr>
              <p14:cNvContentPartPr/>
              <p14:nvPr/>
            </p14:nvContentPartPr>
            <p14:xfrm>
              <a:off x="5657887" y="5693661"/>
              <a:ext cx="21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14CD787-2083-8F85-E14D-CABFBA55F45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21887" y="5657661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92D8BF9-FD24-7F94-BA4A-94D73ED07A0B}"/>
                  </a:ext>
                </a:extLst>
              </p14:cNvPr>
              <p14:cNvContentPartPr/>
              <p14:nvPr/>
            </p14:nvContentPartPr>
            <p14:xfrm>
              <a:off x="6365811" y="4951114"/>
              <a:ext cx="21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92D8BF9-FD24-7F94-BA4A-94D73ED07A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29811" y="4915114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C599B40-D555-FC16-D407-9FC13DE7A468}"/>
                  </a:ext>
                </a:extLst>
              </p14:cNvPr>
              <p14:cNvContentPartPr/>
              <p14:nvPr/>
            </p14:nvContentPartPr>
            <p14:xfrm>
              <a:off x="5780791" y="5398481"/>
              <a:ext cx="21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C599B40-D555-FC16-D407-9FC13DE7A46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44791" y="5362481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DCF0AF-7FC1-4656-E350-8EC95BEDC540}"/>
                  </a:ext>
                </a:extLst>
              </p14:cNvPr>
              <p14:cNvContentPartPr/>
              <p14:nvPr/>
            </p14:nvContentPartPr>
            <p14:xfrm>
              <a:off x="5313759" y="5069101"/>
              <a:ext cx="21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DCF0AF-7FC1-4656-E350-8EC95BEDC5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77759" y="5033101"/>
                <a:ext cx="738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86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CC5B43-7A47-5B47-AD51-96270F121898}"/>
                  </a:ext>
                </a:extLst>
              </p14:cNvPr>
              <p14:cNvContentPartPr/>
              <p14:nvPr/>
            </p14:nvContentPartPr>
            <p14:xfrm>
              <a:off x="1661753" y="266435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CC5B43-7A47-5B47-AD51-96270F1218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5753" y="262835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B63E165-E8C1-80FF-4E16-DEB765D06F44}"/>
                  </a:ext>
                </a:extLst>
              </p14:cNvPr>
              <p14:cNvContentPartPr/>
              <p14:nvPr/>
            </p14:nvContentPartPr>
            <p14:xfrm>
              <a:off x="2251433" y="3097432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B63E165-E8C1-80FF-4E16-DEB765D06F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5433" y="30614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D15DF4-2F1D-09CF-4B89-6AA6E2B6E575}"/>
                  </a:ext>
                </a:extLst>
              </p14:cNvPr>
              <p14:cNvContentPartPr/>
              <p14:nvPr/>
            </p14:nvContentPartPr>
            <p14:xfrm>
              <a:off x="2929673" y="429695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D15DF4-2F1D-09CF-4B89-6AA6E2B6E5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3673" y="426095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A43F962-9FBC-08B0-3ABC-2AC16281FDA5}"/>
                  </a:ext>
                </a:extLst>
              </p14:cNvPr>
              <p14:cNvContentPartPr/>
              <p14:nvPr/>
            </p14:nvContentPartPr>
            <p14:xfrm>
              <a:off x="3880636" y="318618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A43F962-9FBC-08B0-3ABC-2AC16281FD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4636" y="31501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539B85-E317-8320-719B-1F8C13CF827B}"/>
                  </a:ext>
                </a:extLst>
              </p14:cNvPr>
              <p14:cNvContentPartPr/>
              <p14:nvPr/>
            </p14:nvContentPartPr>
            <p14:xfrm>
              <a:off x="6249880" y="5659036"/>
              <a:ext cx="21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539B85-E317-8320-719B-1F8C13CF827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3880" y="5623036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FF3DC94-AA2D-307F-4307-DB4FA615A62B}"/>
                  </a:ext>
                </a:extLst>
              </p14:cNvPr>
              <p14:cNvContentPartPr/>
              <p14:nvPr/>
            </p14:nvContentPartPr>
            <p14:xfrm>
              <a:off x="4836953" y="2536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FF3DC94-AA2D-307F-4307-DB4FA615A6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0953" y="25009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E3D91BC-9B2B-6313-3E75-ACF3BC304C57}"/>
                  </a:ext>
                </a:extLst>
              </p14:cNvPr>
              <p14:cNvContentPartPr/>
              <p14:nvPr/>
            </p14:nvContentPartPr>
            <p14:xfrm>
              <a:off x="8258838" y="309707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E3D91BC-9B2B-6313-3E75-ACF3BC304C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22838" y="306107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05E21AE-60DE-4B6F-7188-5D908655D852}"/>
                  </a:ext>
                </a:extLst>
              </p14:cNvPr>
              <p14:cNvContentPartPr/>
              <p14:nvPr/>
            </p14:nvContentPartPr>
            <p14:xfrm>
              <a:off x="9123976" y="25369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05E21AE-60DE-4B6F-7188-5D908655D85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87976" y="25009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F09F622-7C08-2A93-D52F-608EBCC5ABC0}"/>
                  </a:ext>
                </a:extLst>
              </p14:cNvPr>
              <p14:cNvContentPartPr/>
              <p14:nvPr/>
            </p14:nvContentPartPr>
            <p14:xfrm>
              <a:off x="8897896" y="523043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F09F622-7C08-2A93-D52F-608EBCC5AB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61896" y="51944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576810E-46C6-8180-8E18-43144B1B92B0}"/>
                  </a:ext>
                </a:extLst>
              </p14:cNvPr>
              <p14:cNvContentPartPr/>
              <p14:nvPr/>
            </p14:nvContentPartPr>
            <p14:xfrm>
              <a:off x="9861616" y="387359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576810E-46C6-8180-8E18-43144B1B92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25616" y="383759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4F8307A-9D00-B6D6-E6A5-4FCC3505BED4}"/>
                  </a:ext>
                </a:extLst>
              </p14:cNvPr>
              <p14:cNvContentPartPr/>
              <p14:nvPr/>
            </p14:nvContentPartPr>
            <p14:xfrm>
              <a:off x="6680501" y="2355015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4F8307A-9D00-B6D6-E6A5-4FCC3505BED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44501" y="2319015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77713A8-22EC-C8D4-6ACE-B1FD6922F748}"/>
              </a:ext>
            </a:extLst>
          </p:cNvPr>
          <p:cNvSpPr txBox="1"/>
          <p:nvPr/>
        </p:nvSpPr>
        <p:spPr>
          <a:xfrm>
            <a:off x="1396181" y="530942"/>
            <a:ext cx="4969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Chọn số K (số điểm gần nhất của điểm dữ liệu mới)</a:t>
            </a:r>
          </a:p>
          <a:p>
            <a:r>
              <a:rPr lang="en-US"/>
              <a:t>Vd: K = 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B47F1-25C3-6AC8-CC86-62FEC340EDFE}"/>
              </a:ext>
            </a:extLst>
          </p:cNvPr>
          <p:cNvCxnSpPr/>
          <p:nvPr/>
        </p:nvCxnSpPr>
        <p:spPr>
          <a:xfrm flipV="1">
            <a:off x="4935794" y="2355015"/>
            <a:ext cx="1641987" cy="181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78E4AC2-6AE8-9FCC-6F49-984DCA3F72CC}"/>
                  </a:ext>
                </a:extLst>
              </p14:cNvPr>
              <p14:cNvContentPartPr/>
              <p14:nvPr/>
            </p14:nvContentPartPr>
            <p14:xfrm>
              <a:off x="8804529" y="3977059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78E4AC2-6AE8-9FCC-6F49-984DCA3F72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68529" y="3941059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7495F4-DB9C-1692-FC43-64219925D10F}"/>
              </a:ext>
            </a:extLst>
          </p:cNvPr>
          <p:cNvCxnSpPr>
            <a:cxnSpLocks/>
          </p:cNvCxnSpPr>
          <p:nvPr/>
        </p:nvCxnSpPr>
        <p:spPr>
          <a:xfrm flipH="1" flipV="1">
            <a:off x="6784259" y="2355015"/>
            <a:ext cx="1386348" cy="74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14CD787-2083-8F85-E14D-CABFBA55F450}"/>
                  </a:ext>
                </a:extLst>
              </p14:cNvPr>
              <p14:cNvContentPartPr/>
              <p14:nvPr/>
            </p14:nvContentPartPr>
            <p14:xfrm>
              <a:off x="5657887" y="5693661"/>
              <a:ext cx="21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14CD787-2083-8F85-E14D-CABFBA55F45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21887" y="5657661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92D8BF9-FD24-7F94-BA4A-94D73ED07A0B}"/>
                  </a:ext>
                </a:extLst>
              </p14:cNvPr>
              <p14:cNvContentPartPr/>
              <p14:nvPr/>
            </p14:nvContentPartPr>
            <p14:xfrm>
              <a:off x="6365811" y="4951114"/>
              <a:ext cx="21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92D8BF9-FD24-7F94-BA4A-94D73ED07A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29811" y="4915114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C599B40-D555-FC16-D407-9FC13DE7A468}"/>
                  </a:ext>
                </a:extLst>
              </p14:cNvPr>
              <p14:cNvContentPartPr/>
              <p14:nvPr/>
            </p14:nvContentPartPr>
            <p14:xfrm>
              <a:off x="5780791" y="5398481"/>
              <a:ext cx="21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C599B40-D555-FC16-D407-9FC13DE7A46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44791" y="5362481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DCF0AF-7FC1-4656-E350-8EC95BEDC540}"/>
                  </a:ext>
                </a:extLst>
              </p14:cNvPr>
              <p14:cNvContentPartPr/>
              <p14:nvPr/>
            </p14:nvContentPartPr>
            <p14:xfrm>
              <a:off x="5313759" y="5069101"/>
              <a:ext cx="21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DCF0AF-7FC1-4656-E350-8EC95BEDC5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77759" y="5033101"/>
                <a:ext cx="738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627E6AB-CA04-3117-7EF2-02463DD1EEBE}"/>
              </a:ext>
            </a:extLst>
          </p:cNvPr>
          <p:cNvSpPr txBox="1"/>
          <p:nvPr/>
        </p:nvSpPr>
        <p:spPr>
          <a:xfrm>
            <a:off x="1371600" y="1179299"/>
            <a:ext cx="944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Thì thuật toán sẽ tìm khoảng cách từ điểm dữ liệu mới tới tất cả các điểm dữ liệu của và chọn ra K (k=3) điểm gần nhất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8F50241-D5C2-6D76-8C7E-23765ED976E3}"/>
              </a:ext>
            </a:extLst>
          </p:cNvPr>
          <p:cNvCxnSpPr/>
          <p:nvPr/>
        </p:nvCxnSpPr>
        <p:spPr>
          <a:xfrm flipH="1" flipV="1">
            <a:off x="6784259" y="2355015"/>
            <a:ext cx="2261418" cy="181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65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CC5B43-7A47-5B47-AD51-96270F121898}"/>
                  </a:ext>
                </a:extLst>
              </p14:cNvPr>
              <p14:cNvContentPartPr/>
              <p14:nvPr/>
            </p14:nvContentPartPr>
            <p14:xfrm>
              <a:off x="1661753" y="266435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CC5B43-7A47-5B47-AD51-96270F1218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5753" y="262835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B63E165-E8C1-80FF-4E16-DEB765D06F44}"/>
                  </a:ext>
                </a:extLst>
              </p14:cNvPr>
              <p14:cNvContentPartPr/>
              <p14:nvPr/>
            </p14:nvContentPartPr>
            <p14:xfrm>
              <a:off x="2251433" y="3097432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B63E165-E8C1-80FF-4E16-DEB765D06F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5433" y="30614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D15DF4-2F1D-09CF-4B89-6AA6E2B6E575}"/>
                  </a:ext>
                </a:extLst>
              </p14:cNvPr>
              <p14:cNvContentPartPr/>
              <p14:nvPr/>
            </p14:nvContentPartPr>
            <p14:xfrm>
              <a:off x="2929673" y="429695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D15DF4-2F1D-09CF-4B89-6AA6E2B6E5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3673" y="426095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A43F962-9FBC-08B0-3ABC-2AC16281FDA5}"/>
                  </a:ext>
                </a:extLst>
              </p14:cNvPr>
              <p14:cNvContentPartPr/>
              <p14:nvPr/>
            </p14:nvContentPartPr>
            <p14:xfrm>
              <a:off x="3880636" y="318618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A43F962-9FBC-08B0-3ABC-2AC16281FD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4636" y="31501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539B85-E317-8320-719B-1F8C13CF827B}"/>
                  </a:ext>
                </a:extLst>
              </p14:cNvPr>
              <p14:cNvContentPartPr/>
              <p14:nvPr/>
            </p14:nvContentPartPr>
            <p14:xfrm>
              <a:off x="6249880" y="5659036"/>
              <a:ext cx="21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539B85-E317-8320-719B-1F8C13CF827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3880" y="5623036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FF3DC94-AA2D-307F-4307-DB4FA615A62B}"/>
                  </a:ext>
                </a:extLst>
              </p14:cNvPr>
              <p14:cNvContentPartPr/>
              <p14:nvPr/>
            </p14:nvContentPartPr>
            <p14:xfrm>
              <a:off x="4836953" y="2536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FF3DC94-AA2D-307F-4307-DB4FA615A6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0953" y="25009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E3D91BC-9B2B-6313-3E75-ACF3BC304C57}"/>
                  </a:ext>
                </a:extLst>
              </p14:cNvPr>
              <p14:cNvContentPartPr/>
              <p14:nvPr/>
            </p14:nvContentPartPr>
            <p14:xfrm>
              <a:off x="8258838" y="309707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E3D91BC-9B2B-6313-3E75-ACF3BC304C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22838" y="306107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05E21AE-60DE-4B6F-7188-5D908655D852}"/>
                  </a:ext>
                </a:extLst>
              </p14:cNvPr>
              <p14:cNvContentPartPr/>
              <p14:nvPr/>
            </p14:nvContentPartPr>
            <p14:xfrm>
              <a:off x="9123976" y="25369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05E21AE-60DE-4B6F-7188-5D908655D85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87976" y="25009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F09F622-7C08-2A93-D52F-608EBCC5ABC0}"/>
                  </a:ext>
                </a:extLst>
              </p14:cNvPr>
              <p14:cNvContentPartPr/>
              <p14:nvPr/>
            </p14:nvContentPartPr>
            <p14:xfrm>
              <a:off x="8897896" y="523043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F09F622-7C08-2A93-D52F-608EBCC5AB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61896" y="51944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576810E-46C6-8180-8E18-43144B1B92B0}"/>
                  </a:ext>
                </a:extLst>
              </p14:cNvPr>
              <p14:cNvContentPartPr/>
              <p14:nvPr/>
            </p14:nvContentPartPr>
            <p14:xfrm>
              <a:off x="9861616" y="387359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576810E-46C6-8180-8E18-43144B1B92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25616" y="383759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4F8307A-9D00-B6D6-E6A5-4FCC3505BED4}"/>
                  </a:ext>
                </a:extLst>
              </p14:cNvPr>
              <p14:cNvContentPartPr/>
              <p14:nvPr/>
            </p14:nvContentPartPr>
            <p14:xfrm>
              <a:off x="6680501" y="2355015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4F8307A-9D00-B6D6-E6A5-4FCC3505BE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44501" y="2319015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B47F1-25C3-6AC8-CC86-62FEC340EDFE}"/>
              </a:ext>
            </a:extLst>
          </p:cNvPr>
          <p:cNvCxnSpPr>
            <a:cxnSpLocks/>
          </p:cNvCxnSpPr>
          <p:nvPr/>
        </p:nvCxnSpPr>
        <p:spPr>
          <a:xfrm flipV="1">
            <a:off x="4935794" y="2355015"/>
            <a:ext cx="1641987" cy="181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78E4AC2-6AE8-9FCC-6F49-984DCA3F72CC}"/>
                  </a:ext>
                </a:extLst>
              </p14:cNvPr>
              <p14:cNvContentPartPr/>
              <p14:nvPr/>
            </p14:nvContentPartPr>
            <p14:xfrm>
              <a:off x="8804529" y="3977059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78E4AC2-6AE8-9FCC-6F49-984DCA3F72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68529" y="3941059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7495F4-DB9C-1692-FC43-64219925D10F}"/>
              </a:ext>
            </a:extLst>
          </p:cNvPr>
          <p:cNvCxnSpPr>
            <a:cxnSpLocks/>
          </p:cNvCxnSpPr>
          <p:nvPr/>
        </p:nvCxnSpPr>
        <p:spPr>
          <a:xfrm flipH="1" flipV="1">
            <a:off x="6784259" y="2355015"/>
            <a:ext cx="1386348" cy="74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14CD787-2083-8F85-E14D-CABFBA55F450}"/>
                  </a:ext>
                </a:extLst>
              </p14:cNvPr>
              <p14:cNvContentPartPr/>
              <p14:nvPr/>
            </p14:nvContentPartPr>
            <p14:xfrm>
              <a:off x="5657887" y="5693661"/>
              <a:ext cx="21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14CD787-2083-8F85-E14D-CABFBA55F45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21887" y="5657661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92D8BF9-FD24-7F94-BA4A-94D73ED07A0B}"/>
                  </a:ext>
                </a:extLst>
              </p14:cNvPr>
              <p14:cNvContentPartPr/>
              <p14:nvPr/>
            </p14:nvContentPartPr>
            <p14:xfrm>
              <a:off x="6365811" y="4951114"/>
              <a:ext cx="21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92D8BF9-FD24-7F94-BA4A-94D73ED07A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29811" y="4915114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C599B40-D555-FC16-D407-9FC13DE7A468}"/>
                  </a:ext>
                </a:extLst>
              </p14:cNvPr>
              <p14:cNvContentPartPr/>
              <p14:nvPr/>
            </p14:nvContentPartPr>
            <p14:xfrm>
              <a:off x="5780791" y="5398481"/>
              <a:ext cx="21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C599B40-D555-FC16-D407-9FC13DE7A46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44791" y="5362481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DCF0AF-7FC1-4656-E350-8EC95BEDC540}"/>
                  </a:ext>
                </a:extLst>
              </p14:cNvPr>
              <p14:cNvContentPartPr/>
              <p14:nvPr/>
            </p14:nvContentPartPr>
            <p14:xfrm>
              <a:off x="5313759" y="5069101"/>
              <a:ext cx="21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DCF0AF-7FC1-4656-E350-8EC95BEDC5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77759" y="5033101"/>
                <a:ext cx="738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627E6AB-CA04-3117-7EF2-02463DD1EEBE}"/>
              </a:ext>
            </a:extLst>
          </p:cNvPr>
          <p:cNvSpPr txBox="1"/>
          <p:nvPr/>
        </p:nvSpPr>
        <p:spPr>
          <a:xfrm>
            <a:off x="1371600" y="763594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Sau khi chọn xong K điểm gần nhất thì lấy label </a:t>
            </a:r>
            <a:r>
              <a:rPr lang="en-US" b="1">
                <a:solidFill>
                  <a:srgbClr val="FF0000"/>
                </a:solidFill>
              </a:rPr>
              <a:t>phổ biến nhất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8F50241-D5C2-6D76-8C7E-23765ED976E3}"/>
              </a:ext>
            </a:extLst>
          </p:cNvPr>
          <p:cNvCxnSpPr/>
          <p:nvPr/>
        </p:nvCxnSpPr>
        <p:spPr>
          <a:xfrm flipH="1" flipV="1">
            <a:off x="6784259" y="2355015"/>
            <a:ext cx="2261418" cy="181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78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4E70B-65D3-3F35-6B31-C0AFE660A89D}"/>
              </a:ext>
            </a:extLst>
          </p:cNvPr>
          <p:cNvSpPr txBox="1"/>
          <p:nvPr/>
        </p:nvSpPr>
        <p:spPr>
          <a:xfrm>
            <a:off x="4223051" y="717754"/>
            <a:ext cx="374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Dự đoán dữ liệu dạng số (Regression)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FF2E39-2789-A4C6-3926-A0F3562BA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745" y="1318766"/>
            <a:ext cx="6317527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5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ý thuyết về mặt phẳng toạ độ">
            <a:extLst>
              <a:ext uri="{FF2B5EF4-FFF2-40B4-BE49-F238E27FC236}">
                <a16:creationId xmlns:a16="http://schemas.microsoft.com/office/drawing/2014/main" id="{ABAE30B0-3C7C-256C-7F73-75A48456E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251" y="2637962"/>
            <a:ext cx="33337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8BE965-4047-F156-0118-6793DADD442A}"/>
              </a:ext>
            </a:extLst>
          </p:cNvPr>
          <p:cNvCxnSpPr>
            <a:cxnSpLocks/>
          </p:cNvCxnSpPr>
          <p:nvPr/>
        </p:nvCxnSpPr>
        <p:spPr>
          <a:xfrm flipV="1">
            <a:off x="3114261" y="1634523"/>
            <a:ext cx="2981739" cy="2411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FB2BF47-2B2E-F0CA-29E9-EEC0B3E7F1AC}"/>
                  </a:ext>
                </a:extLst>
              </p14:cNvPr>
              <p14:cNvContentPartPr/>
              <p14:nvPr/>
            </p14:nvContentPartPr>
            <p14:xfrm>
              <a:off x="5420284" y="1859604"/>
              <a:ext cx="21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FB2BF47-2B2E-F0CA-29E9-EEC0B3E7F1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4284" y="1823604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BD6389B-98CD-3345-2A55-0799EEC9B909}"/>
                  </a:ext>
                </a:extLst>
              </p14:cNvPr>
              <p14:cNvContentPartPr/>
              <p14:nvPr/>
            </p14:nvContentPartPr>
            <p14:xfrm>
              <a:off x="4127748" y="3478605"/>
              <a:ext cx="21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BD6389B-98CD-3345-2A55-0799EEC9B9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1748" y="3442605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4C170F5-0D53-59BD-BC14-28530CA60C73}"/>
                  </a:ext>
                </a:extLst>
              </p14:cNvPr>
              <p14:cNvContentPartPr/>
              <p14:nvPr/>
            </p14:nvContentPartPr>
            <p14:xfrm>
              <a:off x="5157957" y="2745086"/>
              <a:ext cx="21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4C170F5-0D53-59BD-BC14-28530CA60C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1957" y="2709086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EC2C6C7-FFBB-AD67-2A50-2490EC743711}"/>
                  </a:ext>
                </a:extLst>
              </p14:cNvPr>
              <p14:cNvContentPartPr/>
              <p14:nvPr/>
            </p14:nvContentPartPr>
            <p14:xfrm>
              <a:off x="4612266" y="3074466"/>
              <a:ext cx="21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EC2C6C7-FFBB-AD67-2A50-2490EC7437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6266" y="3038466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1D156C9-08C0-8B31-671A-9DE70B163752}"/>
                  </a:ext>
                </a:extLst>
              </p14:cNvPr>
              <p14:cNvContentPartPr/>
              <p14:nvPr/>
            </p14:nvContentPartPr>
            <p14:xfrm>
              <a:off x="4125588" y="2902845"/>
              <a:ext cx="21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1D156C9-08C0-8B31-671A-9DE70B1637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9588" y="2866845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9FD7FEF-42A9-D744-CBAB-41C1078F2D29}"/>
                  </a:ext>
                </a:extLst>
              </p14:cNvPr>
              <p14:cNvContentPartPr/>
              <p14:nvPr/>
            </p14:nvContentPartPr>
            <p14:xfrm>
              <a:off x="4867906" y="2405874"/>
              <a:ext cx="21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9FD7FEF-42A9-D744-CBAB-41C1078F2D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1906" y="2369874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2941404-E5B7-0B5B-E5EA-B37A46D4F5B4}"/>
                  </a:ext>
                </a:extLst>
              </p14:cNvPr>
              <p14:cNvContentPartPr/>
              <p14:nvPr/>
            </p14:nvContentPartPr>
            <p14:xfrm>
              <a:off x="4640854" y="2708086"/>
              <a:ext cx="21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2941404-E5B7-0B5B-E5EA-B37A46D4F5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4854" y="2672086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F00F364-C1E2-7CD2-DDA3-BCE07A534FBA}"/>
                  </a:ext>
                </a:extLst>
              </p14:cNvPr>
              <p14:cNvContentPartPr/>
              <p14:nvPr/>
            </p14:nvContentPartPr>
            <p14:xfrm>
              <a:off x="5572684" y="2012004"/>
              <a:ext cx="21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F00F364-C1E2-7CD2-DDA3-BCE07A534F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6684" y="1976004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34223A5-BC90-6CC1-0772-7CA1E9886F33}"/>
                  </a:ext>
                </a:extLst>
              </p14:cNvPr>
              <p14:cNvContentPartPr/>
              <p14:nvPr/>
            </p14:nvContentPartPr>
            <p14:xfrm>
              <a:off x="5414404" y="2405514"/>
              <a:ext cx="21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34223A5-BC90-6CC1-0772-7CA1E9886F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8404" y="2369514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02CADC1-CE1A-5E5F-6EAE-80F838D53569}"/>
                  </a:ext>
                </a:extLst>
              </p14:cNvPr>
              <p14:cNvContentPartPr/>
              <p14:nvPr/>
            </p14:nvContentPartPr>
            <p14:xfrm>
              <a:off x="4277988" y="3055245"/>
              <a:ext cx="21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02CADC1-CE1A-5E5F-6EAE-80F838D535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1988" y="3019245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48764D6-9B37-1F37-7BC6-74193E957CFD}"/>
                  </a:ext>
                </a:extLst>
              </p14:cNvPr>
              <p14:cNvContentPartPr/>
              <p14:nvPr/>
            </p14:nvContentPartPr>
            <p14:xfrm>
              <a:off x="3591890" y="3491339"/>
              <a:ext cx="21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48764D6-9B37-1F37-7BC6-74193E957C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5890" y="3455339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6130F95-566E-89D3-7F4F-E91796F5BA60}"/>
                  </a:ext>
                </a:extLst>
              </p14:cNvPr>
              <p14:cNvContentPartPr/>
              <p14:nvPr/>
            </p14:nvContentPartPr>
            <p14:xfrm>
              <a:off x="4779415" y="4955524"/>
              <a:ext cx="21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6130F95-566E-89D3-7F4F-E91796F5BA6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43415" y="4919524"/>
                <a:ext cx="738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2EB4380-75CD-D52D-AE78-D18D2AA143DB}"/>
              </a:ext>
            </a:extLst>
          </p:cNvPr>
          <p:cNvSpPr txBox="1"/>
          <p:nvPr/>
        </p:nvSpPr>
        <p:spPr>
          <a:xfrm>
            <a:off x="3932931" y="5245794"/>
            <a:ext cx="20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Điểm x cần dự đoán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36C47F-D2D4-DD58-C525-EB58195F79B8}"/>
              </a:ext>
            </a:extLst>
          </p:cNvPr>
          <p:cNvSpPr txBox="1"/>
          <p:nvPr/>
        </p:nvSpPr>
        <p:spPr>
          <a:xfrm>
            <a:off x="1651819" y="865239"/>
            <a:ext cx="206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Dữ liệu của bài toán</a:t>
            </a:r>
          </a:p>
        </p:txBody>
      </p:sp>
    </p:spTree>
    <p:extLst>
      <p:ext uri="{BB962C8B-B14F-4D97-AF65-F5344CB8AC3E}">
        <p14:creationId xmlns:p14="http://schemas.microsoft.com/office/powerpoint/2010/main" val="371232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ý thuyết về mặt phẳng toạ độ">
            <a:extLst>
              <a:ext uri="{FF2B5EF4-FFF2-40B4-BE49-F238E27FC236}">
                <a16:creationId xmlns:a16="http://schemas.microsoft.com/office/drawing/2014/main" id="{ABAE30B0-3C7C-256C-7F73-75A48456E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251" y="2637962"/>
            <a:ext cx="33337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FB2BF47-2B2E-F0CA-29E9-EEC0B3E7F1AC}"/>
                  </a:ext>
                </a:extLst>
              </p14:cNvPr>
              <p14:cNvContentPartPr/>
              <p14:nvPr/>
            </p14:nvContentPartPr>
            <p14:xfrm>
              <a:off x="5420284" y="1859604"/>
              <a:ext cx="21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FB2BF47-2B2E-F0CA-29E9-EEC0B3E7F1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4284" y="1823604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BD6389B-98CD-3345-2A55-0799EEC9B909}"/>
                  </a:ext>
                </a:extLst>
              </p14:cNvPr>
              <p14:cNvContentPartPr/>
              <p14:nvPr/>
            </p14:nvContentPartPr>
            <p14:xfrm>
              <a:off x="4127748" y="3478605"/>
              <a:ext cx="21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BD6389B-98CD-3345-2A55-0799EEC9B9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1748" y="3442605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4C170F5-0D53-59BD-BC14-28530CA60C73}"/>
                  </a:ext>
                </a:extLst>
              </p14:cNvPr>
              <p14:cNvContentPartPr/>
              <p14:nvPr/>
            </p14:nvContentPartPr>
            <p14:xfrm>
              <a:off x="5157957" y="2745086"/>
              <a:ext cx="21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4C170F5-0D53-59BD-BC14-28530CA60C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1957" y="2709086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EC2C6C7-FFBB-AD67-2A50-2490EC743711}"/>
                  </a:ext>
                </a:extLst>
              </p14:cNvPr>
              <p14:cNvContentPartPr/>
              <p14:nvPr/>
            </p14:nvContentPartPr>
            <p14:xfrm>
              <a:off x="4612266" y="3074466"/>
              <a:ext cx="21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EC2C6C7-FFBB-AD67-2A50-2490EC7437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6266" y="3038466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1D156C9-08C0-8B31-671A-9DE70B163752}"/>
                  </a:ext>
                </a:extLst>
              </p14:cNvPr>
              <p14:cNvContentPartPr/>
              <p14:nvPr/>
            </p14:nvContentPartPr>
            <p14:xfrm>
              <a:off x="4125588" y="2902845"/>
              <a:ext cx="21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1D156C9-08C0-8B31-671A-9DE70B1637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9588" y="2866845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9FD7FEF-42A9-D744-CBAB-41C1078F2D29}"/>
                  </a:ext>
                </a:extLst>
              </p14:cNvPr>
              <p14:cNvContentPartPr/>
              <p14:nvPr/>
            </p14:nvContentPartPr>
            <p14:xfrm>
              <a:off x="4867906" y="2405874"/>
              <a:ext cx="21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9FD7FEF-42A9-D744-CBAB-41C1078F2D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1906" y="2369874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2941404-E5B7-0B5B-E5EA-B37A46D4F5B4}"/>
                  </a:ext>
                </a:extLst>
              </p14:cNvPr>
              <p14:cNvContentPartPr/>
              <p14:nvPr/>
            </p14:nvContentPartPr>
            <p14:xfrm>
              <a:off x="4640854" y="2708086"/>
              <a:ext cx="21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2941404-E5B7-0B5B-E5EA-B37A46D4F5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4854" y="2672086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F00F364-C1E2-7CD2-DDA3-BCE07A534FBA}"/>
                  </a:ext>
                </a:extLst>
              </p14:cNvPr>
              <p14:cNvContentPartPr/>
              <p14:nvPr/>
            </p14:nvContentPartPr>
            <p14:xfrm>
              <a:off x="5572684" y="2012004"/>
              <a:ext cx="21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F00F364-C1E2-7CD2-DDA3-BCE07A534F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6684" y="1976004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34223A5-BC90-6CC1-0772-7CA1E9886F33}"/>
                  </a:ext>
                </a:extLst>
              </p14:cNvPr>
              <p14:cNvContentPartPr/>
              <p14:nvPr/>
            </p14:nvContentPartPr>
            <p14:xfrm>
              <a:off x="5414404" y="2405514"/>
              <a:ext cx="21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34223A5-BC90-6CC1-0772-7CA1E9886F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8404" y="2369514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02CADC1-CE1A-5E5F-6EAE-80F838D53569}"/>
                  </a:ext>
                </a:extLst>
              </p14:cNvPr>
              <p14:cNvContentPartPr/>
              <p14:nvPr/>
            </p14:nvContentPartPr>
            <p14:xfrm>
              <a:off x="4277988" y="3055245"/>
              <a:ext cx="21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02CADC1-CE1A-5E5F-6EAE-80F838D535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1988" y="3019245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48764D6-9B37-1F37-7BC6-74193E957CFD}"/>
                  </a:ext>
                </a:extLst>
              </p14:cNvPr>
              <p14:cNvContentPartPr/>
              <p14:nvPr/>
            </p14:nvContentPartPr>
            <p14:xfrm>
              <a:off x="3591890" y="3491339"/>
              <a:ext cx="21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48764D6-9B37-1F37-7BC6-74193E957C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5890" y="3455339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6130F95-566E-89D3-7F4F-E91796F5BA60}"/>
                  </a:ext>
                </a:extLst>
              </p14:cNvPr>
              <p14:cNvContentPartPr/>
              <p14:nvPr/>
            </p14:nvContentPartPr>
            <p14:xfrm>
              <a:off x="4779415" y="4955524"/>
              <a:ext cx="21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6130F95-566E-89D3-7F4F-E91796F5BA6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43415" y="4919524"/>
                <a:ext cx="738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2EB4380-75CD-D52D-AE78-D18D2AA143DB}"/>
              </a:ext>
            </a:extLst>
          </p:cNvPr>
          <p:cNvSpPr txBox="1"/>
          <p:nvPr/>
        </p:nvSpPr>
        <p:spPr>
          <a:xfrm>
            <a:off x="3932931" y="5245794"/>
            <a:ext cx="20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Điểm x cần dự đoán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FF68B3-30B8-BB89-1039-243B933460E1}"/>
              </a:ext>
            </a:extLst>
          </p:cNvPr>
          <p:cNvCxnSpPr/>
          <p:nvPr/>
        </p:nvCxnSpPr>
        <p:spPr>
          <a:xfrm>
            <a:off x="4612266" y="3074466"/>
            <a:ext cx="0" cy="188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DFF39C-E00E-1BBE-8D0B-EC593D8CA4DF}"/>
              </a:ext>
            </a:extLst>
          </p:cNvPr>
          <p:cNvCxnSpPr/>
          <p:nvPr/>
        </p:nvCxnSpPr>
        <p:spPr>
          <a:xfrm>
            <a:off x="4640854" y="2745086"/>
            <a:ext cx="0" cy="221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C0A2C6-8C79-EA1A-9CD0-CC158E949DBE}"/>
              </a:ext>
            </a:extLst>
          </p:cNvPr>
          <p:cNvCxnSpPr/>
          <p:nvPr/>
        </p:nvCxnSpPr>
        <p:spPr>
          <a:xfrm>
            <a:off x="5157957" y="2708086"/>
            <a:ext cx="0" cy="2247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B6DDB59-6FF5-B9CD-DD29-DBF472CF4DAC}"/>
              </a:ext>
            </a:extLst>
          </p:cNvPr>
          <p:cNvCxnSpPr/>
          <p:nvPr/>
        </p:nvCxnSpPr>
        <p:spPr>
          <a:xfrm>
            <a:off x="4867906" y="2405514"/>
            <a:ext cx="0" cy="2550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376866-6BDA-636D-E6A3-55BB7E96EBB1}"/>
              </a:ext>
            </a:extLst>
          </p:cNvPr>
          <p:cNvCxnSpPr>
            <a:cxnSpLocks/>
          </p:cNvCxnSpPr>
          <p:nvPr/>
        </p:nvCxnSpPr>
        <p:spPr>
          <a:xfrm>
            <a:off x="5395677" y="2454776"/>
            <a:ext cx="0" cy="250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61B157-8FDB-732F-3E0E-F5894F945517}"/>
              </a:ext>
            </a:extLst>
          </p:cNvPr>
          <p:cNvCxnSpPr>
            <a:cxnSpLocks/>
          </p:cNvCxnSpPr>
          <p:nvPr/>
        </p:nvCxnSpPr>
        <p:spPr>
          <a:xfrm>
            <a:off x="4288758" y="3074466"/>
            <a:ext cx="0" cy="188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8AF47B-622E-C922-F660-2A3D7CE1711A}"/>
              </a:ext>
            </a:extLst>
          </p:cNvPr>
          <p:cNvCxnSpPr>
            <a:cxnSpLocks/>
          </p:cNvCxnSpPr>
          <p:nvPr/>
        </p:nvCxnSpPr>
        <p:spPr>
          <a:xfrm>
            <a:off x="4116693" y="2922700"/>
            <a:ext cx="0" cy="2032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5A8DE1D-1619-E24F-BF13-3F129F703BA5}"/>
              </a:ext>
            </a:extLst>
          </p:cNvPr>
          <p:cNvCxnSpPr>
            <a:cxnSpLocks/>
          </p:cNvCxnSpPr>
          <p:nvPr/>
        </p:nvCxnSpPr>
        <p:spPr>
          <a:xfrm>
            <a:off x="5572684" y="2036462"/>
            <a:ext cx="0" cy="291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59903D-FAFD-D3BC-29AE-15547C482805}"/>
              </a:ext>
            </a:extLst>
          </p:cNvPr>
          <p:cNvCxnSpPr>
            <a:cxnSpLocks/>
          </p:cNvCxnSpPr>
          <p:nvPr/>
        </p:nvCxnSpPr>
        <p:spPr>
          <a:xfrm>
            <a:off x="5422444" y="1859604"/>
            <a:ext cx="0" cy="309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77C739E-0AB3-E281-4782-EB4C56CBD45C}"/>
              </a:ext>
            </a:extLst>
          </p:cNvPr>
          <p:cNvCxnSpPr>
            <a:cxnSpLocks/>
          </p:cNvCxnSpPr>
          <p:nvPr/>
        </p:nvCxnSpPr>
        <p:spPr>
          <a:xfrm>
            <a:off x="3594600" y="3437559"/>
            <a:ext cx="0" cy="1517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9BC33E6-9D11-E9DD-CA8C-744534E014EE}"/>
              </a:ext>
            </a:extLst>
          </p:cNvPr>
          <p:cNvSpPr txBox="1"/>
          <p:nvPr/>
        </p:nvSpPr>
        <p:spPr>
          <a:xfrm>
            <a:off x="1042219" y="786581"/>
            <a:ext cx="223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Tìm cách khoảng cách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A81521-68D3-2D76-0CC8-50D569529443}"/>
              </a:ext>
            </a:extLst>
          </p:cNvPr>
          <p:cNvSpPr txBox="1"/>
          <p:nvPr/>
        </p:nvSpPr>
        <p:spPr>
          <a:xfrm>
            <a:off x="1042219" y="119088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Chọn K = 4</a:t>
            </a:r>
          </a:p>
        </p:txBody>
      </p:sp>
    </p:spTree>
    <p:extLst>
      <p:ext uri="{BB962C8B-B14F-4D97-AF65-F5344CB8AC3E}">
        <p14:creationId xmlns:p14="http://schemas.microsoft.com/office/powerpoint/2010/main" val="204365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396</Words>
  <Application>Microsoft Office PowerPoint</Application>
  <PresentationFormat>Widescreen</PresentationFormat>
  <Paragraphs>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Dao Xuan Hoang</dc:creator>
  <cp:lastModifiedBy>Tuan Dao Xuan Hoang</cp:lastModifiedBy>
  <cp:revision>4</cp:revision>
  <dcterms:created xsi:type="dcterms:W3CDTF">2023-07-02T07:18:11Z</dcterms:created>
  <dcterms:modified xsi:type="dcterms:W3CDTF">2023-07-02T21:33:21Z</dcterms:modified>
</cp:coreProperties>
</file>