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DE3272-19D1-4820-97A3-5FC99E17412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BF1DEF8-1374-4A24-B952-6A1698274B39}">
      <dgm:prSet/>
      <dgm:spPr/>
      <dgm:t>
        <a:bodyPr/>
        <a:lstStyle/>
        <a:p>
          <a:pPr>
            <a:defRPr cap="all"/>
          </a:pPr>
          <a:r>
            <a:rPr lang="en-US" b="0" i="0"/>
            <a:t>Gathering data.</a:t>
          </a:r>
          <a:endParaRPr lang="en-US"/>
        </a:p>
      </dgm:t>
    </dgm:pt>
    <dgm:pt modelId="{ED09BD11-E08D-4FF6-8DBE-17A0120D9BD9}" type="parTrans" cxnId="{71217E15-1341-4720-BF36-9DBBA6E67F31}">
      <dgm:prSet/>
      <dgm:spPr/>
      <dgm:t>
        <a:bodyPr/>
        <a:lstStyle/>
        <a:p>
          <a:endParaRPr lang="en-US"/>
        </a:p>
      </dgm:t>
    </dgm:pt>
    <dgm:pt modelId="{AB99B31F-67AC-4213-BA33-8037C20FC032}" type="sibTrans" cxnId="{71217E15-1341-4720-BF36-9DBBA6E67F31}">
      <dgm:prSet/>
      <dgm:spPr/>
      <dgm:t>
        <a:bodyPr/>
        <a:lstStyle/>
        <a:p>
          <a:endParaRPr lang="en-US"/>
        </a:p>
      </dgm:t>
    </dgm:pt>
    <dgm:pt modelId="{458DA1DF-5ECC-4FBA-B219-CDCC8A1EF2E9}">
      <dgm:prSet/>
      <dgm:spPr/>
      <dgm:t>
        <a:bodyPr/>
        <a:lstStyle/>
        <a:p>
          <a:pPr>
            <a:defRPr cap="all"/>
          </a:pPr>
          <a:r>
            <a:rPr lang="en-US" b="0" i="0"/>
            <a:t>Cleaning data.</a:t>
          </a:r>
          <a:endParaRPr lang="en-US"/>
        </a:p>
      </dgm:t>
    </dgm:pt>
    <dgm:pt modelId="{9577408E-43CD-4336-B78D-FB0994EF9DD9}" type="parTrans" cxnId="{98A5373B-2386-43DF-AF37-9FBE710F7BF9}">
      <dgm:prSet/>
      <dgm:spPr/>
      <dgm:t>
        <a:bodyPr/>
        <a:lstStyle/>
        <a:p>
          <a:endParaRPr lang="en-US"/>
        </a:p>
      </dgm:t>
    </dgm:pt>
    <dgm:pt modelId="{A8370A26-8C27-4D09-9327-4AC38DB4E2CB}" type="sibTrans" cxnId="{98A5373B-2386-43DF-AF37-9FBE710F7BF9}">
      <dgm:prSet/>
      <dgm:spPr/>
      <dgm:t>
        <a:bodyPr/>
        <a:lstStyle/>
        <a:p>
          <a:endParaRPr lang="en-US"/>
        </a:p>
      </dgm:t>
    </dgm:pt>
    <dgm:pt modelId="{0CDD2043-62AF-41ED-8E98-534B38FFF9FB}">
      <dgm:prSet/>
      <dgm:spPr/>
      <dgm:t>
        <a:bodyPr/>
        <a:lstStyle/>
        <a:p>
          <a:pPr>
            <a:defRPr cap="all"/>
          </a:pPr>
          <a:r>
            <a:rPr lang="en-US" b="1" i="0"/>
            <a:t>Feature engineering</a:t>
          </a:r>
          <a:r>
            <a:rPr lang="en-US" b="0" i="0"/>
            <a:t>.</a:t>
          </a:r>
          <a:endParaRPr lang="en-US"/>
        </a:p>
      </dgm:t>
    </dgm:pt>
    <dgm:pt modelId="{4C7E51D2-DE5B-4B8C-8A9C-0505E4C48ABC}" type="parTrans" cxnId="{1BE1571F-D612-4F9D-8873-531A07F61A16}">
      <dgm:prSet/>
      <dgm:spPr/>
      <dgm:t>
        <a:bodyPr/>
        <a:lstStyle/>
        <a:p>
          <a:endParaRPr lang="en-US"/>
        </a:p>
      </dgm:t>
    </dgm:pt>
    <dgm:pt modelId="{34CDF8AE-F932-4CA1-9FF9-00067644A3CC}" type="sibTrans" cxnId="{1BE1571F-D612-4F9D-8873-531A07F61A16}">
      <dgm:prSet/>
      <dgm:spPr/>
      <dgm:t>
        <a:bodyPr/>
        <a:lstStyle/>
        <a:p>
          <a:endParaRPr lang="en-US"/>
        </a:p>
      </dgm:t>
    </dgm:pt>
    <dgm:pt modelId="{CD18D0EC-2ABD-4414-A3AC-CC516F8A85FA}">
      <dgm:prSet/>
      <dgm:spPr/>
      <dgm:t>
        <a:bodyPr/>
        <a:lstStyle/>
        <a:p>
          <a:pPr>
            <a:defRPr cap="all"/>
          </a:pPr>
          <a:r>
            <a:rPr lang="en-US" b="0" i="0"/>
            <a:t>Defining model.</a:t>
          </a:r>
          <a:endParaRPr lang="en-US"/>
        </a:p>
      </dgm:t>
    </dgm:pt>
    <dgm:pt modelId="{27BA2536-6AF6-42B1-A1A5-8B045ED38142}" type="parTrans" cxnId="{D699956E-0845-48F9-84B7-FA8660DD0B8A}">
      <dgm:prSet/>
      <dgm:spPr/>
      <dgm:t>
        <a:bodyPr/>
        <a:lstStyle/>
        <a:p>
          <a:endParaRPr lang="en-US"/>
        </a:p>
      </dgm:t>
    </dgm:pt>
    <dgm:pt modelId="{E53107A6-438D-46E6-AE5A-AC20C9BC736C}" type="sibTrans" cxnId="{D699956E-0845-48F9-84B7-FA8660DD0B8A}">
      <dgm:prSet/>
      <dgm:spPr/>
      <dgm:t>
        <a:bodyPr/>
        <a:lstStyle/>
        <a:p>
          <a:endParaRPr lang="en-US"/>
        </a:p>
      </dgm:t>
    </dgm:pt>
    <dgm:pt modelId="{DD9851AB-42CB-4B46-AF9F-E384D38B1661}">
      <dgm:prSet/>
      <dgm:spPr/>
      <dgm:t>
        <a:bodyPr/>
        <a:lstStyle/>
        <a:p>
          <a:pPr>
            <a:defRPr cap="all"/>
          </a:pPr>
          <a:r>
            <a:rPr lang="en-US" b="0" i="0"/>
            <a:t>Training, testing the model, and predicting the output.</a:t>
          </a:r>
          <a:endParaRPr lang="en-US"/>
        </a:p>
      </dgm:t>
    </dgm:pt>
    <dgm:pt modelId="{15C41F3F-0EA1-47AC-B53D-BC685F61600C}" type="parTrans" cxnId="{62BD2DC3-8F54-4CEC-B53A-641F16A757D1}">
      <dgm:prSet/>
      <dgm:spPr/>
      <dgm:t>
        <a:bodyPr/>
        <a:lstStyle/>
        <a:p>
          <a:endParaRPr lang="en-US"/>
        </a:p>
      </dgm:t>
    </dgm:pt>
    <dgm:pt modelId="{DA15FC86-2DE5-47B2-929D-338F338FBE23}" type="sibTrans" cxnId="{62BD2DC3-8F54-4CEC-B53A-641F16A757D1}">
      <dgm:prSet/>
      <dgm:spPr/>
      <dgm:t>
        <a:bodyPr/>
        <a:lstStyle/>
        <a:p>
          <a:endParaRPr lang="en-US"/>
        </a:p>
      </dgm:t>
    </dgm:pt>
    <dgm:pt modelId="{C9C3F6ED-B14C-4EDB-B322-E67473BD7390}" type="pres">
      <dgm:prSet presAssocID="{72DE3272-19D1-4820-97A3-5FC99E17412E}" presName="root" presStyleCnt="0">
        <dgm:presLayoutVars>
          <dgm:dir/>
          <dgm:resizeHandles val="exact"/>
        </dgm:presLayoutVars>
      </dgm:prSet>
      <dgm:spPr/>
    </dgm:pt>
    <dgm:pt modelId="{7EFA7D10-2254-41D2-8146-D54C331C6EFB}" type="pres">
      <dgm:prSet presAssocID="{8BF1DEF8-1374-4A24-B952-6A1698274B39}" presName="compNode" presStyleCnt="0"/>
      <dgm:spPr/>
    </dgm:pt>
    <dgm:pt modelId="{D7379DB1-1564-454F-AB62-F4EEF5067A19}" type="pres">
      <dgm:prSet presAssocID="{8BF1DEF8-1374-4A24-B952-6A1698274B39}" presName="iconBgRect" presStyleLbl="bgShp" presStyleIdx="0" presStyleCnt="5"/>
      <dgm:spPr>
        <a:prstGeom prst="round2DiagRect">
          <a:avLst>
            <a:gd name="adj1" fmla="val 29727"/>
            <a:gd name="adj2" fmla="val 0"/>
          </a:avLst>
        </a:prstGeom>
      </dgm:spPr>
    </dgm:pt>
    <dgm:pt modelId="{5B5DD6E1-3E13-489A-B8E3-F1D1DBE6F090}" type="pres">
      <dgm:prSet presAssocID="{8BF1DEF8-1374-4A24-B952-6A1698274B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DDADA469-5989-46C0-B631-9709E4E8234F}" type="pres">
      <dgm:prSet presAssocID="{8BF1DEF8-1374-4A24-B952-6A1698274B39}" presName="spaceRect" presStyleCnt="0"/>
      <dgm:spPr/>
    </dgm:pt>
    <dgm:pt modelId="{099CCE99-67B9-4C30-8F53-BF2C27C470EF}" type="pres">
      <dgm:prSet presAssocID="{8BF1DEF8-1374-4A24-B952-6A1698274B39}" presName="textRect" presStyleLbl="revTx" presStyleIdx="0" presStyleCnt="5">
        <dgm:presLayoutVars>
          <dgm:chMax val="1"/>
          <dgm:chPref val="1"/>
        </dgm:presLayoutVars>
      </dgm:prSet>
      <dgm:spPr/>
    </dgm:pt>
    <dgm:pt modelId="{3DE881EE-1A22-4384-A069-038D63539DAB}" type="pres">
      <dgm:prSet presAssocID="{AB99B31F-67AC-4213-BA33-8037C20FC032}" presName="sibTrans" presStyleCnt="0"/>
      <dgm:spPr/>
    </dgm:pt>
    <dgm:pt modelId="{74C08DF3-56DF-47E3-9E90-E71A4636BFBF}" type="pres">
      <dgm:prSet presAssocID="{458DA1DF-5ECC-4FBA-B219-CDCC8A1EF2E9}" presName="compNode" presStyleCnt="0"/>
      <dgm:spPr/>
    </dgm:pt>
    <dgm:pt modelId="{58BE4BB1-00F5-4037-9EDA-C2B429648467}" type="pres">
      <dgm:prSet presAssocID="{458DA1DF-5ECC-4FBA-B219-CDCC8A1EF2E9}" presName="iconBgRect" presStyleLbl="bgShp" presStyleIdx="1" presStyleCnt="5"/>
      <dgm:spPr>
        <a:prstGeom prst="round2DiagRect">
          <a:avLst>
            <a:gd name="adj1" fmla="val 29727"/>
            <a:gd name="adj2" fmla="val 0"/>
          </a:avLst>
        </a:prstGeom>
      </dgm:spPr>
    </dgm:pt>
    <dgm:pt modelId="{0C644C4A-B79A-44CB-B102-E48788A82B87}" type="pres">
      <dgm:prSet presAssocID="{458DA1DF-5ECC-4FBA-B219-CDCC8A1EF2E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BD01B1DD-6882-4C0C-8C46-D250FE469347}" type="pres">
      <dgm:prSet presAssocID="{458DA1DF-5ECC-4FBA-B219-CDCC8A1EF2E9}" presName="spaceRect" presStyleCnt="0"/>
      <dgm:spPr/>
    </dgm:pt>
    <dgm:pt modelId="{E24EB190-7472-49C8-B389-3344A57BEB0D}" type="pres">
      <dgm:prSet presAssocID="{458DA1DF-5ECC-4FBA-B219-CDCC8A1EF2E9}" presName="textRect" presStyleLbl="revTx" presStyleIdx="1" presStyleCnt="5">
        <dgm:presLayoutVars>
          <dgm:chMax val="1"/>
          <dgm:chPref val="1"/>
        </dgm:presLayoutVars>
      </dgm:prSet>
      <dgm:spPr/>
    </dgm:pt>
    <dgm:pt modelId="{0B1D8F48-E21F-4FC8-81D8-375C4E0E7A90}" type="pres">
      <dgm:prSet presAssocID="{A8370A26-8C27-4D09-9327-4AC38DB4E2CB}" presName="sibTrans" presStyleCnt="0"/>
      <dgm:spPr/>
    </dgm:pt>
    <dgm:pt modelId="{1BAEFE7D-AE9C-4455-80E5-02D587204D5D}" type="pres">
      <dgm:prSet presAssocID="{0CDD2043-62AF-41ED-8E98-534B38FFF9FB}" presName="compNode" presStyleCnt="0"/>
      <dgm:spPr/>
    </dgm:pt>
    <dgm:pt modelId="{3D6E612C-1340-4591-9D40-18AE9E049266}" type="pres">
      <dgm:prSet presAssocID="{0CDD2043-62AF-41ED-8E98-534B38FFF9FB}" presName="iconBgRect" presStyleLbl="bgShp" presStyleIdx="2" presStyleCnt="5"/>
      <dgm:spPr>
        <a:prstGeom prst="round2DiagRect">
          <a:avLst>
            <a:gd name="adj1" fmla="val 29727"/>
            <a:gd name="adj2" fmla="val 0"/>
          </a:avLst>
        </a:prstGeom>
      </dgm:spPr>
    </dgm:pt>
    <dgm:pt modelId="{0666F90D-9281-4A2C-974C-BC37D079A781}" type="pres">
      <dgm:prSet presAssocID="{0CDD2043-62AF-41ED-8E98-534B38FFF9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11D5FA7F-4275-4779-BDBD-DED358DC70FB}" type="pres">
      <dgm:prSet presAssocID="{0CDD2043-62AF-41ED-8E98-534B38FFF9FB}" presName="spaceRect" presStyleCnt="0"/>
      <dgm:spPr/>
    </dgm:pt>
    <dgm:pt modelId="{5C3C4FC5-FA0E-46EE-B229-54CEF159E9E8}" type="pres">
      <dgm:prSet presAssocID="{0CDD2043-62AF-41ED-8E98-534B38FFF9FB}" presName="textRect" presStyleLbl="revTx" presStyleIdx="2" presStyleCnt="5">
        <dgm:presLayoutVars>
          <dgm:chMax val="1"/>
          <dgm:chPref val="1"/>
        </dgm:presLayoutVars>
      </dgm:prSet>
      <dgm:spPr/>
    </dgm:pt>
    <dgm:pt modelId="{6DB23FC5-83E0-4D65-85F7-FB362EEF6020}" type="pres">
      <dgm:prSet presAssocID="{34CDF8AE-F932-4CA1-9FF9-00067644A3CC}" presName="sibTrans" presStyleCnt="0"/>
      <dgm:spPr/>
    </dgm:pt>
    <dgm:pt modelId="{8FE869F8-391B-42C9-8CC0-5E5A18A99B79}" type="pres">
      <dgm:prSet presAssocID="{CD18D0EC-2ABD-4414-A3AC-CC516F8A85FA}" presName="compNode" presStyleCnt="0"/>
      <dgm:spPr/>
    </dgm:pt>
    <dgm:pt modelId="{E666FEAA-58FF-497B-AEA4-6B84017C1C40}" type="pres">
      <dgm:prSet presAssocID="{CD18D0EC-2ABD-4414-A3AC-CC516F8A85FA}" presName="iconBgRect" presStyleLbl="bgShp" presStyleIdx="3" presStyleCnt="5"/>
      <dgm:spPr>
        <a:prstGeom prst="round2DiagRect">
          <a:avLst>
            <a:gd name="adj1" fmla="val 29727"/>
            <a:gd name="adj2" fmla="val 0"/>
          </a:avLst>
        </a:prstGeom>
      </dgm:spPr>
    </dgm:pt>
    <dgm:pt modelId="{778C9EA2-A6D5-4067-B2C6-016FC50AB4A1}" type="pres">
      <dgm:prSet presAssocID="{CD18D0EC-2ABD-4414-A3AC-CC516F8A85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F02F0BA9-DD28-4857-9EBC-24419A9FC1CD}" type="pres">
      <dgm:prSet presAssocID="{CD18D0EC-2ABD-4414-A3AC-CC516F8A85FA}" presName="spaceRect" presStyleCnt="0"/>
      <dgm:spPr/>
    </dgm:pt>
    <dgm:pt modelId="{19B9D96E-FF37-429F-9E95-0B1CB9424844}" type="pres">
      <dgm:prSet presAssocID="{CD18D0EC-2ABD-4414-A3AC-CC516F8A85FA}" presName="textRect" presStyleLbl="revTx" presStyleIdx="3" presStyleCnt="5">
        <dgm:presLayoutVars>
          <dgm:chMax val="1"/>
          <dgm:chPref val="1"/>
        </dgm:presLayoutVars>
      </dgm:prSet>
      <dgm:spPr/>
    </dgm:pt>
    <dgm:pt modelId="{EA904FC2-DFB4-4422-8997-67B5B9D52656}" type="pres">
      <dgm:prSet presAssocID="{E53107A6-438D-46E6-AE5A-AC20C9BC736C}" presName="sibTrans" presStyleCnt="0"/>
      <dgm:spPr/>
    </dgm:pt>
    <dgm:pt modelId="{1C20B678-30AB-4915-AD05-6E0775B75A52}" type="pres">
      <dgm:prSet presAssocID="{DD9851AB-42CB-4B46-AF9F-E384D38B1661}" presName="compNode" presStyleCnt="0"/>
      <dgm:spPr/>
    </dgm:pt>
    <dgm:pt modelId="{818B25D7-DC5C-414D-9714-2F49F11B1F03}" type="pres">
      <dgm:prSet presAssocID="{DD9851AB-42CB-4B46-AF9F-E384D38B1661}" presName="iconBgRect" presStyleLbl="bgShp" presStyleIdx="4" presStyleCnt="5"/>
      <dgm:spPr>
        <a:prstGeom prst="round2DiagRect">
          <a:avLst>
            <a:gd name="adj1" fmla="val 29727"/>
            <a:gd name="adj2" fmla="val 0"/>
          </a:avLst>
        </a:prstGeom>
      </dgm:spPr>
    </dgm:pt>
    <dgm:pt modelId="{9C6C0320-611E-4C2E-8831-397E8E44473C}" type="pres">
      <dgm:prSet presAssocID="{DD9851AB-42CB-4B46-AF9F-E384D38B166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3447C781-86E4-47E9-A77C-7F73AE0B5F38}" type="pres">
      <dgm:prSet presAssocID="{DD9851AB-42CB-4B46-AF9F-E384D38B1661}" presName="spaceRect" presStyleCnt="0"/>
      <dgm:spPr/>
    </dgm:pt>
    <dgm:pt modelId="{B15B4111-58E9-402A-957B-8781457AA21F}" type="pres">
      <dgm:prSet presAssocID="{DD9851AB-42CB-4B46-AF9F-E384D38B1661}" presName="textRect" presStyleLbl="revTx" presStyleIdx="4" presStyleCnt="5">
        <dgm:presLayoutVars>
          <dgm:chMax val="1"/>
          <dgm:chPref val="1"/>
        </dgm:presLayoutVars>
      </dgm:prSet>
      <dgm:spPr/>
    </dgm:pt>
  </dgm:ptLst>
  <dgm:cxnLst>
    <dgm:cxn modelId="{71217E15-1341-4720-BF36-9DBBA6E67F31}" srcId="{72DE3272-19D1-4820-97A3-5FC99E17412E}" destId="{8BF1DEF8-1374-4A24-B952-6A1698274B39}" srcOrd="0" destOrd="0" parTransId="{ED09BD11-E08D-4FF6-8DBE-17A0120D9BD9}" sibTransId="{AB99B31F-67AC-4213-BA33-8037C20FC032}"/>
    <dgm:cxn modelId="{1BE1571F-D612-4F9D-8873-531A07F61A16}" srcId="{72DE3272-19D1-4820-97A3-5FC99E17412E}" destId="{0CDD2043-62AF-41ED-8E98-534B38FFF9FB}" srcOrd="2" destOrd="0" parTransId="{4C7E51D2-DE5B-4B8C-8A9C-0505E4C48ABC}" sibTransId="{34CDF8AE-F932-4CA1-9FF9-00067644A3CC}"/>
    <dgm:cxn modelId="{1FCD4F23-A5E4-4DA9-9CCB-69C5F06A7BDD}" type="presOf" srcId="{0CDD2043-62AF-41ED-8E98-534B38FFF9FB}" destId="{5C3C4FC5-FA0E-46EE-B229-54CEF159E9E8}" srcOrd="0" destOrd="0" presId="urn:microsoft.com/office/officeart/2018/5/layout/IconLeafLabelList"/>
    <dgm:cxn modelId="{5D597F37-58CF-408C-A785-BB26EE7819C5}" type="presOf" srcId="{458DA1DF-5ECC-4FBA-B219-CDCC8A1EF2E9}" destId="{E24EB190-7472-49C8-B389-3344A57BEB0D}" srcOrd="0" destOrd="0" presId="urn:microsoft.com/office/officeart/2018/5/layout/IconLeafLabelList"/>
    <dgm:cxn modelId="{98A5373B-2386-43DF-AF37-9FBE710F7BF9}" srcId="{72DE3272-19D1-4820-97A3-5FC99E17412E}" destId="{458DA1DF-5ECC-4FBA-B219-CDCC8A1EF2E9}" srcOrd="1" destOrd="0" parTransId="{9577408E-43CD-4336-B78D-FB0994EF9DD9}" sibTransId="{A8370A26-8C27-4D09-9327-4AC38DB4E2CB}"/>
    <dgm:cxn modelId="{D699956E-0845-48F9-84B7-FA8660DD0B8A}" srcId="{72DE3272-19D1-4820-97A3-5FC99E17412E}" destId="{CD18D0EC-2ABD-4414-A3AC-CC516F8A85FA}" srcOrd="3" destOrd="0" parTransId="{27BA2536-6AF6-42B1-A1A5-8B045ED38142}" sibTransId="{E53107A6-438D-46E6-AE5A-AC20C9BC736C}"/>
    <dgm:cxn modelId="{7E872550-4D6D-4010-B2D4-24258356ECFC}" type="presOf" srcId="{8BF1DEF8-1374-4A24-B952-6A1698274B39}" destId="{099CCE99-67B9-4C30-8F53-BF2C27C470EF}" srcOrd="0" destOrd="0" presId="urn:microsoft.com/office/officeart/2018/5/layout/IconLeafLabelList"/>
    <dgm:cxn modelId="{38AAC584-3A96-413F-89DD-B2A891389A1B}" type="presOf" srcId="{72DE3272-19D1-4820-97A3-5FC99E17412E}" destId="{C9C3F6ED-B14C-4EDB-B322-E67473BD7390}" srcOrd="0" destOrd="0" presId="urn:microsoft.com/office/officeart/2018/5/layout/IconLeafLabelList"/>
    <dgm:cxn modelId="{E3652F9F-BE47-4EAA-98EC-0323201F5E5C}" type="presOf" srcId="{CD18D0EC-2ABD-4414-A3AC-CC516F8A85FA}" destId="{19B9D96E-FF37-429F-9E95-0B1CB9424844}" srcOrd="0" destOrd="0" presId="urn:microsoft.com/office/officeart/2018/5/layout/IconLeafLabelList"/>
    <dgm:cxn modelId="{651FE3C0-06EE-4544-BA2D-A604F45A9623}" type="presOf" srcId="{DD9851AB-42CB-4B46-AF9F-E384D38B1661}" destId="{B15B4111-58E9-402A-957B-8781457AA21F}" srcOrd="0" destOrd="0" presId="urn:microsoft.com/office/officeart/2018/5/layout/IconLeafLabelList"/>
    <dgm:cxn modelId="{62BD2DC3-8F54-4CEC-B53A-641F16A757D1}" srcId="{72DE3272-19D1-4820-97A3-5FC99E17412E}" destId="{DD9851AB-42CB-4B46-AF9F-E384D38B1661}" srcOrd="4" destOrd="0" parTransId="{15C41F3F-0EA1-47AC-B53D-BC685F61600C}" sibTransId="{DA15FC86-2DE5-47B2-929D-338F338FBE23}"/>
    <dgm:cxn modelId="{46FEF9C1-0832-41E2-A5C5-A7ADAD60ACB3}" type="presParOf" srcId="{C9C3F6ED-B14C-4EDB-B322-E67473BD7390}" destId="{7EFA7D10-2254-41D2-8146-D54C331C6EFB}" srcOrd="0" destOrd="0" presId="urn:microsoft.com/office/officeart/2018/5/layout/IconLeafLabelList"/>
    <dgm:cxn modelId="{6C83251C-0607-4F7D-B053-030532FBC03F}" type="presParOf" srcId="{7EFA7D10-2254-41D2-8146-D54C331C6EFB}" destId="{D7379DB1-1564-454F-AB62-F4EEF5067A19}" srcOrd="0" destOrd="0" presId="urn:microsoft.com/office/officeart/2018/5/layout/IconLeafLabelList"/>
    <dgm:cxn modelId="{92190D3B-1A9A-48B6-8DAF-63981BFE9A74}" type="presParOf" srcId="{7EFA7D10-2254-41D2-8146-D54C331C6EFB}" destId="{5B5DD6E1-3E13-489A-B8E3-F1D1DBE6F090}" srcOrd="1" destOrd="0" presId="urn:microsoft.com/office/officeart/2018/5/layout/IconLeafLabelList"/>
    <dgm:cxn modelId="{193C8BD9-2E0C-4863-B1CC-0CFF9004F4BC}" type="presParOf" srcId="{7EFA7D10-2254-41D2-8146-D54C331C6EFB}" destId="{DDADA469-5989-46C0-B631-9709E4E8234F}" srcOrd="2" destOrd="0" presId="urn:microsoft.com/office/officeart/2018/5/layout/IconLeafLabelList"/>
    <dgm:cxn modelId="{8487C922-6FEE-459F-A92B-4295CEB9BBD9}" type="presParOf" srcId="{7EFA7D10-2254-41D2-8146-D54C331C6EFB}" destId="{099CCE99-67B9-4C30-8F53-BF2C27C470EF}" srcOrd="3" destOrd="0" presId="urn:microsoft.com/office/officeart/2018/5/layout/IconLeafLabelList"/>
    <dgm:cxn modelId="{39B6878C-8072-473C-832B-80FCDDA7DB8C}" type="presParOf" srcId="{C9C3F6ED-B14C-4EDB-B322-E67473BD7390}" destId="{3DE881EE-1A22-4384-A069-038D63539DAB}" srcOrd="1" destOrd="0" presId="urn:microsoft.com/office/officeart/2018/5/layout/IconLeafLabelList"/>
    <dgm:cxn modelId="{A32F41FE-30A9-4837-BBDD-037F00BC26EB}" type="presParOf" srcId="{C9C3F6ED-B14C-4EDB-B322-E67473BD7390}" destId="{74C08DF3-56DF-47E3-9E90-E71A4636BFBF}" srcOrd="2" destOrd="0" presId="urn:microsoft.com/office/officeart/2018/5/layout/IconLeafLabelList"/>
    <dgm:cxn modelId="{A99C7C37-147A-41F7-ABB2-18A4C0CB2389}" type="presParOf" srcId="{74C08DF3-56DF-47E3-9E90-E71A4636BFBF}" destId="{58BE4BB1-00F5-4037-9EDA-C2B429648467}" srcOrd="0" destOrd="0" presId="urn:microsoft.com/office/officeart/2018/5/layout/IconLeafLabelList"/>
    <dgm:cxn modelId="{AC9D8471-11C7-42D6-8E8A-431A1C3AB97F}" type="presParOf" srcId="{74C08DF3-56DF-47E3-9E90-E71A4636BFBF}" destId="{0C644C4A-B79A-44CB-B102-E48788A82B87}" srcOrd="1" destOrd="0" presId="urn:microsoft.com/office/officeart/2018/5/layout/IconLeafLabelList"/>
    <dgm:cxn modelId="{2786203B-22A3-47A7-932B-D54D6EDEA39F}" type="presParOf" srcId="{74C08DF3-56DF-47E3-9E90-E71A4636BFBF}" destId="{BD01B1DD-6882-4C0C-8C46-D250FE469347}" srcOrd="2" destOrd="0" presId="urn:microsoft.com/office/officeart/2018/5/layout/IconLeafLabelList"/>
    <dgm:cxn modelId="{41B26AB8-37CA-4CED-A10E-B0B8A192F71A}" type="presParOf" srcId="{74C08DF3-56DF-47E3-9E90-E71A4636BFBF}" destId="{E24EB190-7472-49C8-B389-3344A57BEB0D}" srcOrd="3" destOrd="0" presId="urn:microsoft.com/office/officeart/2018/5/layout/IconLeafLabelList"/>
    <dgm:cxn modelId="{3FB5D396-879A-49E5-BC51-E4A33AE8944C}" type="presParOf" srcId="{C9C3F6ED-B14C-4EDB-B322-E67473BD7390}" destId="{0B1D8F48-E21F-4FC8-81D8-375C4E0E7A90}" srcOrd="3" destOrd="0" presId="urn:microsoft.com/office/officeart/2018/5/layout/IconLeafLabelList"/>
    <dgm:cxn modelId="{1689A801-E741-4B75-B125-C82AB3216FB1}" type="presParOf" srcId="{C9C3F6ED-B14C-4EDB-B322-E67473BD7390}" destId="{1BAEFE7D-AE9C-4455-80E5-02D587204D5D}" srcOrd="4" destOrd="0" presId="urn:microsoft.com/office/officeart/2018/5/layout/IconLeafLabelList"/>
    <dgm:cxn modelId="{ED02DF04-116C-4B51-A0A8-15F828488A7A}" type="presParOf" srcId="{1BAEFE7D-AE9C-4455-80E5-02D587204D5D}" destId="{3D6E612C-1340-4591-9D40-18AE9E049266}" srcOrd="0" destOrd="0" presId="urn:microsoft.com/office/officeart/2018/5/layout/IconLeafLabelList"/>
    <dgm:cxn modelId="{E4B13580-EA56-41B6-AC89-F468A4FC5826}" type="presParOf" srcId="{1BAEFE7D-AE9C-4455-80E5-02D587204D5D}" destId="{0666F90D-9281-4A2C-974C-BC37D079A781}" srcOrd="1" destOrd="0" presId="urn:microsoft.com/office/officeart/2018/5/layout/IconLeafLabelList"/>
    <dgm:cxn modelId="{EC40C091-BE41-4D44-8213-A14445AB6205}" type="presParOf" srcId="{1BAEFE7D-AE9C-4455-80E5-02D587204D5D}" destId="{11D5FA7F-4275-4779-BDBD-DED358DC70FB}" srcOrd="2" destOrd="0" presId="urn:microsoft.com/office/officeart/2018/5/layout/IconLeafLabelList"/>
    <dgm:cxn modelId="{3B241646-1FFF-4CFF-8F42-F9BC6A0E0128}" type="presParOf" srcId="{1BAEFE7D-AE9C-4455-80E5-02D587204D5D}" destId="{5C3C4FC5-FA0E-46EE-B229-54CEF159E9E8}" srcOrd="3" destOrd="0" presId="urn:microsoft.com/office/officeart/2018/5/layout/IconLeafLabelList"/>
    <dgm:cxn modelId="{8EC2EEB6-4036-4D5B-A431-A1DF71B0F89E}" type="presParOf" srcId="{C9C3F6ED-B14C-4EDB-B322-E67473BD7390}" destId="{6DB23FC5-83E0-4D65-85F7-FB362EEF6020}" srcOrd="5" destOrd="0" presId="urn:microsoft.com/office/officeart/2018/5/layout/IconLeafLabelList"/>
    <dgm:cxn modelId="{AB860738-AFD2-493B-AED0-A484FE3F2A59}" type="presParOf" srcId="{C9C3F6ED-B14C-4EDB-B322-E67473BD7390}" destId="{8FE869F8-391B-42C9-8CC0-5E5A18A99B79}" srcOrd="6" destOrd="0" presId="urn:microsoft.com/office/officeart/2018/5/layout/IconLeafLabelList"/>
    <dgm:cxn modelId="{FD5559E5-BB2B-459E-AE27-B65EC6E40C36}" type="presParOf" srcId="{8FE869F8-391B-42C9-8CC0-5E5A18A99B79}" destId="{E666FEAA-58FF-497B-AEA4-6B84017C1C40}" srcOrd="0" destOrd="0" presId="urn:microsoft.com/office/officeart/2018/5/layout/IconLeafLabelList"/>
    <dgm:cxn modelId="{F6C57C15-2C42-4783-B91F-BF424C2FB401}" type="presParOf" srcId="{8FE869F8-391B-42C9-8CC0-5E5A18A99B79}" destId="{778C9EA2-A6D5-4067-B2C6-016FC50AB4A1}" srcOrd="1" destOrd="0" presId="urn:microsoft.com/office/officeart/2018/5/layout/IconLeafLabelList"/>
    <dgm:cxn modelId="{754BC03D-EEE5-4B80-BF83-693C217C5CAF}" type="presParOf" srcId="{8FE869F8-391B-42C9-8CC0-5E5A18A99B79}" destId="{F02F0BA9-DD28-4857-9EBC-24419A9FC1CD}" srcOrd="2" destOrd="0" presId="urn:microsoft.com/office/officeart/2018/5/layout/IconLeafLabelList"/>
    <dgm:cxn modelId="{E76D3488-AEEB-4B8E-B04C-EB0F9CC36715}" type="presParOf" srcId="{8FE869F8-391B-42C9-8CC0-5E5A18A99B79}" destId="{19B9D96E-FF37-429F-9E95-0B1CB9424844}" srcOrd="3" destOrd="0" presId="urn:microsoft.com/office/officeart/2018/5/layout/IconLeafLabelList"/>
    <dgm:cxn modelId="{9CBBF48B-3F74-42D0-88E1-1520E89189E8}" type="presParOf" srcId="{C9C3F6ED-B14C-4EDB-B322-E67473BD7390}" destId="{EA904FC2-DFB4-4422-8997-67B5B9D52656}" srcOrd="7" destOrd="0" presId="urn:microsoft.com/office/officeart/2018/5/layout/IconLeafLabelList"/>
    <dgm:cxn modelId="{9B1E15DC-1EAE-4F76-BBF1-B2736D8A6591}" type="presParOf" srcId="{C9C3F6ED-B14C-4EDB-B322-E67473BD7390}" destId="{1C20B678-30AB-4915-AD05-6E0775B75A52}" srcOrd="8" destOrd="0" presId="urn:microsoft.com/office/officeart/2018/5/layout/IconLeafLabelList"/>
    <dgm:cxn modelId="{B27B14C7-3F3A-4FEC-9720-5C40D97DE6A8}" type="presParOf" srcId="{1C20B678-30AB-4915-AD05-6E0775B75A52}" destId="{818B25D7-DC5C-414D-9714-2F49F11B1F03}" srcOrd="0" destOrd="0" presId="urn:microsoft.com/office/officeart/2018/5/layout/IconLeafLabelList"/>
    <dgm:cxn modelId="{830A6C31-867D-4A70-8534-A9F93002C7F0}" type="presParOf" srcId="{1C20B678-30AB-4915-AD05-6E0775B75A52}" destId="{9C6C0320-611E-4C2E-8831-397E8E44473C}" srcOrd="1" destOrd="0" presId="urn:microsoft.com/office/officeart/2018/5/layout/IconLeafLabelList"/>
    <dgm:cxn modelId="{4E283A8C-E1EB-4196-A2C8-0A8C5DA6B0DB}" type="presParOf" srcId="{1C20B678-30AB-4915-AD05-6E0775B75A52}" destId="{3447C781-86E4-47E9-A77C-7F73AE0B5F38}" srcOrd="2" destOrd="0" presId="urn:microsoft.com/office/officeart/2018/5/layout/IconLeafLabelList"/>
    <dgm:cxn modelId="{0AA50732-6B51-4113-B82D-140A9BFB3092}" type="presParOf" srcId="{1C20B678-30AB-4915-AD05-6E0775B75A52}" destId="{B15B4111-58E9-402A-957B-8781457AA21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688B35-C1BA-4D65-BF16-8DF0CC7A83AB}"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A2596222-23D6-4C5E-9CFA-A0C8B7C1B79D}">
      <dgm:prSet>
        <dgm:style>
          <a:lnRef idx="0">
            <a:schemeClr val="accent4"/>
          </a:lnRef>
          <a:fillRef idx="3">
            <a:schemeClr val="accent4"/>
          </a:fillRef>
          <a:effectRef idx="3">
            <a:schemeClr val="accent4"/>
          </a:effectRef>
          <a:fontRef idx="minor">
            <a:schemeClr val="lt1"/>
          </a:fontRef>
        </dgm:style>
      </dgm:prSet>
      <dgm:spPr/>
      <dgm:t>
        <a:bodyPr/>
        <a:lstStyle/>
        <a:p>
          <a:r>
            <a:rPr lang="en-US" b="0" i="0"/>
            <a:t>Quá trình </a:t>
          </a:r>
          <a:r>
            <a:rPr lang="vi-VN" b="0" i="0"/>
            <a:t>Feature engineering</a:t>
          </a:r>
          <a:endParaRPr lang="en-US"/>
        </a:p>
      </dgm:t>
    </dgm:pt>
    <dgm:pt modelId="{AC3E7E3D-5C49-4704-ACD1-DFDBE8A8AD0C}" type="parTrans" cxnId="{8955B35D-78B8-4497-98FF-5339068BF023}">
      <dgm:prSet/>
      <dgm:spPr/>
      <dgm:t>
        <a:bodyPr/>
        <a:lstStyle/>
        <a:p>
          <a:endParaRPr lang="en-US"/>
        </a:p>
      </dgm:t>
    </dgm:pt>
    <dgm:pt modelId="{B9DEA5BE-23C7-4040-8657-654C4D9C23C9}" type="sibTrans" cxnId="{8955B35D-78B8-4497-98FF-5339068BF023}">
      <dgm:prSet/>
      <dgm:spPr/>
      <dgm:t>
        <a:bodyPr/>
        <a:lstStyle/>
        <a:p>
          <a:endParaRPr lang="en-US"/>
        </a:p>
      </dgm:t>
    </dgm:pt>
    <dgm:pt modelId="{DCB9DDF7-41C2-468D-8524-DDBF9AA58EDA}">
      <dgm:prSet/>
      <dgm:spPr/>
      <dgm:t>
        <a:bodyPr/>
        <a:lstStyle/>
        <a:p>
          <a:r>
            <a:rPr lang="en-US" b="0" i="0"/>
            <a:t>Lên </a:t>
          </a:r>
          <a:r>
            <a:rPr lang="vi-VN" b="0" i="0"/>
            <a:t>ý tưởng về các đặc trưng</a:t>
          </a:r>
          <a:endParaRPr lang="en-US"/>
        </a:p>
      </dgm:t>
    </dgm:pt>
    <dgm:pt modelId="{C691E08B-0408-4E62-8B3C-D2088BB01274}" type="parTrans" cxnId="{3EDAEB8B-B2AC-4174-B7B6-D25FE59E615C}">
      <dgm:prSet/>
      <dgm:spPr/>
      <dgm:t>
        <a:bodyPr/>
        <a:lstStyle/>
        <a:p>
          <a:endParaRPr lang="en-US"/>
        </a:p>
      </dgm:t>
    </dgm:pt>
    <dgm:pt modelId="{C45DA629-6F23-4511-94E6-061259A5F9CE}" type="sibTrans" cxnId="{3EDAEB8B-B2AC-4174-B7B6-D25FE59E615C}">
      <dgm:prSet/>
      <dgm:spPr/>
      <dgm:t>
        <a:bodyPr/>
        <a:lstStyle/>
        <a:p>
          <a:endParaRPr lang="en-US"/>
        </a:p>
      </dgm:t>
    </dgm:pt>
    <dgm:pt modelId="{BBDDCB7B-ADC6-4942-8DA1-2BB44F8C4A46}">
      <dgm:prSet/>
      <dgm:spPr/>
      <dgm:t>
        <a:bodyPr/>
        <a:lstStyle/>
        <a:p>
          <a:r>
            <a:rPr lang="vi-VN" b="0" i="0"/>
            <a:t>Tạo ra các đặc trưng</a:t>
          </a:r>
          <a:endParaRPr lang="en-US"/>
        </a:p>
      </dgm:t>
    </dgm:pt>
    <dgm:pt modelId="{24B32B3B-FCAE-43E3-A515-E536ADFFB8B5}" type="parTrans" cxnId="{A42992CC-A92D-4DF0-8D97-F0C88E37BF9B}">
      <dgm:prSet/>
      <dgm:spPr/>
      <dgm:t>
        <a:bodyPr/>
        <a:lstStyle/>
        <a:p>
          <a:endParaRPr lang="en-US"/>
        </a:p>
      </dgm:t>
    </dgm:pt>
    <dgm:pt modelId="{C6A4A91E-7D37-43FD-9024-0CFBD1666867}" type="sibTrans" cxnId="{A42992CC-A92D-4DF0-8D97-F0C88E37BF9B}">
      <dgm:prSet/>
      <dgm:spPr/>
      <dgm:t>
        <a:bodyPr/>
        <a:lstStyle/>
        <a:p>
          <a:endParaRPr lang="en-US"/>
        </a:p>
      </dgm:t>
    </dgm:pt>
    <dgm:pt modelId="{F19B0E87-AE2D-448D-97F1-1BD1B2758D50}">
      <dgm:prSet/>
      <dgm:spPr/>
      <dgm:t>
        <a:bodyPr/>
        <a:lstStyle/>
        <a:p>
          <a:r>
            <a:rPr lang="vi-VN" b="0" i="0"/>
            <a:t>Kiểm tra hiệu quả của các đặc trưng với mô hình</a:t>
          </a:r>
          <a:endParaRPr lang="en-US"/>
        </a:p>
      </dgm:t>
    </dgm:pt>
    <dgm:pt modelId="{2988890A-A63F-491B-9C20-4A85DA5A643C}" type="parTrans" cxnId="{DDE64715-DD86-4A31-B7EF-B2185F11CDDA}">
      <dgm:prSet/>
      <dgm:spPr/>
      <dgm:t>
        <a:bodyPr/>
        <a:lstStyle/>
        <a:p>
          <a:endParaRPr lang="en-US"/>
        </a:p>
      </dgm:t>
    </dgm:pt>
    <dgm:pt modelId="{F297ECC3-17C9-491F-BE2A-183F5D4A117D}" type="sibTrans" cxnId="{DDE64715-DD86-4A31-B7EF-B2185F11CDDA}">
      <dgm:prSet/>
      <dgm:spPr/>
      <dgm:t>
        <a:bodyPr/>
        <a:lstStyle/>
        <a:p>
          <a:endParaRPr lang="en-US"/>
        </a:p>
      </dgm:t>
    </dgm:pt>
    <dgm:pt modelId="{E94A7B05-881D-4843-AE3A-9F11F81F9E24}">
      <dgm:prSet/>
      <dgm:spPr/>
      <dgm:t>
        <a:bodyPr/>
        <a:lstStyle/>
        <a:p>
          <a:r>
            <a:rPr lang="vi-VN" b="0" i="0"/>
            <a:t>Bắt đầu lại từ bước đầu tiên cho đến khi các đặc trưng hoạt động tốt</a:t>
          </a:r>
          <a:endParaRPr lang="en-US"/>
        </a:p>
      </dgm:t>
    </dgm:pt>
    <dgm:pt modelId="{A32B126D-97B3-4A9F-A9FE-8B016B1FA4E4}" type="parTrans" cxnId="{0E3E21CE-9D4D-46EA-97B0-71607BCB9911}">
      <dgm:prSet/>
      <dgm:spPr/>
      <dgm:t>
        <a:bodyPr/>
        <a:lstStyle/>
        <a:p>
          <a:endParaRPr lang="en-US"/>
        </a:p>
      </dgm:t>
    </dgm:pt>
    <dgm:pt modelId="{04FB30CB-AFE2-4699-BD43-7C692F35BB75}" type="sibTrans" cxnId="{0E3E21CE-9D4D-46EA-97B0-71607BCB9911}">
      <dgm:prSet/>
      <dgm:spPr/>
      <dgm:t>
        <a:bodyPr/>
        <a:lstStyle/>
        <a:p>
          <a:endParaRPr lang="en-US"/>
        </a:p>
      </dgm:t>
    </dgm:pt>
    <dgm:pt modelId="{A36BBC6E-3DE4-4109-B237-670CA13AF5A4}" type="pres">
      <dgm:prSet presAssocID="{04688B35-C1BA-4D65-BF16-8DF0CC7A83AB}" presName="diagram" presStyleCnt="0">
        <dgm:presLayoutVars>
          <dgm:dir/>
          <dgm:resizeHandles val="exact"/>
        </dgm:presLayoutVars>
      </dgm:prSet>
      <dgm:spPr/>
    </dgm:pt>
    <dgm:pt modelId="{D5AF5308-19E0-45B1-8DBA-E78D335DBD08}" type="pres">
      <dgm:prSet presAssocID="{A2596222-23D6-4C5E-9CFA-A0C8B7C1B79D}" presName="node" presStyleLbl="node1" presStyleIdx="0" presStyleCnt="5">
        <dgm:presLayoutVars>
          <dgm:bulletEnabled val="1"/>
        </dgm:presLayoutVars>
      </dgm:prSet>
      <dgm:spPr/>
    </dgm:pt>
    <dgm:pt modelId="{2BBB5522-57EB-48E0-A9D1-EF175855CCBD}" type="pres">
      <dgm:prSet presAssocID="{B9DEA5BE-23C7-4040-8657-654C4D9C23C9}" presName="sibTrans" presStyleLbl="sibTrans2D1" presStyleIdx="0" presStyleCnt="4" custAng="16003797" custLinFactX="121007" custLinFactY="92448" custLinFactNeighborX="200000" custLinFactNeighborY="100000"/>
      <dgm:spPr/>
    </dgm:pt>
    <dgm:pt modelId="{EBE38AB1-129C-4D95-8B9C-DF2EE09E8955}" type="pres">
      <dgm:prSet presAssocID="{B9DEA5BE-23C7-4040-8657-654C4D9C23C9}" presName="connectorText" presStyleLbl="sibTrans2D1" presStyleIdx="0" presStyleCnt="4"/>
      <dgm:spPr/>
    </dgm:pt>
    <dgm:pt modelId="{3F1D5AE6-2545-4E89-9DF5-8B14324AE066}" type="pres">
      <dgm:prSet presAssocID="{DCB9DDF7-41C2-468D-8524-DDBF9AA58EDA}" presName="node" presStyleLbl="node1" presStyleIdx="1" presStyleCnt="5">
        <dgm:presLayoutVars>
          <dgm:bulletEnabled val="1"/>
        </dgm:presLayoutVars>
      </dgm:prSet>
      <dgm:spPr/>
    </dgm:pt>
    <dgm:pt modelId="{F251E3CA-2780-47CC-A5F1-67BCB8A82588}" type="pres">
      <dgm:prSet presAssocID="{C45DA629-6F23-4511-94E6-061259A5F9CE}" presName="sibTrans" presStyleLbl="sibTrans2D1" presStyleIdx="1" presStyleCnt="4"/>
      <dgm:spPr/>
    </dgm:pt>
    <dgm:pt modelId="{34F96359-1EA6-4052-80B7-311E942070F1}" type="pres">
      <dgm:prSet presAssocID="{C45DA629-6F23-4511-94E6-061259A5F9CE}" presName="connectorText" presStyleLbl="sibTrans2D1" presStyleIdx="1" presStyleCnt="4"/>
      <dgm:spPr/>
    </dgm:pt>
    <dgm:pt modelId="{BFE9D62D-BAB9-444C-9279-D0D8B0A0E3E7}" type="pres">
      <dgm:prSet presAssocID="{BBDDCB7B-ADC6-4942-8DA1-2BB44F8C4A46}" presName="node" presStyleLbl="node1" presStyleIdx="2" presStyleCnt="5">
        <dgm:presLayoutVars>
          <dgm:bulletEnabled val="1"/>
        </dgm:presLayoutVars>
      </dgm:prSet>
      <dgm:spPr/>
    </dgm:pt>
    <dgm:pt modelId="{09CC50A3-EEDD-49AD-A1F3-33BEA6473EEE}" type="pres">
      <dgm:prSet presAssocID="{C6A4A91E-7D37-43FD-9024-0CFBD1666867}" presName="sibTrans" presStyleLbl="sibTrans2D1" presStyleIdx="2" presStyleCnt="4"/>
      <dgm:spPr/>
    </dgm:pt>
    <dgm:pt modelId="{4CCA4383-25A1-4C36-BC2E-1776DB053420}" type="pres">
      <dgm:prSet presAssocID="{C6A4A91E-7D37-43FD-9024-0CFBD1666867}" presName="connectorText" presStyleLbl="sibTrans2D1" presStyleIdx="2" presStyleCnt="4"/>
      <dgm:spPr/>
    </dgm:pt>
    <dgm:pt modelId="{5E36507D-9FC0-4988-9390-029FE3EC7591}" type="pres">
      <dgm:prSet presAssocID="{F19B0E87-AE2D-448D-97F1-1BD1B2758D50}" presName="node" presStyleLbl="node1" presStyleIdx="3" presStyleCnt="5">
        <dgm:presLayoutVars>
          <dgm:bulletEnabled val="1"/>
        </dgm:presLayoutVars>
      </dgm:prSet>
      <dgm:spPr/>
    </dgm:pt>
    <dgm:pt modelId="{9CFB5A9D-29A0-4BA4-83A3-43BC954DE77B}" type="pres">
      <dgm:prSet presAssocID="{F297ECC3-17C9-491F-BE2A-183F5D4A117D}" presName="sibTrans" presStyleLbl="sibTrans2D1" presStyleIdx="3" presStyleCnt="4"/>
      <dgm:spPr/>
    </dgm:pt>
    <dgm:pt modelId="{17A4A36B-4DAF-4D74-8378-6A4E6AADDFE0}" type="pres">
      <dgm:prSet presAssocID="{F297ECC3-17C9-491F-BE2A-183F5D4A117D}" presName="connectorText" presStyleLbl="sibTrans2D1" presStyleIdx="3" presStyleCnt="4"/>
      <dgm:spPr/>
    </dgm:pt>
    <dgm:pt modelId="{0AD283E9-E052-4201-AF46-6E5B0F48E601}" type="pres">
      <dgm:prSet presAssocID="{E94A7B05-881D-4843-AE3A-9F11F81F9E24}" presName="node" presStyleLbl="node1" presStyleIdx="4" presStyleCnt="5">
        <dgm:presLayoutVars>
          <dgm:bulletEnabled val="1"/>
        </dgm:presLayoutVars>
      </dgm:prSet>
      <dgm:spPr/>
    </dgm:pt>
  </dgm:ptLst>
  <dgm:cxnLst>
    <dgm:cxn modelId="{860FC607-D7CB-4BE8-9706-CE8D1B18C7B8}" type="presOf" srcId="{C6A4A91E-7D37-43FD-9024-0CFBD1666867}" destId="{09CC50A3-EEDD-49AD-A1F3-33BEA6473EEE}" srcOrd="0" destOrd="0" presId="urn:microsoft.com/office/officeart/2005/8/layout/process5"/>
    <dgm:cxn modelId="{DDE64715-DD86-4A31-B7EF-B2185F11CDDA}" srcId="{04688B35-C1BA-4D65-BF16-8DF0CC7A83AB}" destId="{F19B0E87-AE2D-448D-97F1-1BD1B2758D50}" srcOrd="3" destOrd="0" parTransId="{2988890A-A63F-491B-9C20-4A85DA5A643C}" sibTransId="{F297ECC3-17C9-491F-BE2A-183F5D4A117D}"/>
    <dgm:cxn modelId="{8955B35D-78B8-4497-98FF-5339068BF023}" srcId="{04688B35-C1BA-4D65-BF16-8DF0CC7A83AB}" destId="{A2596222-23D6-4C5E-9CFA-A0C8B7C1B79D}" srcOrd="0" destOrd="0" parTransId="{AC3E7E3D-5C49-4704-ACD1-DFDBE8A8AD0C}" sibTransId="{B9DEA5BE-23C7-4040-8657-654C4D9C23C9}"/>
    <dgm:cxn modelId="{1F7CE35E-A59F-4CD1-8A21-10EA67C8D184}" type="presOf" srcId="{F297ECC3-17C9-491F-BE2A-183F5D4A117D}" destId="{17A4A36B-4DAF-4D74-8378-6A4E6AADDFE0}" srcOrd="1" destOrd="0" presId="urn:microsoft.com/office/officeart/2005/8/layout/process5"/>
    <dgm:cxn modelId="{E859F848-32C4-4D25-BB0B-87B2BCD539C2}" type="presOf" srcId="{DCB9DDF7-41C2-468D-8524-DDBF9AA58EDA}" destId="{3F1D5AE6-2545-4E89-9DF5-8B14324AE066}" srcOrd="0" destOrd="0" presId="urn:microsoft.com/office/officeart/2005/8/layout/process5"/>
    <dgm:cxn modelId="{3E6BE94A-53A6-4C70-9E84-588FF9093477}" type="presOf" srcId="{BBDDCB7B-ADC6-4942-8DA1-2BB44F8C4A46}" destId="{BFE9D62D-BAB9-444C-9279-D0D8B0A0E3E7}" srcOrd="0" destOrd="0" presId="urn:microsoft.com/office/officeart/2005/8/layout/process5"/>
    <dgm:cxn modelId="{CB6DF04B-8A17-44E6-98FA-F4F7258EF765}" type="presOf" srcId="{B9DEA5BE-23C7-4040-8657-654C4D9C23C9}" destId="{EBE38AB1-129C-4D95-8B9C-DF2EE09E8955}" srcOrd="1" destOrd="0" presId="urn:microsoft.com/office/officeart/2005/8/layout/process5"/>
    <dgm:cxn modelId="{0DFC836E-1B6D-4C24-9E04-EBD2C568416E}" type="presOf" srcId="{C45DA629-6F23-4511-94E6-061259A5F9CE}" destId="{34F96359-1EA6-4052-80B7-311E942070F1}" srcOrd="1" destOrd="0" presId="urn:microsoft.com/office/officeart/2005/8/layout/process5"/>
    <dgm:cxn modelId="{EE0EA86E-9E3C-4990-9AB0-07167ABE8A07}" type="presOf" srcId="{B9DEA5BE-23C7-4040-8657-654C4D9C23C9}" destId="{2BBB5522-57EB-48E0-A9D1-EF175855CCBD}" srcOrd="0" destOrd="0" presId="urn:microsoft.com/office/officeart/2005/8/layout/process5"/>
    <dgm:cxn modelId="{EF75FE77-3C18-4307-B05F-742470311B63}" type="presOf" srcId="{04688B35-C1BA-4D65-BF16-8DF0CC7A83AB}" destId="{A36BBC6E-3DE4-4109-B237-670CA13AF5A4}" srcOrd="0" destOrd="0" presId="urn:microsoft.com/office/officeart/2005/8/layout/process5"/>
    <dgm:cxn modelId="{84AB6A7C-0E7D-4BCC-A188-B18629DE3960}" type="presOf" srcId="{A2596222-23D6-4C5E-9CFA-A0C8B7C1B79D}" destId="{D5AF5308-19E0-45B1-8DBA-E78D335DBD08}" srcOrd="0" destOrd="0" presId="urn:microsoft.com/office/officeart/2005/8/layout/process5"/>
    <dgm:cxn modelId="{3EDAEB8B-B2AC-4174-B7B6-D25FE59E615C}" srcId="{04688B35-C1BA-4D65-BF16-8DF0CC7A83AB}" destId="{DCB9DDF7-41C2-468D-8524-DDBF9AA58EDA}" srcOrd="1" destOrd="0" parTransId="{C691E08B-0408-4E62-8B3C-D2088BB01274}" sibTransId="{C45DA629-6F23-4511-94E6-061259A5F9CE}"/>
    <dgm:cxn modelId="{B61656A5-0D98-469C-B783-C7559DFB5EFF}" type="presOf" srcId="{F19B0E87-AE2D-448D-97F1-1BD1B2758D50}" destId="{5E36507D-9FC0-4988-9390-029FE3EC7591}" srcOrd="0" destOrd="0" presId="urn:microsoft.com/office/officeart/2005/8/layout/process5"/>
    <dgm:cxn modelId="{022F34AA-3AF1-448D-A488-3F68C22A3E58}" type="presOf" srcId="{C6A4A91E-7D37-43FD-9024-0CFBD1666867}" destId="{4CCA4383-25A1-4C36-BC2E-1776DB053420}" srcOrd="1" destOrd="0" presId="urn:microsoft.com/office/officeart/2005/8/layout/process5"/>
    <dgm:cxn modelId="{E9D9BCB5-4CBB-4B6F-9E0D-5808D6F95E8B}" type="presOf" srcId="{F297ECC3-17C9-491F-BE2A-183F5D4A117D}" destId="{9CFB5A9D-29A0-4BA4-83A3-43BC954DE77B}" srcOrd="0" destOrd="0" presId="urn:microsoft.com/office/officeart/2005/8/layout/process5"/>
    <dgm:cxn modelId="{1021EBBF-5195-4277-A778-13E532D148EA}" type="presOf" srcId="{E94A7B05-881D-4843-AE3A-9F11F81F9E24}" destId="{0AD283E9-E052-4201-AF46-6E5B0F48E601}" srcOrd="0" destOrd="0" presId="urn:microsoft.com/office/officeart/2005/8/layout/process5"/>
    <dgm:cxn modelId="{A42992CC-A92D-4DF0-8D97-F0C88E37BF9B}" srcId="{04688B35-C1BA-4D65-BF16-8DF0CC7A83AB}" destId="{BBDDCB7B-ADC6-4942-8DA1-2BB44F8C4A46}" srcOrd="2" destOrd="0" parTransId="{24B32B3B-FCAE-43E3-A515-E536ADFFB8B5}" sibTransId="{C6A4A91E-7D37-43FD-9024-0CFBD1666867}"/>
    <dgm:cxn modelId="{0E3E21CE-9D4D-46EA-97B0-71607BCB9911}" srcId="{04688B35-C1BA-4D65-BF16-8DF0CC7A83AB}" destId="{E94A7B05-881D-4843-AE3A-9F11F81F9E24}" srcOrd="4" destOrd="0" parTransId="{A32B126D-97B3-4A9F-A9FE-8B016B1FA4E4}" sibTransId="{04FB30CB-AFE2-4699-BD43-7C692F35BB75}"/>
    <dgm:cxn modelId="{A0CFE8E9-E4BB-4C88-B169-CD0ACAA8D0F9}" type="presOf" srcId="{C45DA629-6F23-4511-94E6-061259A5F9CE}" destId="{F251E3CA-2780-47CC-A5F1-67BCB8A82588}" srcOrd="0" destOrd="0" presId="urn:microsoft.com/office/officeart/2005/8/layout/process5"/>
    <dgm:cxn modelId="{2DC8B36C-7D7F-4F73-816D-28891AF23D95}" type="presParOf" srcId="{A36BBC6E-3DE4-4109-B237-670CA13AF5A4}" destId="{D5AF5308-19E0-45B1-8DBA-E78D335DBD08}" srcOrd="0" destOrd="0" presId="urn:microsoft.com/office/officeart/2005/8/layout/process5"/>
    <dgm:cxn modelId="{3BF5B662-48D9-4941-A3DF-7B5727320D1E}" type="presParOf" srcId="{A36BBC6E-3DE4-4109-B237-670CA13AF5A4}" destId="{2BBB5522-57EB-48E0-A9D1-EF175855CCBD}" srcOrd="1" destOrd="0" presId="urn:microsoft.com/office/officeart/2005/8/layout/process5"/>
    <dgm:cxn modelId="{AD3699BB-1067-4AD7-86A2-CBBCB79B7761}" type="presParOf" srcId="{2BBB5522-57EB-48E0-A9D1-EF175855CCBD}" destId="{EBE38AB1-129C-4D95-8B9C-DF2EE09E8955}" srcOrd="0" destOrd="0" presId="urn:microsoft.com/office/officeart/2005/8/layout/process5"/>
    <dgm:cxn modelId="{B7A8C7F0-0B83-4A47-AE7A-8EAE95C430DE}" type="presParOf" srcId="{A36BBC6E-3DE4-4109-B237-670CA13AF5A4}" destId="{3F1D5AE6-2545-4E89-9DF5-8B14324AE066}" srcOrd="2" destOrd="0" presId="urn:microsoft.com/office/officeart/2005/8/layout/process5"/>
    <dgm:cxn modelId="{7B217008-8D04-456A-A015-1774D6C222C0}" type="presParOf" srcId="{A36BBC6E-3DE4-4109-B237-670CA13AF5A4}" destId="{F251E3CA-2780-47CC-A5F1-67BCB8A82588}" srcOrd="3" destOrd="0" presId="urn:microsoft.com/office/officeart/2005/8/layout/process5"/>
    <dgm:cxn modelId="{6A9BEE59-6187-4E9E-B684-B7F4EFD88F4A}" type="presParOf" srcId="{F251E3CA-2780-47CC-A5F1-67BCB8A82588}" destId="{34F96359-1EA6-4052-80B7-311E942070F1}" srcOrd="0" destOrd="0" presId="urn:microsoft.com/office/officeart/2005/8/layout/process5"/>
    <dgm:cxn modelId="{151699FD-8050-499D-B82F-58767A7E29C1}" type="presParOf" srcId="{A36BBC6E-3DE4-4109-B237-670CA13AF5A4}" destId="{BFE9D62D-BAB9-444C-9279-D0D8B0A0E3E7}" srcOrd="4" destOrd="0" presId="urn:microsoft.com/office/officeart/2005/8/layout/process5"/>
    <dgm:cxn modelId="{B6D87C6A-D0C9-4673-90CC-3AD0EDB3DA16}" type="presParOf" srcId="{A36BBC6E-3DE4-4109-B237-670CA13AF5A4}" destId="{09CC50A3-EEDD-49AD-A1F3-33BEA6473EEE}" srcOrd="5" destOrd="0" presId="urn:microsoft.com/office/officeart/2005/8/layout/process5"/>
    <dgm:cxn modelId="{361EB485-96DE-41A8-A085-047782122B6F}" type="presParOf" srcId="{09CC50A3-EEDD-49AD-A1F3-33BEA6473EEE}" destId="{4CCA4383-25A1-4C36-BC2E-1776DB053420}" srcOrd="0" destOrd="0" presId="urn:microsoft.com/office/officeart/2005/8/layout/process5"/>
    <dgm:cxn modelId="{A71996AA-5476-4198-9F07-C3C102A5B1E8}" type="presParOf" srcId="{A36BBC6E-3DE4-4109-B237-670CA13AF5A4}" destId="{5E36507D-9FC0-4988-9390-029FE3EC7591}" srcOrd="6" destOrd="0" presId="urn:microsoft.com/office/officeart/2005/8/layout/process5"/>
    <dgm:cxn modelId="{5489FC90-BFCE-4A10-B1FE-86232331EEB9}" type="presParOf" srcId="{A36BBC6E-3DE4-4109-B237-670CA13AF5A4}" destId="{9CFB5A9D-29A0-4BA4-83A3-43BC954DE77B}" srcOrd="7" destOrd="0" presId="urn:microsoft.com/office/officeart/2005/8/layout/process5"/>
    <dgm:cxn modelId="{BA9D48BB-710B-4BE2-91BB-F313A2558119}" type="presParOf" srcId="{9CFB5A9D-29A0-4BA4-83A3-43BC954DE77B}" destId="{17A4A36B-4DAF-4D74-8378-6A4E6AADDFE0}" srcOrd="0" destOrd="0" presId="urn:microsoft.com/office/officeart/2005/8/layout/process5"/>
    <dgm:cxn modelId="{A64D119F-3476-4A20-9CAE-3BED0232DFFD}" type="presParOf" srcId="{A36BBC6E-3DE4-4109-B237-670CA13AF5A4}" destId="{0AD283E9-E052-4201-AF46-6E5B0F48E60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79DB1-1564-454F-AB62-F4EEF5067A19}">
      <dsp:nvSpPr>
        <dsp:cNvPr id="0" name=""/>
        <dsp:cNvSpPr/>
      </dsp:nvSpPr>
      <dsp:spPr>
        <a:xfrm>
          <a:off x="478800" y="109566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DD6E1-3E13-489A-B8E3-F1D1DBE6F090}">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9CCE99-67B9-4C30-8F53-BF2C27C470EF}">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Gathering data.</a:t>
          </a:r>
          <a:endParaRPr lang="en-US" sz="1300" kern="1200"/>
        </a:p>
      </dsp:txBody>
      <dsp:txXfrm>
        <a:off x="127800" y="2535669"/>
        <a:ext cx="1800000" cy="720000"/>
      </dsp:txXfrm>
    </dsp:sp>
    <dsp:sp modelId="{58BE4BB1-00F5-4037-9EDA-C2B429648467}">
      <dsp:nvSpPr>
        <dsp:cNvPr id="0" name=""/>
        <dsp:cNvSpPr/>
      </dsp:nvSpPr>
      <dsp:spPr>
        <a:xfrm>
          <a:off x="2593800" y="109566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44C4A-B79A-44CB-B102-E48788A82B87}">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4EB190-7472-49C8-B389-3344A57BEB0D}">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Cleaning data.</a:t>
          </a:r>
          <a:endParaRPr lang="en-US" sz="1300" kern="1200"/>
        </a:p>
      </dsp:txBody>
      <dsp:txXfrm>
        <a:off x="2242800" y="2535669"/>
        <a:ext cx="1800000" cy="720000"/>
      </dsp:txXfrm>
    </dsp:sp>
    <dsp:sp modelId="{3D6E612C-1340-4591-9D40-18AE9E049266}">
      <dsp:nvSpPr>
        <dsp:cNvPr id="0" name=""/>
        <dsp:cNvSpPr/>
      </dsp:nvSpPr>
      <dsp:spPr>
        <a:xfrm>
          <a:off x="4708800" y="109566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6F90D-9281-4A2C-974C-BC37D079A781}">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3C4FC5-FA0E-46EE-B229-54CEF159E9E8}">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i="0" kern="1200"/>
            <a:t>Feature engineering</a:t>
          </a:r>
          <a:r>
            <a:rPr lang="en-US" sz="1300" b="0" i="0" kern="1200"/>
            <a:t>.</a:t>
          </a:r>
          <a:endParaRPr lang="en-US" sz="1300" kern="1200"/>
        </a:p>
      </dsp:txBody>
      <dsp:txXfrm>
        <a:off x="4357800" y="2535669"/>
        <a:ext cx="1800000" cy="720000"/>
      </dsp:txXfrm>
    </dsp:sp>
    <dsp:sp modelId="{E666FEAA-58FF-497B-AEA4-6B84017C1C40}">
      <dsp:nvSpPr>
        <dsp:cNvPr id="0" name=""/>
        <dsp:cNvSpPr/>
      </dsp:nvSpPr>
      <dsp:spPr>
        <a:xfrm>
          <a:off x="6823800" y="109566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C9EA2-A6D5-4067-B2C6-016FC50AB4A1}">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B9D96E-FF37-429F-9E95-0B1CB9424844}">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Defining model.</a:t>
          </a:r>
          <a:endParaRPr lang="en-US" sz="1300" kern="1200"/>
        </a:p>
      </dsp:txBody>
      <dsp:txXfrm>
        <a:off x="6472800" y="2535669"/>
        <a:ext cx="1800000" cy="720000"/>
      </dsp:txXfrm>
    </dsp:sp>
    <dsp:sp modelId="{818B25D7-DC5C-414D-9714-2F49F11B1F03}">
      <dsp:nvSpPr>
        <dsp:cNvPr id="0" name=""/>
        <dsp:cNvSpPr/>
      </dsp:nvSpPr>
      <dsp:spPr>
        <a:xfrm>
          <a:off x="8938800" y="109566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C0320-611E-4C2E-8831-397E8E44473C}">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5B4111-58E9-402A-957B-8781457AA21F}">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Training, testing the model, and predicting the output.</a:t>
          </a:r>
          <a:endParaRPr lang="en-US" sz="1300" kern="1200"/>
        </a:p>
      </dsp:txBody>
      <dsp:txXfrm>
        <a:off x="8587800" y="2535669"/>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5308-19E0-45B1-8DBA-E78D335DBD08}">
      <dsp:nvSpPr>
        <dsp:cNvPr id="0" name=""/>
        <dsp:cNvSpPr/>
      </dsp:nvSpPr>
      <dsp:spPr>
        <a:xfrm>
          <a:off x="97043" y="2718"/>
          <a:ext cx="2716187" cy="1629712"/>
        </a:xfrm>
        <a:prstGeom prst="roundRect">
          <a:avLst>
            <a:gd name="adj" fmla="val 1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Quá trình </a:t>
          </a:r>
          <a:r>
            <a:rPr lang="vi-VN" sz="2200" b="0" i="0" kern="1200"/>
            <a:t>Feature engineering</a:t>
          </a:r>
          <a:endParaRPr lang="en-US" sz="2200" kern="1200"/>
        </a:p>
      </dsp:txBody>
      <dsp:txXfrm>
        <a:off x="144776" y="50451"/>
        <a:ext cx="2620721" cy="1534246"/>
      </dsp:txXfrm>
    </dsp:sp>
    <dsp:sp modelId="{2BBB5522-57EB-48E0-A9D1-EF175855CCBD}">
      <dsp:nvSpPr>
        <dsp:cNvPr id="0" name=""/>
        <dsp:cNvSpPr/>
      </dsp:nvSpPr>
      <dsp:spPr>
        <a:xfrm rot="16003797">
          <a:off x="4900715" y="1777125"/>
          <a:ext cx="575831" cy="673614"/>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992016" y="1998082"/>
        <a:ext cx="403082" cy="404168"/>
      </dsp:txXfrm>
    </dsp:sp>
    <dsp:sp modelId="{3F1D5AE6-2545-4E89-9DF5-8B14324AE066}">
      <dsp:nvSpPr>
        <dsp:cNvPr id="0" name=""/>
        <dsp:cNvSpPr/>
      </dsp:nvSpPr>
      <dsp:spPr>
        <a:xfrm>
          <a:off x="3899706" y="2718"/>
          <a:ext cx="2716187" cy="1629712"/>
        </a:xfrm>
        <a:prstGeom prst="roundRect">
          <a:avLst>
            <a:gd name="adj" fmla="val 10000"/>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Lên </a:t>
          </a:r>
          <a:r>
            <a:rPr lang="vi-VN" sz="2200" b="0" i="0" kern="1200"/>
            <a:t>ý tưởng về các đặc trưng</a:t>
          </a:r>
          <a:endParaRPr lang="en-US" sz="2200" kern="1200"/>
        </a:p>
      </dsp:txBody>
      <dsp:txXfrm>
        <a:off x="3947439" y="50451"/>
        <a:ext cx="2620721" cy="1534246"/>
      </dsp:txXfrm>
    </dsp:sp>
    <dsp:sp modelId="{F251E3CA-2780-47CC-A5F1-67BCB8A82588}">
      <dsp:nvSpPr>
        <dsp:cNvPr id="0" name=""/>
        <dsp:cNvSpPr/>
      </dsp:nvSpPr>
      <dsp:spPr>
        <a:xfrm>
          <a:off x="6854918" y="480767"/>
          <a:ext cx="575831" cy="673614"/>
        </a:xfrm>
        <a:prstGeom prst="rightArrow">
          <a:avLst>
            <a:gd name="adj1" fmla="val 60000"/>
            <a:gd name="adj2" fmla="val 500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54918" y="615490"/>
        <a:ext cx="403082" cy="404168"/>
      </dsp:txXfrm>
    </dsp:sp>
    <dsp:sp modelId="{BFE9D62D-BAB9-444C-9279-D0D8B0A0E3E7}">
      <dsp:nvSpPr>
        <dsp:cNvPr id="0" name=""/>
        <dsp:cNvSpPr/>
      </dsp:nvSpPr>
      <dsp:spPr>
        <a:xfrm>
          <a:off x="7702368" y="2718"/>
          <a:ext cx="2716187" cy="1629712"/>
        </a:xfrm>
        <a:prstGeom prst="roundRect">
          <a:avLst>
            <a:gd name="adj" fmla="val 10000"/>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b="0" i="0" kern="1200"/>
            <a:t>Tạo ra các đặc trưng</a:t>
          </a:r>
          <a:endParaRPr lang="en-US" sz="2200" kern="1200"/>
        </a:p>
      </dsp:txBody>
      <dsp:txXfrm>
        <a:off x="7750101" y="50451"/>
        <a:ext cx="2620721" cy="1534246"/>
      </dsp:txXfrm>
    </dsp:sp>
    <dsp:sp modelId="{09CC50A3-EEDD-49AD-A1F3-33BEA6473EEE}">
      <dsp:nvSpPr>
        <dsp:cNvPr id="0" name=""/>
        <dsp:cNvSpPr/>
      </dsp:nvSpPr>
      <dsp:spPr>
        <a:xfrm rot="5400000">
          <a:off x="8772546" y="1822564"/>
          <a:ext cx="575831" cy="673614"/>
        </a:xfrm>
        <a:prstGeom prst="rightArrow">
          <a:avLst>
            <a:gd name="adj1" fmla="val 60000"/>
            <a:gd name="adj2" fmla="val 50000"/>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8858378" y="1871456"/>
        <a:ext cx="404168" cy="403082"/>
      </dsp:txXfrm>
    </dsp:sp>
    <dsp:sp modelId="{5E36507D-9FC0-4988-9390-029FE3EC7591}">
      <dsp:nvSpPr>
        <dsp:cNvPr id="0" name=""/>
        <dsp:cNvSpPr/>
      </dsp:nvSpPr>
      <dsp:spPr>
        <a:xfrm>
          <a:off x="7702368" y="2718906"/>
          <a:ext cx="2716187" cy="1629712"/>
        </a:xfrm>
        <a:prstGeom prst="roundRect">
          <a:avLst>
            <a:gd name="adj" fmla="val 10000"/>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b="0" i="0" kern="1200"/>
            <a:t>Kiểm tra hiệu quả của các đặc trưng với mô hình</a:t>
          </a:r>
          <a:endParaRPr lang="en-US" sz="2200" kern="1200"/>
        </a:p>
      </dsp:txBody>
      <dsp:txXfrm>
        <a:off x="7750101" y="2766639"/>
        <a:ext cx="2620721" cy="1534246"/>
      </dsp:txXfrm>
    </dsp:sp>
    <dsp:sp modelId="{9CFB5A9D-29A0-4BA4-83A3-43BC954DE77B}">
      <dsp:nvSpPr>
        <dsp:cNvPr id="0" name=""/>
        <dsp:cNvSpPr/>
      </dsp:nvSpPr>
      <dsp:spPr>
        <a:xfrm rot="10800000">
          <a:off x="6887512" y="3196955"/>
          <a:ext cx="575831" cy="673614"/>
        </a:xfrm>
        <a:prstGeom prst="rightArrow">
          <a:avLst>
            <a:gd name="adj1" fmla="val 60000"/>
            <a:gd name="adj2" fmla="val 5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7060261" y="3331678"/>
        <a:ext cx="403082" cy="404168"/>
      </dsp:txXfrm>
    </dsp:sp>
    <dsp:sp modelId="{0AD283E9-E052-4201-AF46-6E5B0F48E601}">
      <dsp:nvSpPr>
        <dsp:cNvPr id="0" name=""/>
        <dsp:cNvSpPr/>
      </dsp:nvSpPr>
      <dsp:spPr>
        <a:xfrm>
          <a:off x="3899706" y="2718906"/>
          <a:ext cx="2716187" cy="1629712"/>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b="0" i="0" kern="1200"/>
            <a:t>Bắt đầu lại từ bước đầu tiên cho đến khi các đặc trưng hoạt động tốt</a:t>
          </a:r>
          <a:endParaRPr lang="en-US" sz="2200" kern="1200"/>
        </a:p>
      </dsp:txBody>
      <dsp:txXfrm>
        <a:off x="3947439" y="2766639"/>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53F4-EE1A-8F96-07BA-338CDB636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1FF9FE-4D08-2487-85E3-682C1EB25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12ABE0-5F2B-C09E-B5A1-02D5DBF56E65}"/>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5" name="Footer Placeholder 4">
            <a:extLst>
              <a:ext uri="{FF2B5EF4-FFF2-40B4-BE49-F238E27FC236}">
                <a16:creationId xmlns:a16="http://schemas.microsoft.com/office/drawing/2014/main" id="{DBD086EC-BAF7-7874-43C4-CF33F317A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3B98E-41B6-9E2A-6224-054E2A09099C}"/>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168014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BCA2-C71A-8151-321A-3577BD8504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FC3CA-9EED-BDF9-AB24-5C5B61605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ED6CF-77E9-3CF3-B6D4-C550A2327021}"/>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5" name="Footer Placeholder 4">
            <a:extLst>
              <a:ext uri="{FF2B5EF4-FFF2-40B4-BE49-F238E27FC236}">
                <a16:creationId xmlns:a16="http://schemas.microsoft.com/office/drawing/2014/main" id="{600C8A20-0459-4B0F-5DDB-E6A50971D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EBCCA-E137-5F4F-E052-95B5D0E1F1CA}"/>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291871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E9ECEF-8DCA-31ED-AF3D-1ECDF152E6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1A0465-7681-3EB4-41BF-61349182CC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48053-8C21-C6F4-4846-CCBCE560DFFE}"/>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5" name="Footer Placeholder 4">
            <a:extLst>
              <a:ext uri="{FF2B5EF4-FFF2-40B4-BE49-F238E27FC236}">
                <a16:creationId xmlns:a16="http://schemas.microsoft.com/office/drawing/2014/main" id="{693EA3AD-12D8-8C40-FC99-617BC8517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0A7C7-BCA6-C2ED-C1CA-ECB37F92654B}"/>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34652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A93E-4FE9-B8B4-F365-580B54D5C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B9593-2569-2E87-BDC5-383C66FCF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BE775-C38E-5C40-7A6D-375DDF0C1FCA}"/>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5" name="Footer Placeholder 4">
            <a:extLst>
              <a:ext uri="{FF2B5EF4-FFF2-40B4-BE49-F238E27FC236}">
                <a16:creationId xmlns:a16="http://schemas.microsoft.com/office/drawing/2014/main" id="{EA12C293-5FC8-D661-FCE4-880511FFB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B7D5F-3362-20CB-0FD5-72C3FB034FF9}"/>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53537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35CD-DF4B-AA4E-5D2B-32F8626E0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B7A57-491B-7B8F-6E9A-9C2BBF29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1023A-9151-202A-8ACC-999BF2F1BF02}"/>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5" name="Footer Placeholder 4">
            <a:extLst>
              <a:ext uri="{FF2B5EF4-FFF2-40B4-BE49-F238E27FC236}">
                <a16:creationId xmlns:a16="http://schemas.microsoft.com/office/drawing/2014/main" id="{4A53213C-4F7F-9A98-EBB1-687EED1C4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5CC58-2EB4-1E47-E245-389867C328D1}"/>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172706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6834-C4DE-1001-5E35-813A4D992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CA109-83B8-8AAF-9BFC-9394F8659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868F48-A465-4C0D-7AEE-D73F3F1683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A8BA2-CF33-D54D-0386-7C534F6CB499}"/>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6" name="Footer Placeholder 5">
            <a:extLst>
              <a:ext uri="{FF2B5EF4-FFF2-40B4-BE49-F238E27FC236}">
                <a16:creationId xmlns:a16="http://schemas.microsoft.com/office/drawing/2014/main" id="{3C735E75-82DD-01B5-B352-F3B34C1AA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ADF1A-717D-C512-06F7-8E7591B9FD8A}"/>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61935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2640-A16D-8C26-12DD-033952ACA2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169257-2E74-19CE-0AAB-33203A304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DBD5C-4C34-B4E7-921A-A094F447BA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97AD46-0942-1F89-1D35-8E0B4B245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2D92A-FF66-44FA-A6AE-69A89ACAD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43D089-7F92-D593-58D7-90F3C6300646}"/>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8" name="Footer Placeholder 7">
            <a:extLst>
              <a:ext uri="{FF2B5EF4-FFF2-40B4-BE49-F238E27FC236}">
                <a16:creationId xmlns:a16="http://schemas.microsoft.com/office/drawing/2014/main" id="{3D362C48-6EF0-175A-92FD-C70A207C74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73E2-1C85-2563-B792-C7F846816C1A}"/>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12106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55C7-2B85-6859-DF26-68C6D43F26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9D092D-4C10-CB2F-4836-F78067813371}"/>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4" name="Footer Placeholder 3">
            <a:extLst>
              <a:ext uri="{FF2B5EF4-FFF2-40B4-BE49-F238E27FC236}">
                <a16:creationId xmlns:a16="http://schemas.microsoft.com/office/drawing/2014/main" id="{2E14BD4C-89F9-BE40-9C9F-86F4454FF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2C398-3EE3-EDAB-A287-37A66B43CC53}"/>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21618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A30E0-C716-FA40-C877-B36DA64D4576}"/>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3" name="Footer Placeholder 2">
            <a:extLst>
              <a:ext uri="{FF2B5EF4-FFF2-40B4-BE49-F238E27FC236}">
                <a16:creationId xmlns:a16="http://schemas.microsoft.com/office/drawing/2014/main" id="{71F7A184-7CFB-DBBE-98F0-E5B55E64C2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55D08F-6AE9-EA42-B248-AD0E64026B42}"/>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360079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139B-9328-B584-4FFA-AFF65BEBD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4F2E01-4A3A-07CE-F64F-0EB2D6911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78D022-C869-3B91-A576-85A4582FC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C28EE-2596-B269-1DA1-8D5A0081CF79}"/>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6" name="Footer Placeholder 5">
            <a:extLst>
              <a:ext uri="{FF2B5EF4-FFF2-40B4-BE49-F238E27FC236}">
                <a16:creationId xmlns:a16="http://schemas.microsoft.com/office/drawing/2014/main" id="{CE70091F-B5B6-CB91-77C9-EE4965E8D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B2060-8BC6-8438-81EF-6F9184A8F04A}"/>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254192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DCE6-AB01-FE7E-BD87-2AAF1D12B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9EAEF7-9F11-57AE-9914-FFF92AD99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6CC0B6-264D-1072-A5AD-7C34DBBAE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41CE3-4952-0FD9-FFFC-139B2B650AD7}"/>
              </a:ext>
            </a:extLst>
          </p:cNvPr>
          <p:cNvSpPr>
            <a:spLocks noGrp="1"/>
          </p:cNvSpPr>
          <p:nvPr>
            <p:ph type="dt" sz="half" idx="10"/>
          </p:nvPr>
        </p:nvSpPr>
        <p:spPr/>
        <p:txBody>
          <a:bodyPr/>
          <a:lstStyle/>
          <a:p>
            <a:fld id="{F2AEDB60-E236-4084-B6BF-CCE2046BB172}" type="datetimeFigureOut">
              <a:rPr lang="en-US" smtClean="0"/>
              <a:t>7/12/2023</a:t>
            </a:fld>
            <a:endParaRPr lang="en-US"/>
          </a:p>
        </p:txBody>
      </p:sp>
      <p:sp>
        <p:nvSpPr>
          <p:cNvPr id="6" name="Footer Placeholder 5">
            <a:extLst>
              <a:ext uri="{FF2B5EF4-FFF2-40B4-BE49-F238E27FC236}">
                <a16:creationId xmlns:a16="http://schemas.microsoft.com/office/drawing/2014/main" id="{130A0FE3-9D75-340F-BE5C-A19A72476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F219B-6B58-0D23-1162-36B06FAFD22F}"/>
              </a:ext>
            </a:extLst>
          </p:cNvPr>
          <p:cNvSpPr>
            <a:spLocks noGrp="1"/>
          </p:cNvSpPr>
          <p:nvPr>
            <p:ph type="sldNum" sz="quarter" idx="12"/>
          </p:nvPr>
        </p:nvSpPr>
        <p:spPr/>
        <p:txBody>
          <a:bodyPr/>
          <a:lstStyle/>
          <a:p>
            <a:fld id="{FC72FBCF-D679-4763-A995-CA5AEAD7C058}" type="slidenum">
              <a:rPr lang="en-US" smtClean="0"/>
              <a:t>‹#›</a:t>
            </a:fld>
            <a:endParaRPr lang="en-US"/>
          </a:p>
        </p:txBody>
      </p:sp>
    </p:spTree>
    <p:extLst>
      <p:ext uri="{BB962C8B-B14F-4D97-AF65-F5344CB8AC3E}">
        <p14:creationId xmlns:p14="http://schemas.microsoft.com/office/powerpoint/2010/main" val="403821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C23D4-5868-1B2D-0333-588771F1FE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F85FC-E45B-E0F8-72B5-E6A7626E9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79E94-CC6E-9720-4C0F-78277802D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DB60-E236-4084-B6BF-CCE2046BB172}" type="datetimeFigureOut">
              <a:rPr lang="en-US" smtClean="0"/>
              <a:t>7/12/2023</a:t>
            </a:fld>
            <a:endParaRPr lang="en-US"/>
          </a:p>
        </p:txBody>
      </p:sp>
      <p:sp>
        <p:nvSpPr>
          <p:cNvPr id="5" name="Footer Placeholder 4">
            <a:extLst>
              <a:ext uri="{FF2B5EF4-FFF2-40B4-BE49-F238E27FC236}">
                <a16:creationId xmlns:a16="http://schemas.microsoft.com/office/drawing/2014/main" id="{32D20C72-DC9C-B9C3-47E8-96F6AEF34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CD79C5-1784-CD36-6251-020668CA0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2FBCF-D679-4763-A995-CA5AEAD7C058}" type="slidenum">
              <a:rPr lang="en-US" smtClean="0"/>
              <a:t>‹#›</a:t>
            </a:fld>
            <a:endParaRPr lang="en-US"/>
          </a:p>
        </p:txBody>
      </p:sp>
    </p:spTree>
    <p:extLst>
      <p:ext uri="{BB962C8B-B14F-4D97-AF65-F5344CB8AC3E}">
        <p14:creationId xmlns:p14="http://schemas.microsoft.com/office/powerpoint/2010/main" val="840723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C7ACC2C-E88D-589B-A417-587BBA3CCDF4}"/>
              </a:ext>
            </a:extLst>
          </p:cNvPr>
          <p:cNvSpPr txBox="1"/>
          <p:nvPr/>
        </p:nvSpPr>
        <p:spPr>
          <a:xfrm>
            <a:off x="1949569" y="3115262"/>
            <a:ext cx="5319416" cy="1158907"/>
          </a:xfrm>
          <a:prstGeom prst="rect">
            <a:avLst/>
          </a:prstGeom>
          <a:noFill/>
        </p:spPr>
        <p:txBody>
          <a:bodyPr wrap="square" rtlCol="0">
            <a:spAutoFit/>
          </a:bodyPr>
          <a:lstStyle/>
          <a:p>
            <a:pPr algn="ctr" defTabSz="1657570">
              <a:spcAft>
                <a:spcPts val="761"/>
              </a:spcAft>
            </a:pPr>
            <a:r>
              <a:rPr lang="en-US" sz="3132" b="1" kern="1200">
                <a:solidFill>
                  <a:schemeClr val="tx1"/>
                </a:solidFill>
                <a:latin typeface="Baskerville Old Face" panose="02020602080505020303" pitchFamily="18" charset="0"/>
                <a:ea typeface="+mn-ea"/>
                <a:cs typeface="+mn-cs"/>
              </a:rPr>
              <a:t>Chủ đề: Feature Engineering</a:t>
            </a:r>
          </a:p>
          <a:p>
            <a:pPr algn="ctr" defTabSz="1657570">
              <a:spcAft>
                <a:spcPts val="761"/>
              </a:spcAft>
            </a:pPr>
            <a:r>
              <a:rPr lang="en-US" sz="3132" kern="1200">
                <a:solidFill>
                  <a:schemeClr val="tx1"/>
                </a:solidFill>
                <a:latin typeface="Arial" panose="020B0604020202020204" pitchFamily="34" charset="0"/>
                <a:ea typeface="+mn-ea"/>
                <a:cs typeface="Arial" panose="020B0604020202020204" pitchFamily="34" charset="0"/>
              </a:rPr>
              <a:t>(Giải quyết từ gốc)</a:t>
            </a:r>
            <a:endParaRPr lang="en-US" sz="35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09B0DC-EE4D-29F3-453B-177DA4D5399A}"/>
              </a:ext>
            </a:extLst>
          </p:cNvPr>
          <p:cNvSpPr txBox="1"/>
          <p:nvPr/>
        </p:nvSpPr>
        <p:spPr>
          <a:xfrm>
            <a:off x="2810457" y="1574447"/>
            <a:ext cx="5319417" cy="998918"/>
          </a:xfrm>
          <a:prstGeom prst="rect">
            <a:avLst/>
          </a:prstGeom>
          <a:noFill/>
        </p:spPr>
        <p:txBody>
          <a:bodyPr wrap="square" rtlCol="0">
            <a:spAutoFit/>
          </a:bodyPr>
          <a:lstStyle/>
          <a:p>
            <a:pPr defTabSz="1657570">
              <a:spcAft>
                <a:spcPts val="761"/>
              </a:spcAft>
            </a:pPr>
            <a:r>
              <a:rPr lang="en-US" sz="5802" kern="1200">
                <a:solidFill>
                  <a:schemeClr val="tx1"/>
                </a:solidFill>
                <a:latin typeface="+mn-lt"/>
                <a:ea typeface="+mn-ea"/>
                <a:cs typeface="+mn-cs"/>
              </a:rPr>
              <a:t>AI Faster Team</a:t>
            </a:r>
            <a:endParaRPr lang="en-US" sz="3200"/>
          </a:p>
        </p:txBody>
      </p:sp>
      <p:pic>
        <p:nvPicPr>
          <p:cNvPr id="6" name="Picture 5" descr="A picture containing circle, graphics, design, creativity&#10;&#10;Description automatically generated">
            <a:extLst>
              <a:ext uri="{FF2B5EF4-FFF2-40B4-BE49-F238E27FC236}">
                <a16:creationId xmlns:a16="http://schemas.microsoft.com/office/drawing/2014/main" id="{16641551-8EF4-8B0E-D238-4B90AAAE3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8" y="1246742"/>
            <a:ext cx="1685964" cy="1685963"/>
          </a:xfrm>
          <a:prstGeom prst="rect">
            <a:avLst/>
          </a:prstGeom>
        </p:spPr>
      </p:pic>
      <p:sp>
        <p:nvSpPr>
          <p:cNvPr id="7" name="TextBox 6">
            <a:extLst>
              <a:ext uri="{FF2B5EF4-FFF2-40B4-BE49-F238E27FC236}">
                <a16:creationId xmlns:a16="http://schemas.microsoft.com/office/drawing/2014/main" id="{6CBE85FD-2346-0701-E33C-E314E9C75467}"/>
              </a:ext>
            </a:extLst>
          </p:cNvPr>
          <p:cNvSpPr txBox="1"/>
          <p:nvPr/>
        </p:nvSpPr>
        <p:spPr>
          <a:xfrm>
            <a:off x="8776657" y="2751469"/>
            <a:ext cx="3140039" cy="933589"/>
          </a:xfrm>
          <a:prstGeom prst="rect">
            <a:avLst/>
          </a:prstGeom>
          <a:noFill/>
        </p:spPr>
        <p:txBody>
          <a:bodyPr wrap="square" rtlCol="0">
            <a:spAutoFit/>
          </a:bodyPr>
          <a:lstStyle/>
          <a:p>
            <a:pPr defTabSz="1657570">
              <a:spcAft>
                <a:spcPts val="761"/>
              </a:spcAft>
            </a:pPr>
            <a:r>
              <a:rPr lang="en-US" sz="2400" i="1" kern="1200">
                <a:solidFill>
                  <a:schemeClr val="tx1"/>
                </a:solidFill>
                <a:latin typeface="+mn-lt"/>
                <a:ea typeface="+mn-ea"/>
                <a:cs typeface="+mn-cs"/>
              </a:rPr>
              <a:t>Người soạn: </a:t>
            </a:r>
          </a:p>
          <a:p>
            <a:pPr defTabSz="1657570">
              <a:spcAft>
                <a:spcPts val="761"/>
              </a:spcAft>
            </a:pPr>
            <a:r>
              <a:rPr lang="en-US" sz="2400" i="1" kern="1200">
                <a:solidFill>
                  <a:schemeClr val="tx1"/>
                </a:solidFill>
                <a:latin typeface="+mn-lt"/>
                <a:ea typeface="+mn-ea"/>
                <a:cs typeface="+mn-cs"/>
              </a:rPr>
              <a:t>Đào Xuân Hoàng Tuấn</a:t>
            </a:r>
            <a:endParaRPr lang="en-US" i="1" kern="1200">
              <a:solidFill>
                <a:schemeClr val="tx1"/>
              </a:solidFill>
              <a:latin typeface="+mn-lt"/>
              <a:ea typeface="+mn-ea"/>
              <a:cs typeface="+mn-cs"/>
            </a:endParaRPr>
          </a:p>
        </p:txBody>
      </p:sp>
    </p:spTree>
    <p:extLst>
      <p:ext uri="{BB962C8B-B14F-4D97-AF65-F5344CB8AC3E}">
        <p14:creationId xmlns:p14="http://schemas.microsoft.com/office/powerpoint/2010/main" val="206450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e and green lines&#10;&#10;Description automatically generated">
            <a:extLst>
              <a:ext uri="{FF2B5EF4-FFF2-40B4-BE49-F238E27FC236}">
                <a16:creationId xmlns:a16="http://schemas.microsoft.com/office/drawing/2014/main" id="{2F3E4570-BA64-66DD-C0B5-44100A56AF6C}"/>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6D017B8E-EE16-E3D8-B630-E3C9EDEE4E29}"/>
              </a:ext>
            </a:extLst>
          </p:cNvPr>
          <p:cNvGraphicFramePr/>
          <p:nvPr>
            <p:extLst>
              <p:ext uri="{D42A27DB-BD31-4B8C-83A1-F6EECF244321}">
                <p14:modId xmlns:p14="http://schemas.microsoft.com/office/powerpoint/2010/main" val="10588921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403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FE0E5-53DE-40AC-0E99-BBAB1F215F72}"/>
              </a:ext>
            </a:extLst>
          </p:cNvPr>
          <p:cNvSpPr txBox="1"/>
          <p:nvPr/>
        </p:nvSpPr>
        <p:spPr>
          <a:xfrm>
            <a:off x="1278194" y="776748"/>
            <a:ext cx="6503703" cy="369332"/>
          </a:xfrm>
          <a:prstGeom prst="rect">
            <a:avLst/>
          </a:prstGeom>
          <a:noFill/>
        </p:spPr>
        <p:txBody>
          <a:bodyPr wrap="none" rtlCol="0">
            <a:spAutoFit/>
          </a:bodyPr>
          <a:lstStyle/>
          <a:p>
            <a:r>
              <a:rPr lang="en-US" b="1" i="0">
                <a:solidFill>
                  <a:srgbClr val="252525"/>
                </a:solidFill>
                <a:effectLst/>
                <a:latin typeface="Roboto" panose="02000000000000000000" pitchFamily="2" charset="0"/>
              </a:rPr>
              <a:t>Một số lời khuyên về Feature engineering của các chuyên gia</a:t>
            </a:r>
            <a:endParaRPr lang="en-US" b="1"/>
          </a:p>
        </p:txBody>
      </p:sp>
      <p:sp>
        <p:nvSpPr>
          <p:cNvPr id="5" name="TextBox 4">
            <a:extLst>
              <a:ext uri="{FF2B5EF4-FFF2-40B4-BE49-F238E27FC236}">
                <a16:creationId xmlns:a16="http://schemas.microsoft.com/office/drawing/2014/main" id="{39185F0D-ADFE-5BA7-32D4-2BE474657449}"/>
              </a:ext>
            </a:extLst>
          </p:cNvPr>
          <p:cNvSpPr txBox="1"/>
          <p:nvPr/>
        </p:nvSpPr>
        <p:spPr>
          <a:xfrm>
            <a:off x="1278194" y="1357894"/>
            <a:ext cx="8534398" cy="4801314"/>
          </a:xfrm>
          <a:prstGeom prst="rect">
            <a:avLst/>
          </a:prstGeom>
          <a:noFill/>
        </p:spPr>
        <p:txBody>
          <a:bodyPr wrap="square" rtlCol="0">
            <a:spAutoFit/>
          </a:bodyPr>
          <a:lstStyle/>
          <a:p>
            <a:r>
              <a:rPr lang="en-US" b="0" i="0">
                <a:solidFill>
                  <a:srgbClr val="252525"/>
                </a:solidFill>
                <a:effectLst/>
                <a:latin typeface="Roboto" panose="02000000000000000000" pitchFamily="2" charset="0"/>
              </a:rPr>
              <a:t>FE </a:t>
            </a:r>
            <a:r>
              <a:rPr lang="vi-VN" b="0" i="0">
                <a:solidFill>
                  <a:srgbClr val="252525"/>
                </a:solidFill>
                <a:effectLst/>
                <a:latin typeface="Roboto" panose="02000000000000000000" pitchFamily="2" charset="0"/>
              </a:rPr>
              <a:t>là một chủ đề khác dường như không xứng đáng với bất kỳ bài báo hoặc sách đánh giá nào, hoặc thậm chí các chương trong sách, nhưng nó cực kỳ quan trọng đối với sự thành công của ML. </a:t>
            </a:r>
            <a:endParaRPr lang="en-US" b="0" i="0">
              <a:solidFill>
                <a:srgbClr val="252525"/>
              </a:solidFill>
              <a:effectLst/>
              <a:latin typeface="Roboto" panose="02000000000000000000" pitchFamily="2" charset="0"/>
            </a:endParaRPr>
          </a:p>
          <a:p>
            <a:endParaRPr lang="en-US">
              <a:solidFill>
                <a:srgbClr val="252525"/>
              </a:solidFill>
              <a:latin typeface="Roboto" panose="02000000000000000000" pitchFamily="2" charset="0"/>
            </a:endParaRPr>
          </a:p>
          <a:p>
            <a:r>
              <a:rPr lang="vi-VN" b="0" i="0">
                <a:solidFill>
                  <a:srgbClr val="252525"/>
                </a:solidFill>
                <a:effectLst/>
                <a:latin typeface="Roboto" panose="02000000000000000000" pitchFamily="2" charset="0"/>
              </a:rPr>
              <a:t>Phần lớn thành công của học máy thực sự là thành công trong các </a:t>
            </a:r>
            <a:r>
              <a:rPr lang="en-US" b="0" i="0">
                <a:solidFill>
                  <a:srgbClr val="252525"/>
                </a:solidFill>
                <a:effectLst/>
                <a:latin typeface="Roboto" panose="02000000000000000000" pitchFamily="2" charset="0"/>
              </a:rPr>
              <a:t>FE</a:t>
            </a:r>
            <a:r>
              <a:rPr lang="vi-VN" b="0" i="0">
                <a:solidFill>
                  <a:srgbClr val="252525"/>
                </a:solidFill>
                <a:effectLst/>
                <a:latin typeface="Roboto" panose="02000000000000000000" pitchFamily="2" charset="0"/>
              </a:rPr>
              <a:t> mà người học có thể hiểu được. </a:t>
            </a:r>
            <a:endParaRPr lang="en-US" b="0" i="0">
              <a:solidFill>
                <a:srgbClr val="252525"/>
              </a:solidFill>
              <a:effectLst/>
              <a:latin typeface="Roboto" panose="02000000000000000000" pitchFamily="2" charset="0"/>
            </a:endParaRPr>
          </a:p>
          <a:p>
            <a:endParaRPr lang="en-US">
              <a:solidFill>
                <a:srgbClr val="252525"/>
              </a:solidFill>
              <a:latin typeface="Roboto" panose="02000000000000000000" pitchFamily="2" charset="0"/>
            </a:endParaRPr>
          </a:p>
          <a:p>
            <a:r>
              <a:rPr lang="vi-VN" b="0" i="0">
                <a:solidFill>
                  <a:srgbClr val="252525"/>
                </a:solidFill>
                <a:effectLst/>
                <a:latin typeface="Roboto" panose="02000000000000000000" pitchFamily="2" charset="0"/>
              </a:rPr>
              <a:t>Trên thực tế, sự thành công của tất cả các thuật toán Machine Learning phụ thuộc vào cách bạn trình bày dữ liệu. </a:t>
            </a:r>
            <a:endParaRPr lang="en-US" b="0" i="0">
              <a:solidFill>
                <a:srgbClr val="252525"/>
              </a:solidFill>
              <a:effectLst/>
              <a:latin typeface="Roboto" panose="02000000000000000000" pitchFamily="2" charset="0"/>
            </a:endParaRPr>
          </a:p>
          <a:p>
            <a:endParaRPr lang="en-US">
              <a:solidFill>
                <a:srgbClr val="252525"/>
              </a:solidFill>
              <a:latin typeface="Roboto" panose="02000000000000000000" pitchFamily="2" charset="0"/>
            </a:endParaRPr>
          </a:p>
          <a:p>
            <a:r>
              <a:rPr lang="vi-VN" b="0" i="0">
                <a:solidFill>
                  <a:srgbClr val="252525"/>
                </a:solidFill>
                <a:effectLst/>
                <a:latin typeface="Roboto" panose="02000000000000000000" pitchFamily="2" charset="0"/>
              </a:rPr>
              <a:t>Các thuật toán mà chúng tôi đã sử dụng rất chuẩn cho Kaggler. Chúng tôi đã dành phần lớn nỗ lực của mình cho </a:t>
            </a:r>
            <a:r>
              <a:rPr lang="en-US" b="0" i="0">
                <a:solidFill>
                  <a:srgbClr val="252525"/>
                </a:solidFill>
                <a:effectLst/>
                <a:latin typeface="Roboto" panose="02000000000000000000" pitchFamily="2" charset="0"/>
              </a:rPr>
              <a:t>FE</a:t>
            </a:r>
            <a:r>
              <a:rPr lang="vi-VN" b="0" i="0">
                <a:solidFill>
                  <a:srgbClr val="252525"/>
                </a:solidFill>
                <a:effectLst/>
                <a:latin typeface="Roboto" panose="02000000000000000000" pitchFamily="2" charset="0"/>
              </a:rPr>
              <a:t>. </a:t>
            </a:r>
            <a:endParaRPr lang="en-US" b="0" i="0">
              <a:solidFill>
                <a:srgbClr val="252525"/>
              </a:solidFill>
              <a:effectLst/>
              <a:latin typeface="Roboto" panose="02000000000000000000" pitchFamily="2" charset="0"/>
            </a:endParaRPr>
          </a:p>
          <a:p>
            <a:endParaRPr lang="en-US">
              <a:solidFill>
                <a:srgbClr val="252525"/>
              </a:solidFill>
              <a:latin typeface="Roboto" panose="02000000000000000000" pitchFamily="2" charset="0"/>
            </a:endParaRPr>
          </a:p>
          <a:p>
            <a:r>
              <a:rPr lang="en-US" b="0" i="0">
                <a:solidFill>
                  <a:srgbClr val="252525"/>
                </a:solidFill>
                <a:effectLst/>
                <a:latin typeface="Roboto" panose="02000000000000000000" pitchFamily="2" charset="0"/>
              </a:rPr>
              <a:t>FE </a:t>
            </a:r>
            <a:r>
              <a:rPr lang="vi-VN" b="0" i="0">
                <a:solidFill>
                  <a:srgbClr val="252525"/>
                </a:solidFill>
                <a:effectLst/>
                <a:latin typeface="Roboto" panose="02000000000000000000" pitchFamily="2" charset="0"/>
              </a:rPr>
              <a:t>là quá trình chuyển đổi dữ liệu thô thành các </a:t>
            </a:r>
            <a:r>
              <a:rPr lang="en-US">
                <a:solidFill>
                  <a:srgbClr val="252525"/>
                </a:solidFill>
                <a:latin typeface="Roboto" panose="02000000000000000000" pitchFamily="2" charset="0"/>
              </a:rPr>
              <a:t>đặc trưng </a:t>
            </a:r>
            <a:r>
              <a:rPr lang="vi-VN" b="0" i="0">
                <a:solidFill>
                  <a:srgbClr val="252525"/>
                </a:solidFill>
                <a:effectLst/>
                <a:latin typeface="Roboto" panose="02000000000000000000" pitchFamily="2" charset="0"/>
              </a:rPr>
              <a:t>thể hiện tốt hơn vấn đề tiềm ẩn đối với các mô hình dự đoán, dẫn đến độ chính xác của mô hình được cải thiện trên dữ liệu không nhìn thấy. </a:t>
            </a:r>
            <a:r>
              <a:rPr lang="en-US" b="0" i="0">
                <a:solidFill>
                  <a:srgbClr val="252525"/>
                </a:solidFill>
                <a:effectLst/>
                <a:latin typeface="Roboto" panose="02000000000000000000" pitchFamily="2" charset="0"/>
              </a:rPr>
              <a:t>FE </a:t>
            </a:r>
            <a:r>
              <a:rPr lang="vi-VN" b="0" i="0">
                <a:solidFill>
                  <a:srgbClr val="252525"/>
                </a:solidFill>
                <a:effectLst/>
                <a:latin typeface="Roboto" panose="02000000000000000000" pitchFamily="2" charset="0"/>
              </a:rPr>
              <a:t>biến đầu vào của bạn thành những thứ mà thuật toán có thể hiểu được.</a:t>
            </a:r>
            <a:endParaRPr lang="en-US"/>
          </a:p>
        </p:txBody>
      </p:sp>
    </p:spTree>
    <p:extLst>
      <p:ext uri="{BB962C8B-B14F-4D97-AF65-F5344CB8AC3E}">
        <p14:creationId xmlns:p14="http://schemas.microsoft.com/office/powerpoint/2010/main" val="329457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TextBox 2">
            <a:extLst>
              <a:ext uri="{FF2B5EF4-FFF2-40B4-BE49-F238E27FC236}">
                <a16:creationId xmlns:a16="http://schemas.microsoft.com/office/drawing/2014/main" id="{CC040E02-EF07-BB30-BC22-B1EE2FAD548A}"/>
              </a:ext>
            </a:extLst>
          </p:cNvPr>
          <p:cNvGraphicFramePr/>
          <p:nvPr>
            <p:extLst>
              <p:ext uri="{D42A27DB-BD31-4B8C-83A1-F6EECF244321}">
                <p14:modId xmlns:p14="http://schemas.microsoft.com/office/powerpoint/2010/main" val="40579888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38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90020E-F9C0-951E-A8E3-6B1F73BF6D95}"/>
              </a:ext>
            </a:extLst>
          </p:cNvPr>
          <p:cNvSpPr txBox="1"/>
          <p:nvPr/>
        </p:nvSpPr>
        <p:spPr>
          <a:xfrm>
            <a:off x="1868129" y="620732"/>
            <a:ext cx="6096000" cy="646331"/>
          </a:xfrm>
          <a:prstGeom prst="rect">
            <a:avLst/>
          </a:prstGeom>
          <a:noFill/>
        </p:spPr>
        <p:txBody>
          <a:bodyPr wrap="square">
            <a:spAutoFit/>
          </a:bodyPr>
          <a:lstStyle/>
          <a:p>
            <a:r>
              <a:rPr lang="en-US" b="0" i="0">
                <a:solidFill>
                  <a:srgbClr val="292929"/>
                </a:solidFill>
                <a:effectLst/>
                <a:latin typeface="source-serif-pro"/>
              </a:rPr>
              <a:t>Theo một cuộc khảo sát trên Forbes, các nhà khoa học dữ liệu dành </a:t>
            </a:r>
            <a:r>
              <a:rPr lang="en-US" b="1" i="0">
                <a:solidFill>
                  <a:srgbClr val="292929"/>
                </a:solidFill>
                <a:effectLst/>
                <a:latin typeface="source-serif-pro"/>
              </a:rPr>
              <a:t>80%</a:t>
            </a:r>
            <a:r>
              <a:rPr lang="en-US" b="0" i="0">
                <a:solidFill>
                  <a:srgbClr val="292929"/>
                </a:solidFill>
                <a:effectLst/>
                <a:latin typeface="source-serif-pro"/>
              </a:rPr>
              <a:t> thời gian của họ để </a:t>
            </a:r>
            <a:r>
              <a:rPr lang="en-US" b="1" i="0">
                <a:solidFill>
                  <a:srgbClr val="292929"/>
                </a:solidFill>
                <a:effectLst/>
                <a:latin typeface="source-serif-pro"/>
              </a:rPr>
              <a:t>chuẩn bị dữ liệu:</a:t>
            </a:r>
            <a:endParaRPr lang="en-US"/>
          </a:p>
        </p:txBody>
      </p:sp>
      <p:pic>
        <p:nvPicPr>
          <p:cNvPr id="1026" name="Picture 2" descr="Time">
            <a:extLst>
              <a:ext uri="{FF2B5EF4-FFF2-40B4-BE49-F238E27FC236}">
                <a16:creationId xmlns:a16="http://schemas.microsoft.com/office/drawing/2014/main" id="{66228CF5-E846-70F3-C56D-5B5E9D556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10" y="1368150"/>
            <a:ext cx="91440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62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D639C7-B70B-8943-0DD6-D4C7121B24AE}"/>
              </a:ext>
            </a:extLst>
          </p:cNvPr>
          <p:cNvSpPr txBox="1"/>
          <p:nvPr/>
        </p:nvSpPr>
        <p:spPr>
          <a:xfrm>
            <a:off x="963562" y="2192593"/>
            <a:ext cx="10392696" cy="1754326"/>
          </a:xfrm>
          <a:prstGeom prst="rect">
            <a:avLst/>
          </a:prstGeom>
          <a:noFill/>
        </p:spPr>
        <p:txBody>
          <a:bodyPr wrap="square" rtlCol="0">
            <a:spAutoFit/>
          </a:bodyPr>
          <a:lstStyle/>
          <a:p>
            <a:r>
              <a:rPr lang="en-US" b="0" i="0">
                <a:solidFill>
                  <a:srgbClr val="252525"/>
                </a:solidFill>
                <a:effectLst/>
                <a:latin typeface="Roboto" panose="02000000000000000000" pitchFamily="2" charset="0"/>
              </a:rPr>
              <a:t>Feature engineering (feature extraction) </a:t>
            </a:r>
            <a:r>
              <a:rPr lang="vi-VN" b="0" i="0">
                <a:solidFill>
                  <a:srgbClr val="252525"/>
                </a:solidFill>
                <a:effectLst/>
                <a:latin typeface="Roboto" panose="02000000000000000000" pitchFamily="2" charset="0"/>
              </a:rPr>
              <a:t>là quá trình sử dụng kiến ​​thức</a:t>
            </a:r>
            <a:r>
              <a:rPr lang="en-US" b="0" i="0">
                <a:solidFill>
                  <a:srgbClr val="252525"/>
                </a:solidFill>
                <a:effectLst/>
                <a:latin typeface="Roboto" panose="02000000000000000000" pitchFamily="2" charset="0"/>
              </a:rPr>
              <a:t> (domain knowledge)</a:t>
            </a:r>
            <a:r>
              <a:rPr lang="vi-VN" b="0" i="0">
                <a:solidFill>
                  <a:srgbClr val="252525"/>
                </a:solidFill>
                <a:effectLst/>
                <a:latin typeface="Roboto" panose="02000000000000000000" pitchFamily="2" charset="0"/>
              </a:rPr>
              <a:t> về dữ liệu để tạo ra các </a:t>
            </a:r>
            <a:r>
              <a:rPr lang="en-US" b="0" i="0">
                <a:solidFill>
                  <a:srgbClr val="252525"/>
                </a:solidFill>
                <a:effectLst/>
                <a:latin typeface="Roboto" panose="02000000000000000000" pitchFamily="2" charset="0"/>
              </a:rPr>
              <a:t>feature (đặc trưng) </a:t>
            </a:r>
            <a:r>
              <a:rPr lang="vi-VN" b="0" i="0">
                <a:solidFill>
                  <a:srgbClr val="252525"/>
                </a:solidFill>
                <a:effectLst/>
                <a:latin typeface="Roboto" panose="02000000000000000000" pitchFamily="2" charset="0"/>
              </a:rPr>
              <a:t>giúp các thuật toán học máy hoạt động</a:t>
            </a:r>
            <a:r>
              <a:rPr lang="en-US" b="0" i="0">
                <a:solidFill>
                  <a:srgbClr val="252525"/>
                </a:solidFill>
                <a:effectLst/>
                <a:latin typeface="Roboto" panose="02000000000000000000" pitchFamily="2" charset="0"/>
              </a:rPr>
              <a:t> tốt hơn</a:t>
            </a:r>
            <a:r>
              <a:rPr lang="vi-VN" b="0" i="0">
                <a:solidFill>
                  <a:srgbClr val="252525"/>
                </a:solidFill>
                <a:effectLst/>
                <a:latin typeface="Roboto" panose="02000000000000000000" pitchFamily="2" charset="0"/>
              </a:rPr>
              <a:t>. Nếu kỹ thuật </a:t>
            </a:r>
            <a:r>
              <a:rPr lang="en-US" b="0" i="0">
                <a:solidFill>
                  <a:srgbClr val="252525"/>
                </a:solidFill>
                <a:effectLst/>
                <a:latin typeface="Roboto" panose="02000000000000000000" pitchFamily="2" charset="0"/>
              </a:rPr>
              <a:t>này </a:t>
            </a:r>
            <a:r>
              <a:rPr lang="vi-VN" b="0" i="0">
                <a:solidFill>
                  <a:srgbClr val="252525"/>
                </a:solidFill>
                <a:effectLst/>
                <a:latin typeface="Roboto" panose="02000000000000000000" pitchFamily="2" charset="0"/>
              </a:rPr>
              <a:t>được thực hiện </a:t>
            </a:r>
            <a:r>
              <a:rPr lang="en-US" b="0" i="0">
                <a:solidFill>
                  <a:srgbClr val="252525"/>
                </a:solidFill>
                <a:effectLst/>
                <a:latin typeface="Roboto" panose="02000000000000000000" pitchFamily="2" charset="0"/>
              </a:rPr>
              <a:t>càng </a:t>
            </a:r>
            <a:r>
              <a:rPr lang="vi-VN" b="0" i="0">
                <a:solidFill>
                  <a:srgbClr val="252525"/>
                </a:solidFill>
                <a:effectLst/>
                <a:latin typeface="Roboto" panose="02000000000000000000" pitchFamily="2" charset="0"/>
              </a:rPr>
              <a:t>chính xác, </a:t>
            </a:r>
            <a:r>
              <a:rPr lang="en-US" b="0" i="0">
                <a:solidFill>
                  <a:srgbClr val="252525"/>
                </a:solidFill>
                <a:effectLst/>
                <a:latin typeface="Roboto" panose="02000000000000000000" pitchFamily="2" charset="0"/>
              </a:rPr>
              <a:t>thì sẽ càng</a:t>
            </a:r>
            <a:r>
              <a:rPr lang="vi-VN" b="0" i="0">
                <a:solidFill>
                  <a:srgbClr val="252525"/>
                </a:solidFill>
                <a:effectLst/>
                <a:latin typeface="Roboto" panose="02000000000000000000" pitchFamily="2" charset="0"/>
              </a:rPr>
              <a:t> tăng khả năng dự đoán của các thuật toán máy học</a:t>
            </a:r>
            <a:endParaRPr lang="en-US" b="0" i="0">
              <a:solidFill>
                <a:srgbClr val="252525"/>
              </a:solidFill>
              <a:effectLst/>
              <a:latin typeface="Roboto" panose="02000000000000000000" pitchFamily="2" charset="0"/>
            </a:endParaRPr>
          </a:p>
          <a:p>
            <a:endParaRPr lang="en-US" b="0" i="0">
              <a:solidFill>
                <a:srgbClr val="252525"/>
              </a:solidFill>
              <a:effectLst/>
              <a:latin typeface="Roboto" panose="02000000000000000000" pitchFamily="2" charset="0"/>
            </a:endParaRPr>
          </a:p>
          <a:p>
            <a:r>
              <a:rPr lang="en-US" b="0" i="0">
                <a:solidFill>
                  <a:srgbClr val="252525"/>
                </a:solidFill>
                <a:effectLst/>
                <a:latin typeface="Roboto" panose="02000000000000000000" pitchFamily="2" charset="0"/>
              </a:rPr>
              <a:t>B</a:t>
            </a:r>
            <a:r>
              <a:rPr lang="vi-VN" b="0" i="0">
                <a:solidFill>
                  <a:srgbClr val="252525"/>
                </a:solidFill>
                <a:effectLst/>
                <a:latin typeface="Roboto" panose="02000000000000000000" pitchFamily="2" charset="0"/>
              </a:rPr>
              <a:t>ằng cách tạo các </a:t>
            </a:r>
            <a:r>
              <a:rPr lang="en-US" b="0" i="0">
                <a:solidFill>
                  <a:srgbClr val="252525"/>
                </a:solidFill>
                <a:effectLst/>
                <a:latin typeface="Roboto" panose="02000000000000000000" pitchFamily="2" charset="0"/>
              </a:rPr>
              <a:t>feature </a:t>
            </a:r>
            <a:r>
              <a:rPr lang="vi-VN" b="0" i="0">
                <a:solidFill>
                  <a:srgbClr val="252525"/>
                </a:solidFill>
                <a:effectLst/>
                <a:latin typeface="Roboto" panose="02000000000000000000" pitchFamily="2" charset="0"/>
              </a:rPr>
              <a:t>từ dữ liệu thô giúp tạo thuận lợi cho quá trình máy học</a:t>
            </a:r>
            <a:r>
              <a:rPr lang="en-US" b="0" i="0">
                <a:solidFill>
                  <a:srgbClr val="252525"/>
                </a:solidFill>
                <a:effectLst/>
                <a:latin typeface="Roboto" panose="02000000000000000000" pitchFamily="2" charset="0"/>
              </a:rPr>
              <a:t> nó quyết định mô hình tốt hay mô hình xấu</a:t>
            </a:r>
            <a:r>
              <a:rPr lang="vi-VN" b="0" i="0">
                <a:solidFill>
                  <a:srgbClr val="252525"/>
                </a:solidFill>
                <a:effectLst/>
                <a:latin typeface="Roboto" panose="02000000000000000000" pitchFamily="2" charset="0"/>
              </a:rPr>
              <a:t>. Feature Engineering là một nghệ thuật.</a:t>
            </a:r>
            <a:endParaRPr lang="en-US"/>
          </a:p>
        </p:txBody>
      </p:sp>
    </p:spTree>
    <p:extLst>
      <p:ext uri="{BB962C8B-B14F-4D97-AF65-F5344CB8AC3E}">
        <p14:creationId xmlns:p14="http://schemas.microsoft.com/office/powerpoint/2010/main" val="296945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98EA63-5E32-B49C-C20F-983B3EB777B1}"/>
              </a:ext>
            </a:extLst>
          </p:cNvPr>
          <p:cNvSpPr txBox="1"/>
          <p:nvPr/>
        </p:nvSpPr>
        <p:spPr>
          <a:xfrm>
            <a:off x="183968" y="2673727"/>
            <a:ext cx="11339707" cy="1569660"/>
          </a:xfrm>
          <a:prstGeom prst="rect">
            <a:avLst/>
          </a:prstGeom>
          <a:noFill/>
        </p:spPr>
        <p:txBody>
          <a:bodyPr wrap="none" rtlCol="0">
            <a:spAutoFit/>
          </a:bodyPr>
          <a:lstStyle/>
          <a:p>
            <a:pPr algn="ctr"/>
            <a:r>
              <a:rPr lang="en-US" sz="3200" b="1"/>
              <a:t>Tách feature </a:t>
            </a:r>
          </a:p>
          <a:p>
            <a:pPr algn="ctr"/>
            <a:r>
              <a:rPr lang="en-US" sz="3200"/>
              <a:t>Tách feature thành nhiều feature mới hoặc giảm kích thước dữ liệu</a:t>
            </a:r>
          </a:p>
          <a:p>
            <a:pPr algn="ctr"/>
            <a:r>
              <a:rPr lang="en-US" sz="3200"/>
              <a:t>(XYZ) -&gt; X, Y, Z</a:t>
            </a:r>
          </a:p>
        </p:txBody>
      </p:sp>
    </p:spTree>
    <p:extLst>
      <p:ext uri="{BB962C8B-B14F-4D97-AF65-F5344CB8AC3E}">
        <p14:creationId xmlns:p14="http://schemas.microsoft.com/office/powerpoint/2010/main" val="221525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D801B6-1F3C-1E7E-EE43-A21B4ECE84D0}"/>
              </a:ext>
            </a:extLst>
          </p:cNvPr>
          <p:cNvPicPr>
            <a:picLocks noChangeAspect="1"/>
          </p:cNvPicPr>
          <p:nvPr/>
        </p:nvPicPr>
        <p:blipFill>
          <a:blip r:embed="rId2"/>
          <a:stretch>
            <a:fillRect/>
          </a:stretch>
        </p:blipFill>
        <p:spPr>
          <a:xfrm>
            <a:off x="3330898" y="1822666"/>
            <a:ext cx="4121954" cy="3126046"/>
          </a:xfrm>
          <a:prstGeom prst="rect">
            <a:avLst/>
          </a:prstGeom>
        </p:spPr>
      </p:pic>
      <p:sp>
        <p:nvSpPr>
          <p:cNvPr id="6" name="TextBox 5">
            <a:extLst>
              <a:ext uri="{FF2B5EF4-FFF2-40B4-BE49-F238E27FC236}">
                <a16:creationId xmlns:a16="http://schemas.microsoft.com/office/drawing/2014/main" id="{4059B01F-6EF2-DF10-1FDD-88AF26DC79DC}"/>
              </a:ext>
            </a:extLst>
          </p:cNvPr>
          <p:cNvSpPr txBox="1"/>
          <p:nvPr/>
        </p:nvSpPr>
        <p:spPr>
          <a:xfrm>
            <a:off x="1140542" y="910864"/>
            <a:ext cx="8704033" cy="646331"/>
          </a:xfrm>
          <a:prstGeom prst="rect">
            <a:avLst/>
          </a:prstGeom>
          <a:noFill/>
        </p:spPr>
        <p:txBody>
          <a:bodyPr wrap="square" rtlCol="0">
            <a:spAutoFit/>
          </a:bodyPr>
          <a:lstStyle/>
          <a:p>
            <a:r>
              <a:rPr lang="vi-VN" b="0" i="0">
                <a:solidFill>
                  <a:srgbClr val="252525"/>
                </a:solidFill>
                <a:effectLst/>
                <a:latin typeface="Roboto" panose="02000000000000000000" pitchFamily="2" charset="0"/>
              </a:rPr>
              <a:t>Giả sử, chúng ta được cung cấp dữ liệu “thời gian ngày bay so với trạng thái”. Sau đó, với dữ liệu ngày giờ, chúng t</a:t>
            </a:r>
            <a:r>
              <a:rPr lang="en-US" b="0" i="0">
                <a:solidFill>
                  <a:srgbClr val="252525"/>
                </a:solidFill>
                <a:effectLst/>
                <a:latin typeface="Roboto" panose="02000000000000000000" pitchFamily="2" charset="0"/>
              </a:rPr>
              <a:t>a</a:t>
            </a:r>
            <a:r>
              <a:rPr lang="vi-VN" b="0" i="0">
                <a:solidFill>
                  <a:srgbClr val="252525"/>
                </a:solidFill>
                <a:effectLst/>
                <a:latin typeface="Roboto" panose="02000000000000000000" pitchFamily="2" charset="0"/>
              </a:rPr>
              <a:t> phải dự đoán trạng thái của chuyến bay.</a:t>
            </a:r>
            <a:endParaRPr lang="en-US"/>
          </a:p>
        </p:txBody>
      </p:sp>
    </p:spTree>
    <p:extLst>
      <p:ext uri="{BB962C8B-B14F-4D97-AF65-F5344CB8AC3E}">
        <p14:creationId xmlns:p14="http://schemas.microsoft.com/office/powerpoint/2010/main" val="139094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C776BA-4862-0228-AE7B-430E1A2618B7}"/>
              </a:ext>
            </a:extLst>
          </p:cNvPr>
          <p:cNvPicPr>
            <a:picLocks noChangeAspect="1"/>
          </p:cNvPicPr>
          <p:nvPr/>
        </p:nvPicPr>
        <p:blipFill>
          <a:blip r:embed="rId2"/>
          <a:stretch>
            <a:fillRect/>
          </a:stretch>
        </p:blipFill>
        <p:spPr>
          <a:xfrm>
            <a:off x="4352254" y="2433251"/>
            <a:ext cx="2720576" cy="2522439"/>
          </a:xfrm>
          <a:prstGeom prst="rect">
            <a:avLst/>
          </a:prstGeom>
        </p:spPr>
      </p:pic>
      <p:sp>
        <p:nvSpPr>
          <p:cNvPr id="6" name="TextBox 5">
            <a:extLst>
              <a:ext uri="{FF2B5EF4-FFF2-40B4-BE49-F238E27FC236}">
                <a16:creationId xmlns:a16="http://schemas.microsoft.com/office/drawing/2014/main" id="{AF8350B0-33D0-7DB5-D840-8C417FA13705}"/>
              </a:ext>
            </a:extLst>
          </p:cNvPr>
          <p:cNvSpPr txBox="1"/>
          <p:nvPr/>
        </p:nvSpPr>
        <p:spPr>
          <a:xfrm>
            <a:off x="1002891" y="1091380"/>
            <a:ext cx="10891765" cy="923330"/>
          </a:xfrm>
          <a:prstGeom prst="rect">
            <a:avLst/>
          </a:prstGeom>
          <a:noFill/>
        </p:spPr>
        <p:txBody>
          <a:bodyPr wrap="square" rtlCol="0">
            <a:spAutoFit/>
          </a:bodyPr>
          <a:lstStyle/>
          <a:p>
            <a:r>
              <a:rPr lang="vi-VN" b="0" i="0">
                <a:solidFill>
                  <a:srgbClr val="252525"/>
                </a:solidFill>
                <a:effectLst/>
                <a:latin typeface="Roboto" panose="02000000000000000000" pitchFamily="2" charset="0"/>
              </a:rPr>
              <a:t>Tình trạng của chuyến bay phụ thuộc vào giờ trong ngày, không phụ thuộc vào ngày giờ. Chúng tôi sẽ tạo </a:t>
            </a:r>
            <a:r>
              <a:rPr lang="en-US">
                <a:solidFill>
                  <a:srgbClr val="252525"/>
                </a:solidFill>
                <a:latin typeface="Roboto" panose="02000000000000000000" pitchFamily="2" charset="0"/>
              </a:rPr>
              <a:t>đặc trưng </a:t>
            </a:r>
            <a:r>
              <a:rPr lang="vi-VN" b="0" i="0">
                <a:solidFill>
                  <a:srgbClr val="252525"/>
                </a:solidFill>
                <a:effectLst/>
                <a:latin typeface="Roboto" panose="02000000000000000000" pitchFamily="2" charset="0"/>
              </a:rPr>
              <a:t>mới “Hour_Of_Day”. Sử dụng </a:t>
            </a:r>
            <a:r>
              <a:rPr lang="en-US">
                <a:solidFill>
                  <a:srgbClr val="252525"/>
                </a:solidFill>
                <a:latin typeface="Roboto" panose="02000000000000000000" pitchFamily="2" charset="0"/>
              </a:rPr>
              <a:t>đặc trưng </a:t>
            </a:r>
            <a:r>
              <a:rPr lang="vi-VN" b="0" i="0">
                <a:solidFill>
                  <a:srgbClr val="252525"/>
                </a:solidFill>
                <a:effectLst/>
                <a:latin typeface="Roboto" panose="02000000000000000000" pitchFamily="2" charset="0"/>
              </a:rPr>
              <a:t>“</a:t>
            </a:r>
            <a:r>
              <a:rPr lang="en-US" b="0" i="0">
                <a:solidFill>
                  <a:srgbClr val="252525"/>
                </a:solidFill>
                <a:effectLst/>
                <a:latin typeface="Roboto" panose="02000000000000000000" pitchFamily="2" charset="0"/>
              </a:rPr>
              <a:t>Data_Time_Combined</a:t>
            </a:r>
            <a:r>
              <a:rPr lang="vi-VN" b="0" i="0">
                <a:solidFill>
                  <a:srgbClr val="252525"/>
                </a:solidFill>
                <a:effectLst/>
                <a:latin typeface="Roboto" panose="02000000000000000000" pitchFamily="2" charset="0"/>
              </a:rPr>
              <a:t>” máy sẽ học tốt hơn vì </a:t>
            </a:r>
            <a:r>
              <a:rPr lang="en-US">
                <a:solidFill>
                  <a:srgbClr val="252525"/>
                </a:solidFill>
                <a:latin typeface="Roboto" panose="02000000000000000000" pitchFamily="2" charset="0"/>
              </a:rPr>
              <a:t>đặc trưng </a:t>
            </a:r>
            <a:r>
              <a:rPr lang="vi-VN" b="0" i="0">
                <a:solidFill>
                  <a:srgbClr val="252525"/>
                </a:solidFill>
                <a:effectLst/>
                <a:latin typeface="Roboto" panose="02000000000000000000" pitchFamily="2" charset="0"/>
              </a:rPr>
              <a:t>này liên quan trực tiếp đến trạng thái của chuyến bay.</a:t>
            </a:r>
            <a:endParaRPr lang="en-US"/>
          </a:p>
        </p:txBody>
      </p:sp>
    </p:spTree>
    <p:extLst>
      <p:ext uri="{BB962C8B-B14F-4D97-AF65-F5344CB8AC3E}">
        <p14:creationId xmlns:p14="http://schemas.microsoft.com/office/powerpoint/2010/main" val="367719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49B29B-DD7D-5F64-3061-0438FCA0005C}"/>
              </a:ext>
            </a:extLst>
          </p:cNvPr>
          <p:cNvSpPr txBox="1"/>
          <p:nvPr/>
        </p:nvSpPr>
        <p:spPr>
          <a:xfrm>
            <a:off x="3244644" y="2760754"/>
            <a:ext cx="6066504" cy="1384995"/>
          </a:xfrm>
          <a:prstGeom prst="rect">
            <a:avLst/>
          </a:prstGeom>
          <a:noFill/>
        </p:spPr>
        <p:txBody>
          <a:bodyPr wrap="square" rtlCol="0">
            <a:spAutoFit/>
          </a:bodyPr>
          <a:lstStyle/>
          <a:p>
            <a:pPr algn="ctr"/>
            <a:r>
              <a:rPr lang="en-US" sz="2800" b="1"/>
              <a:t>Gộp feature</a:t>
            </a:r>
          </a:p>
          <a:p>
            <a:pPr algn="ctr"/>
            <a:r>
              <a:rPr lang="en-US" sz="2800"/>
              <a:t>Gộp nhiều feature để tạo ra feature mới</a:t>
            </a:r>
          </a:p>
          <a:p>
            <a:pPr algn="ctr"/>
            <a:r>
              <a:rPr lang="en-US" sz="2800"/>
              <a:t>X, Y, Z -&gt; (X, Y, Z)</a:t>
            </a:r>
          </a:p>
        </p:txBody>
      </p:sp>
    </p:spTree>
    <p:extLst>
      <p:ext uri="{BB962C8B-B14F-4D97-AF65-F5344CB8AC3E}">
        <p14:creationId xmlns:p14="http://schemas.microsoft.com/office/powerpoint/2010/main" val="327941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20E97E-0C65-493A-A334-AAF6D47EABE6}"/>
              </a:ext>
            </a:extLst>
          </p:cNvPr>
          <p:cNvSpPr txBox="1"/>
          <p:nvPr/>
        </p:nvSpPr>
        <p:spPr>
          <a:xfrm>
            <a:off x="1788390" y="782878"/>
            <a:ext cx="8615219" cy="1477328"/>
          </a:xfrm>
          <a:prstGeom prst="rect">
            <a:avLst/>
          </a:prstGeom>
          <a:noFill/>
        </p:spPr>
        <p:txBody>
          <a:bodyPr wrap="square" rtlCol="0">
            <a:spAutoFit/>
          </a:bodyPr>
          <a:lstStyle/>
          <a:p>
            <a:r>
              <a:rPr lang="vi-VN" b="0" i="0">
                <a:solidFill>
                  <a:srgbClr val="252525"/>
                </a:solidFill>
                <a:effectLst/>
                <a:latin typeface="Roboto" panose="02000000000000000000" pitchFamily="2" charset="0"/>
              </a:rPr>
              <a:t>Giả sử chúng ta được cung cấp vĩ độ, kinh độ và dữ liệu khác với nhãn đã cho là</a:t>
            </a:r>
            <a:r>
              <a:rPr lang="en-US" b="0" i="0">
                <a:solidFill>
                  <a:srgbClr val="252525"/>
                </a:solidFill>
                <a:effectLst/>
                <a:latin typeface="Roboto" panose="02000000000000000000" pitchFamily="2" charset="0"/>
              </a:rPr>
              <a:t>. </a:t>
            </a:r>
            <a:r>
              <a:rPr lang="vi-VN" b="0" i="0">
                <a:solidFill>
                  <a:srgbClr val="252525"/>
                </a:solidFill>
                <a:effectLst/>
                <a:latin typeface="Roboto" panose="02000000000000000000" pitchFamily="2" charset="0"/>
              </a:rPr>
              <a:t>Chúng ta cần dự đoán giá của ngôi nhà trong khu vực đó. Vĩ độ và kinh độ không có tác dụng gì nếu chỉ có một mình. Vì vậy, ở đây chúng tôi sẽ sử dụng kỹ thuật tính năng cột chéo. Chúng tôi sẽ kết hợp vĩ độ và kinh độ để tạo thành một tính năng. Kết hợp thành một tính năng sẽ giúp mô hình học tốt hơn.</a:t>
            </a:r>
            <a:endParaRPr lang="en-US"/>
          </a:p>
        </p:txBody>
      </p:sp>
      <p:pic>
        <p:nvPicPr>
          <p:cNvPr id="6" name="Picture 5">
            <a:extLst>
              <a:ext uri="{FF2B5EF4-FFF2-40B4-BE49-F238E27FC236}">
                <a16:creationId xmlns:a16="http://schemas.microsoft.com/office/drawing/2014/main" id="{2090A0ED-2CFF-A55E-48D2-BFA2D7EEBFC3}"/>
              </a:ext>
            </a:extLst>
          </p:cNvPr>
          <p:cNvPicPr>
            <a:picLocks noChangeAspect="1"/>
          </p:cNvPicPr>
          <p:nvPr/>
        </p:nvPicPr>
        <p:blipFill>
          <a:blip r:embed="rId2"/>
          <a:stretch>
            <a:fillRect/>
          </a:stretch>
        </p:blipFill>
        <p:spPr>
          <a:xfrm>
            <a:off x="2667180" y="2526889"/>
            <a:ext cx="1078609" cy="2936213"/>
          </a:xfrm>
          <a:prstGeom prst="rect">
            <a:avLst/>
          </a:prstGeom>
        </p:spPr>
      </p:pic>
      <p:pic>
        <p:nvPicPr>
          <p:cNvPr id="2052" name="Picture 4" descr="Tableau: chuyển đổi từ địa chỉ sang kinh độ và vĩ độ - Fang.2F">
            <a:extLst>
              <a:ext uri="{FF2B5EF4-FFF2-40B4-BE49-F238E27FC236}">
                <a16:creationId xmlns:a16="http://schemas.microsoft.com/office/drawing/2014/main" id="{A944C129-016C-D9D3-9934-C31B00B6F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270" y="2526889"/>
            <a:ext cx="4964838" cy="268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832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662</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Baskerville Old Face</vt:lpstr>
      <vt:lpstr>Calibri</vt:lpstr>
      <vt:lpstr>Calibri Light</vt:lpstr>
      <vt:lpstr>Roboto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3</cp:revision>
  <dcterms:created xsi:type="dcterms:W3CDTF">2023-07-12T06:15:32Z</dcterms:created>
  <dcterms:modified xsi:type="dcterms:W3CDTF">2023-07-12T13:46:05Z</dcterms:modified>
</cp:coreProperties>
</file>