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1978-A2F5-3F2B-471D-F94BC303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3B83-8F36-0818-4DC0-5FD10ED7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7D49-4C36-B1A3-EA97-9450431C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5E98-51A1-EE62-2EBB-15D1A648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69AE-CE4B-B855-9434-D980EB49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FB52-742C-681D-DC28-FA3B120A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E7487-7E30-A4C1-DEC2-B84E6A46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0ADC-A477-CEBD-2D50-8E0D65E5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5415-4AE2-17B2-61D0-DF7FDA9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DB4D-5408-1701-5B54-52CAED4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A66E7-8194-2A45-577D-A93563A9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5BD40-A9FA-928A-F31D-19D585B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EAF0-4ED3-2F0A-5D3D-F17EF859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CC21-9E5D-6524-CBEC-027F866D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60E8-F5E6-E984-8104-AB53E4C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F598-985E-7061-6C79-9696E85E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9582-FF7A-A408-08EA-A1FF8DCE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4159-AB19-FDBD-7C6A-8D097F52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50DC-8C23-207D-A27B-7A7F76CF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5534-2FBC-FA18-185E-8ACC95D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0E4C-4A13-5E5D-0FE2-286EDC85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73D2-67BA-8A93-0FF6-6DE5EAE1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70FA-DF17-7E6A-EBB2-79F9097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1F9E-A2BC-E891-E6B8-8D150E20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C63B-6A3B-184F-AD49-3C23F7F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4DB-15D1-D439-4C2E-75ED885A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15E6-2187-9B5D-F421-1D947624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5040-AC3A-0025-70A5-03EAFC57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A134D-9CF0-85B2-5F6C-7F5A993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49CB-D11A-4CAF-1604-017ED37B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36E4D-3D10-8B5A-15E4-264775AE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DEA4-D30B-F1A8-461D-7DC895F3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010E1-4435-DD6B-11CF-67473B11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8A7C-2363-DDFE-3F73-6C3548C1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3D159-5432-41CB-5163-D5AA54A0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0E7C-E499-3BE4-B18F-F05EDFD5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27A5B-D581-62CD-2F92-63CDFD70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C3FC8-7791-63CA-59D6-BD81D445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15A8A-2DB0-CBA6-0629-C68E5821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875-9FD0-C029-CBBD-FD6B512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E8A40-BC41-98A8-5524-C15D8F65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B733-E846-912A-4666-965A33A2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326D-CD86-3C3A-088E-A8AD9380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81714-5E76-B4CF-69B6-5DD273FF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70A75-2C3C-A97B-3381-88361D33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C049-F6D8-46E0-F0A7-385D9EE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763D-E5F2-4E51-7E20-BEC2F12A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3AA8-615B-7E35-EA34-E4EF15BA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DB274-1795-D0D4-285C-4B38E9FC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E2D1-929A-D2D6-0B36-7B621300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5929-608A-D6B8-2FEE-FCBB5FBF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C4B7-B77F-E121-8D25-71775CC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0B6A-947A-2C98-DC28-E6EF3BE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387A-374A-2B35-8CEA-945DEDC9D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6EB5-D15A-4D3C-C976-F0184C7B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35D-938E-1FC1-B6D0-4CD2B5ED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3C5DC-EF22-A71D-D531-6DDFBAD3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3950-B492-DFBC-A3DF-4F7632E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3406-77A1-71B9-57E9-97E2E3E3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A0EBD-95DD-182F-5FDB-D4CAF40E0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97CB-7153-3E0B-7034-CC837758E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B7CD-F024-45F2-B34B-4455CC21E30C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8C00-30F2-ACCC-B02E-7FE7CDAF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B9C9-9E2F-74D0-7B06-7075745E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6804-6974-418A-980C-81F3F903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D6B6-84F4-656F-207E-874564C35496}"/>
              </a:ext>
            </a:extLst>
          </p:cNvPr>
          <p:cNvSpPr txBox="1"/>
          <p:nvPr/>
        </p:nvSpPr>
        <p:spPr>
          <a:xfrm>
            <a:off x="1590545" y="3251284"/>
            <a:ext cx="10905066" cy="6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15835">
              <a:spcAft>
                <a:spcPts val="651"/>
              </a:spcAft>
            </a:pPr>
            <a:r>
              <a:rPr lang="en-US" sz="3305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Support Vector Machine</a:t>
            </a:r>
            <a:endParaRPr lang="en-US" sz="2361" b="1" kern="1200">
              <a:solidFill>
                <a:schemeClr val="tx1"/>
              </a:solidFill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A331-814F-72C0-95D3-BAF3CA19444C}"/>
              </a:ext>
            </a:extLst>
          </p:cNvPr>
          <p:cNvSpPr txBox="1"/>
          <p:nvPr/>
        </p:nvSpPr>
        <p:spPr>
          <a:xfrm>
            <a:off x="3758510" y="2238671"/>
            <a:ext cx="5498439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15835">
              <a:spcAft>
                <a:spcPts val="651"/>
              </a:spcAft>
            </a:pPr>
            <a:r>
              <a:rPr lang="en-US" sz="60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44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B4099E52-4C33-5DBD-5988-AD4438D6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1" y="1613806"/>
            <a:ext cx="2329708" cy="232970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C4BC4-8539-3BED-BBCC-ED794D97EFA1}"/>
              </a:ext>
            </a:extLst>
          </p:cNvPr>
          <p:cNvSpPr txBox="1"/>
          <p:nvPr/>
        </p:nvSpPr>
        <p:spPr>
          <a:xfrm>
            <a:off x="3516225" y="3994367"/>
            <a:ext cx="5212574" cy="40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15835">
              <a:spcAft>
                <a:spcPts val="651"/>
              </a:spcAft>
            </a:pPr>
            <a:r>
              <a:rPr lang="en-US" sz="205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0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404DA-252C-20F5-8EF5-1A4FD6F94A33}"/>
              </a:ext>
            </a:extLst>
          </p:cNvPr>
          <p:cNvSpPr txBox="1"/>
          <p:nvPr/>
        </p:nvSpPr>
        <p:spPr>
          <a:xfrm>
            <a:off x="993058" y="462116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7753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4</cp:revision>
  <dcterms:created xsi:type="dcterms:W3CDTF">2023-08-06T02:45:41Z</dcterms:created>
  <dcterms:modified xsi:type="dcterms:W3CDTF">2023-08-18T08:21:41Z</dcterms:modified>
</cp:coreProperties>
</file>