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181B6-5D9F-0073-487B-97B94E27BC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4C5006-891F-51A0-BFE3-63FBDBA2A9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D9760-14C4-7438-3D9E-2981E9E41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B274-3BCB-49E9-BFBB-47E3D4FBB6E0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5DA01-281A-7216-C251-E75B1359F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BA378-29BF-CB44-2C93-1E4017490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BA8-041E-4990-B7C0-8D1EA8E50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56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BEF8D-DF18-F916-E6E9-A99F6243B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8A1596-AFFE-E014-3F8D-7C1ADD286E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C1DBF-0AB1-5EFC-1D34-68613211E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B274-3BCB-49E9-BFBB-47E3D4FBB6E0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EA248-77CA-FD39-AAF2-DC268EC46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A7F44-3504-9ADC-6679-2ED989602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BA8-041E-4990-B7C0-8D1EA8E50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035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8E7B4D-7C5E-89C8-69F9-CF93BCAC9B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44DF9C-994F-4D3E-F772-3B4181355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2ACC5-7B00-AE67-A3A2-127DC2EDD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B274-3BCB-49E9-BFBB-47E3D4FBB6E0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263E4-6A20-D6BD-3389-91CA2DE2F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A15A0-11B4-6113-8C57-7B82A16B2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BA8-041E-4990-B7C0-8D1EA8E50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06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07ED8-0FC5-818A-29CB-7D7619D4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B982C-6C2A-DA0A-89EF-312070B4B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49DB0-10D1-1455-4032-A00EA8D19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B274-3BCB-49E9-BFBB-47E3D4FBB6E0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B40A6-26E5-9E5B-723D-EEF6FC71D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8354D-08F4-AB01-3BD8-10FDA120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BA8-041E-4990-B7C0-8D1EA8E50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673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0EDC4-5401-EED4-7C88-3B7057154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52449-4765-9B56-5C69-D3233AC61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C6BF1-9711-B31B-461A-C860122C5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B274-3BCB-49E9-BFBB-47E3D4FBB6E0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60B1D-D1FE-459D-AD38-F0C61667C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14724-DAC4-36D0-7251-02F5898D9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BA8-041E-4990-B7C0-8D1EA8E50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23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6E054-ED4E-C6EC-D3EB-C248D272E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9697A-90B8-5ECE-510B-909D2D6D15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D28BB-65DA-63F4-0C37-550991FE5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34A17E-00F1-9F9D-F077-318D409A2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B274-3BCB-49E9-BFBB-47E3D4FBB6E0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B5802-5E6C-4E89-3A54-8FD501E06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ED9B3-43D3-B6C3-5CC9-EDD073980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BA8-041E-4990-B7C0-8D1EA8E50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38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879CA-9ED1-9A69-B6EB-1B99CF2B1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88F36-A72E-B278-7A34-1BBC03BFD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F7F646-3B75-64D7-F0EF-BFE712877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17FCD2-8C24-B443-A271-D6874BB043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FAE146-051D-2013-BBAE-76247AEE2D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59117E-C094-BDF9-9B39-3F7C91486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B274-3BCB-49E9-BFBB-47E3D4FBB6E0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108836-5664-FC35-00FE-1473177E1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D0E5FC-3E87-1923-3E3F-2AC85F3EB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BA8-041E-4990-B7C0-8D1EA8E50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430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44F9B-52D6-EAB8-AFA3-6A1A4C603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F9034D-8012-C6CA-2BCE-F63AB7A18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B274-3BCB-49E9-BFBB-47E3D4FBB6E0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57B68F-DBA7-4F9C-AF2F-44905E2B3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2D6335-BB12-0543-56FC-A562C0E14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BA8-041E-4990-B7C0-8D1EA8E50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299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63C5AE-94A6-F689-9485-3DFACF006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B274-3BCB-49E9-BFBB-47E3D4FBB6E0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B74FA7-257D-2557-CCA6-C5862C998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D5F667-AE17-1E3C-8798-A4DDACB1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BA8-041E-4990-B7C0-8D1EA8E50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58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0E612-9C0B-14F7-17DF-ED4F7CE29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754A9-1AA0-43A0-0984-915C7AD0A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325721-DF1A-25F2-03FB-027A70DBB5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BDA32-13FB-F5C6-A173-ACEEA8B0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B274-3BCB-49E9-BFBB-47E3D4FBB6E0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A73DB7-FB34-35B4-75E5-A761A2BA8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035DCA-3937-7AD5-0D54-24A036D4C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BA8-041E-4990-B7C0-8D1EA8E50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13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1218F-24D2-C072-2624-47742CC93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A01901-6E57-E921-D99E-B421B53875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9BD000-5703-B99B-8837-C1F433A56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AF55-F927-F553-D9A3-052A541A1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B274-3BCB-49E9-BFBB-47E3D4FBB6E0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1265C-1C18-5C2D-967E-74AEC7773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3858B-A97C-AACB-5CA5-165A2B0CB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BA8-041E-4990-B7C0-8D1EA8E50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621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7910A9-A121-15BE-BCD7-8498E3B8C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A2900-D622-F7DC-E1E8-EA6D4E7FE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0F66B-7EFF-6AEC-6063-5869B40234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8B274-3BCB-49E9-BFBB-47E3D4FBB6E0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6B7F5-2528-DCD9-73D8-2F0D219A7B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3DD23-C583-08BD-6403-374A483D62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28BA8-041E-4990-B7C0-8D1EA8E50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511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ppSalmon/VIETNAMDATATHON-AIstyle-Backend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ACBEF2-E12A-7415-C6AD-9A4052D44D00}"/>
              </a:ext>
            </a:extLst>
          </p:cNvPr>
          <p:cNvSpPr/>
          <p:nvPr/>
        </p:nvSpPr>
        <p:spPr>
          <a:xfrm>
            <a:off x="3696929" y="1828799"/>
            <a:ext cx="255638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Aistyle</a:t>
            </a:r>
          </a:p>
          <a:p>
            <a:pPr algn="ctr"/>
            <a:r>
              <a:rPr lang="en-US" sz="12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(Chứa code các module của các page và templates code)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E11822-8753-3EAE-38E7-48506273E890}"/>
              </a:ext>
            </a:extLst>
          </p:cNvPr>
          <p:cNvSpPr txBox="1"/>
          <p:nvPr/>
        </p:nvSpPr>
        <p:spPr>
          <a:xfrm>
            <a:off x="245805" y="660423"/>
            <a:ext cx="3647767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i="0" u="sng">
                <a:solidFill>
                  <a:srgbClr val="1F2328"/>
                </a:solidFill>
                <a:effectLst/>
                <a:latin typeface="-apple-system"/>
                <a:hlinkClick r:id="rId2"/>
              </a:rPr>
              <a:t>VIETNAMDATATHON-AIstyle-Backend</a:t>
            </a:r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24FD6C6-8E4B-3A94-468D-AA77587BB0AB}"/>
              </a:ext>
            </a:extLst>
          </p:cNvPr>
          <p:cNvCxnSpPr>
            <a:cxnSpLocks/>
            <a:stCxn id="8" idx="2"/>
            <a:endCxn id="4" idx="1"/>
          </p:cNvCxnSpPr>
          <p:nvPr/>
        </p:nvCxnSpPr>
        <p:spPr>
          <a:xfrm rot="16200000" flipH="1">
            <a:off x="2460704" y="915739"/>
            <a:ext cx="845211" cy="16272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2E937C4-6248-DFD5-3D6C-095DD0F1E153}"/>
              </a:ext>
            </a:extLst>
          </p:cNvPr>
          <p:cNvCxnSpPr>
            <a:cxnSpLocks/>
            <a:stCxn id="8" idx="2"/>
            <a:endCxn id="14" idx="1"/>
          </p:cNvCxnSpPr>
          <p:nvPr/>
        </p:nvCxnSpPr>
        <p:spPr>
          <a:xfrm rot="16200000" flipH="1">
            <a:off x="1934453" y="1441990"/>
            <a:ext cx="1897713" cy="16272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F0AD46D-DF9D-FE21-50BF-DAC9B924AF9C}"/>
              </a:ext>
            </a:extLst>
          </p:cNvPr>
          <p:cNvSpPr/>
          <p:nvPr/>
        </p:nvSpPr>
        <p:spPr>
          <a:xfrm>
            <a:off x="3696929" y="2881301"/>
            <a:ext cx="2556387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Process data</a:t>
            </a:r>
          </a:p>
          <a:p>
            <a:pPr algn="ctr"/>
            <a:r>
              <a:rPr lang="en-US" sz="12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(Xử lý dữ liệu và import database)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D6DB86-5D93-8372-057A-F6FE8D97C6C5}"/>
              </a:ext>
            </a:extLst>
          </p:cNvPr>
          <p:cNvSpPr/>
          <p:nvPr/>
        </p:nvSpPr>
        <p:spPr>
          <a:xfrm>
            <a:off x="3696929" y="3933803"/>
            <a:ext cx="2556387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app.py</a:t>
            </a:r>
          </a:p>
          <a:p>
            <a:pPr algn="ctr"/>
            <a:r>
              <a:rPr lang="en-US" sz="12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(Run app)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37134F4-F770-94C7-4137-A34EEE02A091}"/>
              </a:ext>
            </a:extLst>
          </p:cNvPr>
          <p:cNvCxnSpPr>
            <a:cxnSpLocks/>
            <a:stCxn id="8" idx="2"/>
            <a:endCxn id="15" idx="1"/>
          </p:cNvCxnSpPr>
          <p:nvPr/>
        </p:nvCxnSpPr>
        <p:spPr>
          <a:xfrm rot="16200000" flipH="1">
            <a:off x="1408202" y="1968241"/>
            <a:ext cx="2950215" cy="16272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C1EF5229-5AF0-C5D2-05DF-14C8AE29042F}"/>
              </a:ext>
            </a:extLst>
          </p:cNvPr>
          <p:cNvSpPr/>
          <p:nvPr/>
        </p:nvSpPr>
        <p:spPr>
          <a:xfrm>
            <a:off x="3696929" y="5137808"/>
            <a:ext cx="2556387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Draw and readme</a:t>
            </a:r>
          </a:p>
          <a:p>
            <a:pPr algn="ctr"/>
            <a:r>
              <a:rPr lang="en-US" sz="12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(Trình bày)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3D44D58B-DBB1-B5BE-D8F4-83C4DBD902FB}"/>
              </a:ext>
            </a:extLst>
          </p:cNvPr>
          <p:cNvCxnSpPr>
            <a:cxnSpLocks/>
            <a:stCxn id="8" idx="2"/>
            <a:endCxn id="25" idx="1"/>
          </p:cNvCxnSpPr>
          <p:nvPr/>
        </p:nvCxnSpPr>
        <p:spPr>
          <a:xfrm rot="16200000" flipH="1">
            <a:off x="806199" y="2570244"/>
            <a:ext cx="4154220" cy="16272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53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-apple-system</vt:lpstr>
      <vt:lpstr>Arial</vt:lpstr>
      <vt:lpstr>Calibri</vt:lpstr>
      <vt:lpstr>Calibri Light</vt:lpstr>
      <vt:lpstr>Roboto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Đào Xuân Hoàng Tuấn</dc:creator>
  <cp:lastModifiedBy>Đào Xuân Hoàng Tuấn</cp:lastModifiedBy>
  <cp:revision>1</cp:revision>
  <dcterms:created xsi:type="dcterms:W3CDTF">2023-12-12T17:44:03Z</dcterms:created>
  <dcterms:modified xsi:type="dcterms:W3CDTF">2023-12-12T17:53:49Z</dcterms:modified>
</cp:coreProperties>
</file>