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0638-8990-DDD4-EC33-7FEA13B58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9ABB5-1629-826F-7AF6-970B30466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CC91-DC00-A64A-8E95-517F6148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B4-96E7-4600-BFAE-9AB9BC7D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F00C-7658-A584-AF1C-47D724C3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1430-6F9D-51D9-ABCB-24F60648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4534A-D440-1EB2-0301-40E9D9AE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17FC-5419-224F-57A6-D9E613B5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690C-CD21-CC24-0994-C979AEC2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9C88-D52B-1184-CB29-BB9FD638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E0324-E9A6-C381-7E00-DF480AE50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FB896-D33F-C837-314F-448C51F4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4320-947D-55FA-8D81-855059BA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7FDC-480A-D2E6-063F-473869F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F3F7-99A1-068B-E061-77F80EF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65F7-A554-67CF-749B-264768EE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3A6A-0469-8D87-C607-9F1620E0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A625-1CD5-540A-4AED-9C841B3C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592B-374F-8DD9-7A8B-73C0CB2B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A3DE-4014-D34F-0F02-8590E8D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C99E-0EC1-45C4-372D-57C9E47F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B5045-7A5D-1A99-669D-1C8EF4D4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E52C-5B38-A5A0-76D5-33E9D10C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A221-5CFF-C273-6E7C-5BA19618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1B78-13E0-94FA-EB08-57A17DB0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7C26-3A00-8F5B-6C9D-8E4F9A5C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EB2C-3052-F57C-DA46-A3CB932B3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18C89-5088-B84F-A463-53445137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D470F-6944-7CBF-B0C7-695612B7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90D8-A607-EB37-0B5B-AFA43E4E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FFE2-058F-C6E7-6A48-DC98CBCB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3A6-7A06-45DC-9300-CD1BA0D0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C580-674D-E3F6-6B8A-CD8534E9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D705B-4980-F80F-39B3-9CF43BA44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A8A6-9818-E247-D09B-32B5B4BB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F3D37-0992-7CCE-7164-F277E0F01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8D63B-1E4C-BE58-B8F8-574922B1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F116B-0E0E-6396-8421-A68785E4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5FCEE-F3ED-EDB8-FEDB-5E71BC9A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60FB-E209-EB05-4434-78608A27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E91AA-4610-820C-F10D-68E907C8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88B94-0991-0953-127B-C6FAA441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55F75-1705-7C8F-0BE7-D73EADA6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1C909-8CBC-97BF-18A4-A2270E9F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D11C5-BD4A-9DE2-BC72-E3D9462A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0DB96-7363-FCA9-C5F1-F29E70F1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DF00-095D-B542-72E1-FE4524A6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E70C-5D55-CD1D-2725-CE8E80A1C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2ACC7-956C-70C0-D7CC-01B81F0B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133D-7BBA-65FB-8C12-0A57E1B8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34B5-3379-1EA7-3F57-4858B39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397B-46C2-A1ED-59EE-AE347043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3F38-83B1-9620-0013-C498CFD6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AC4CE-B853-A096-6405-0C9EE4E23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CFC64-6940-6299-AACA-D0DF46555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80B8-E914-6C12-C0B7-C5341599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7175D-6058-3A8C-4F5C-463B0582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AB6BB-6AC3-BF10-87CA-2EE5D942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30CAB-31ED-C16C-C7BD-03D9688E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CEA7D-D82C-5BAE-82D4-9D9FE338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CFC6-9D35-BC95-C406-F122CADE7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0767B-DFF9-4F8B-A38C-089CF4EFC93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16C6-3FE9-75FD-D172-FF861BF78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FF6C-FE26-E75B-1BA4-2445A8C1D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0FE1C-925E-4C78-8851-36B91FC50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6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atlas.en-us.sfdx_dev.meta/sfdx_dev/sfdx_dev_auth_web_flow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B050-438C-4DE0-9042-DD8DE7DE4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</a:t>
            </a:r>
            <a:r>
              <a:rPr lang="en-US" dirty="0" err="1"/>
              <a:t>Paas</a:t>
            </a:r>
            <a:r>
              <a:rPr lang="en-US" dirty="0"/>
              <a:t> Cloud Goat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D886F-4D6D-B3E6-91C0-5AC93ABA3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2024-06</a:t>
            </a:r>
          </a:p>
        </p:txBody>
      </p:sp>
    </p:spTree>
    <p:extLst>
      <p:ext uri="{BB962C8B-B14F-4D97-AF65-F5344CB8AC3E}">
        <p14:creationId xmlns:p14="http://schemas.microsoft.com/office/powerpoint/2010/main" val="161131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063F-79AC-F6E7-8263-76BCCF7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A116-AB09-274A-8C4A-1A674053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the repo</a:t>
            </a:r>
          </a:p>
          <a:p>
            <a:r>
              <a:rPr lang="en-US" dirty="0"/>
              <a:t>Sign-up for a Salesforce Developer Edition account</a:t>
            </a:r>
          </a:p>
          <a:p>
            <a:pPr lvl="1"/>
            <a:r>
              <a:rPr lang="en-US" dirty="0"/>
              <a:t>E-mail verification takes about 15 minutes</a:t>
            </a:r>
          </a:p>
          <a:p>
            <a:pPr lvl="1"/>
            <a:r>
              <a:rPr lang="en-US" dirty="0"/>
              <a:t>https://developer.salesforce.com/signup</a:t>
            </a:r>
          </a:p>
          <a:p>
            <a:r>
              <a:rPr lang="en-US" dirty="0"/>
              <a:t>Install the SFDX CLI tool</a:t>
            </a:r>
          </a:p>
          <a:p>
            <a:pPr lvl="1"/>
            <a:r>
              <a:rPr lang="en-US" dirty="0"/>
              <a:t>https://developer.salesforce.com/docs/atlas.en-us.sfdx_setup.meta/sfdx_setup/sfdx_setup_install_cli.htm</a:t>
            </a:r>
          </a:p>
        </p:txBody>
      </p:sp>
    </p:spTree>
    <p:extLst>
      <p:ext uri="{BB962C8B-B14F-4D97-AF65-F5344CB8AC3E}">
        <p14:creationId xmlns:p14="http://schemas.microsoft.com/office/powerpoint/2010/main" val="267609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79E5-82BD-6ACA-1708-116A5EEC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SFDX: Authorize 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0807-D275-3C5F-C602-829515DB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https://developer.salesforce.com/docs/atlas.en-us.sfdx_dev.meta/sfdx_dev/sfdx_dev_auth_web_flow.htm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sf org login web --alias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-cloud-goat --set-default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Following the web browser prompts to allow the CLI</a:t>
            </a:r>
          </a:p>
        </p:txBody>
      </p:sp>
    </p:spTree>
    <p:extLst>
      <p:ext uri="{BB962C8B-B14F-4D97-AF65-F5344CB8AC3E}">
        <p14:creationId xmlns:p14="http://schemas.microsoft.com/office/powerpoint/2010/main" val="318993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A24-329F-9B50-5679-B4A2C695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1951-D131-969C-1E29-9933C9AA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Defaults from a Developer Edition account are sufficient</a:t>
            </a:r>
          </a:p>
          <a:p>
            <a:r>
              <a:rPr lang="en-US" dirty="0"/>
              <a:t>You will add a less-privileged user later</a:t>
            </a:r>
          </a:p>
          <a:p>
            <a:r>
              <a:rPr lang="en-US" dirty="0"/>
              <a:t>FYI on Profiles:</a:t>
            </a:r>
          </a:p>
          <a:p>
            <a:pPr lvl="1"/>
            <a:r>
              <a:rPr lang="en-US" dirty="0"/>
              <a:t>System Administrator will be used to view all “sensitive app” data</a:t>
            </a:r>
          </a:p>
          <a:p>
            <a:pPr lvl="1"/>
            <a:r>
              <a:rPr lang="en-US" dirty="0"/>
              <a:t>Standard User will be the less-privileged user</a:t>
            </a:r>
          </a:p>
          <a:p>
            <a:pPr lvl="1"/>
            <a:r>
              <a:rPr lang="en-US"/>
              <a:t>Only “Profiles” </a:t>
            </a:r>
            <a:r>
              <a:rPr lang="en-US" dirty="0"/>
              <a:t>are used for </a:t>
            </a:r>
            <a:r>
              <a:rPr lang="en-US" dirty="0" err="1"/>
              <a:t>authZ</a:t>
            </a:r>
            <a:r>
              <a:rPr lang="en-US" dirty="0"/>
              <a:t>; not Roles</a:t>
            </a:r>
          </a:p>
        </p:txBody>
      </p:sp>
    </p:spTree>
    <p:extLst>
      <p:ext uri="{BB962C8B-B14F-4D97-AF65-F5344CB8AC3E}">
        <p14:creationId xmlns:p14="http://schemas.microsoft.com/office/powerpoint/2010/main" val="427604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460E-6D7E-3EC0-AE05-D77F442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10CE-D04D-AF04-F472-1E9D718E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sfdx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force:source:deploy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-p force-app\main\default</a:t>
            </a:r>
          </a:p>
        </p:txBody>
      </p:sp>
    </p:spTree>
    <p:extLst>
      <p:ext uri="{BB962C8B-B14F-4D97-AF65-F5344CB8AC3E}">
        <p14:creationId xmlns:p14="http://schemas.microsoft.com/office/powerpoint/2010/main" val="87168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94A1-D1CF-BDC1-0FA9-C43DF1AA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Some 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0F19-C762-0206-C910-40B18E13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Login as the System Administrator</a:t>
            </a:r>
          </a:p>
          <a:p>
            <a:r>
              <a:rPr lang="en-US" dirty="0"/>
              <a:t>Search for the “</a:t>
            </a:r>
            <a:r>
              <a:rPr lang="en-US" dirty="0" err="1"/>
              <a:t>Paas</a:t>
            </a:r>
            <a:r>
              <a:rPr lang="en-US" dirty="0"/>
              <a:t> Cloud Goat” app</a:t>
            </a:r>
          </a:p>
          <a:p>
            <a:r>
              <a:rPr lang="en-US" dirty="0"/>
              <a:t>Buildings tab</a:t>
            </a:r>
          </a:p>
          <a:p>
            <a:r>
              <a:rPr lang="en-US" dirty="0"/>
              <a:t>New</a:t>
            </a:r>
          </a:p>
          <a:p>
            <a:r>
              <a:rPr lang="en-US" dirty="0"/>
              <a:t>Create a few buildings with random PINs</a:t>
            </a:r>
          </a:p>
          <a:p>
            <a:pPr lvl="1"/>
            <a:r>
              <a:rPr lang="en-US" dirty="0"/>
              <a:t>HQ	</a:t>
            </a:r>
            <a:r>
              <a:rPr lang="en-US" dirty="0" err="1"/>
              <a:t>EntryPIN</a:t>
            </a:r>
            <a:r>
              <a:rPr lang="en-US" dirty="0"/>
              <a:t>=123123</a:t>
            </a:r>
          </a:p>
          <a:p>
            <a:pPr lvl="1"/>
            <a:r>
              <a:rPr lang="en-US" dirty="0"/>
              <a:t>Satellite</a:t>
            </a:r>
          </a:p>
          <a:p>
            <a:pPr lvl="1"/>
            <a:r>
              <a:rPr lang="en-US" dirty="0"/>
              <a:t>Bunker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Vault</a:t>
            </a:r>
          </a:p>
          <a:p>
            <a:pPr lvl="1"/>
            <a:r>
              <a:rPr lang="en-US" dirty="0"/>
              <a:t>See also Resources/Sample Test Data - Building__c.csv for import</a:t>
            </a:r>
          </a:p>
        </p:txBody>
      </p:sp>
    </p:spTree>
    <p:extLst>
      <p:ext uri="{BB962C8B-B14F-4D97-AF65-F5344CB8AC3E}">
        <p14:creationId xmlns:p14="http://schemas.microsoft.com/office/powerpoint/2010/main" val="141056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AA77-EC27-8C1B-CCA1-D4BFE381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Private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5370-7CFB-D35E-B3B4-1E4835E7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“System Administrator” user still</a:t>
            </a:r>
          </a:p>
          <a:p>
            <a:r>
              <a:rPr lang="en-US" dirty="0"/>
              <a:t>Contacts tab</a:t>
            </a:r>
          </a:p>
          <a:p>
            <a:r>
              <a:rPr lang="en-US" dirty="0"/>
              <a:t>New</a:t>
            </a:r>
          </a:p>
          <a:p>
            <a:pPr lvl="1"/>
            <a:r>
              <a:rPr lang="en-US" dirty="0"/>
              <a:t>Fill-in the required name</a:t>
            </a:r>
          </a:p>
          <a:p>
            <a:pPr lvl="1"/>
            <a:r>
              <a:rPr lang="en-US" dirty="0"/>
              <a:t>Do NOT associate with any “Account” field</a:t>
            </a:r>
          </a:p>
        </p:txBody>
      </p:sp>
    </p:spTree>
    <p:extLst>
      <p:ext uri="{BB962C8B-B14F-4D97-AF65-F5344CB8AC3E}">
        <p14:creationId xmlns:p14="http://schemas.microsoft.com/office/powerpoint/2010/main" val="68876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5F5B-CEBE-165F-7499-3FF5DD4F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SecretSauce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E69-0C58-E607-628B-AB2CE2B2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“System Administrator” user still</a:t>
            </a:r>
          </a:p>
          <a:p>
            <a:r>
              <a:rPr lang="en-US" dirty="0" err="1"/>
              <a:t>SecretSauce</a:t>
            </a:r>
            <a:r>
              <a:rPr lang="en-US" dirty="0"/>
              <a:t> tab</a:t>
            </a:r>
          </a:p>
          <a:p>
            <a:r>
              <a:rPr lang="en-US" dirty="0"/>
              <a:t>New</a:t>
            </a:r>
          </a:p>
          <a:p>
            <a:pPr lvl="1"/>
            <a:r>
              <a:rPr lang="en-US" dirty="0"/>
              <a:t>Fill-in the values with any data you want</a:t>
            </a:r>
          </a:p>
          <a:p>
            <a:r>
              <a:rPr lang="en-US" dirty="0"/>
              <a:t>Create a few </a:t>
            </a:r>
            <a:r>
              <a:rPr lang="en-US" dirty="0" err="1"/>
              <a:t>SecretSauce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47755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5175-6306-1079-EDBC-FB451D74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Low-Priv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E060-0924-F04B-E864-2138F4A5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Salesforce user</a:t>
            </a:r>
          </a:p>
          <a:p>
            <a:pPr lvl="1"/>
            <a:r>
              <a:rPr lang="en-US" dirty="0"/>
              <a:t>Most fields you can use any value</a:t>
            </a:r>
          </a:p>
          <a:p>
            <a:pPr lvl="1"/>
            <a:r>
              <a:rPr lang="en-US" dirty="0"/>
              <a:t>Make sure e-mail is valid</a:t>
            </a:r>
          </a:p>
          <a:p>
            <a:pPr lvl="2"/>
            <a:r>
              <a:rPr lang="en-US" dirty="0"/>
              <a:t>(Plus-aliasing may help:  myname+standard.sf@example.org)</a:t>
            </a:r>
          </a:p>
          <a:p>
            <a:r>
              <a:rPr lang="en-US" dirty="0"/>
              <a:t>User License = Salesforce</a:t>
            </a:r>
          </a:p>
          <a:p>
            <a:r>
              <a:rPr lang="en-US" dirty="0"/>
              <a:t>Profile = Standard User</a:t>
            </a:r>
          </a:p>
          <a:p>
            <a:r>
              <a:rPr lang="en-US" dirty="0"/>
              <a:t>Role = &lt;None Specified&gt;</a:t>
            </a:r>
          </a:p>
          <a:p>
            <a:endParaRPr lang="en-US" dirty="0"/>
          </a:p>
          <a:p>
            <a:r>
              <a:rPr lang="en-US" dirty="0"/>
              <a:t>Await the e-mail and setup account credentials</a:t>
            </a:r>
          </a:p>
          <a:p>
            <a:pPr lvl="1"/>
            <a:r>
              <a:rPr lang="en-US" dirty="0"/>
              <a:t>“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Welcome to Salesforce: Verify your account”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368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Google Sans</vt:lpstr>
      <vt:lpstr>Office Theme</vt:lpstr>
      <vt:lpstr>Deploying Paas Cloud Goat</vt:lpstr>
      <vt:lpstr>Prerequisites</vt:lpstr>
      <vt:lpstr>SFDX: Authorize Org</vt:lpstr>
      <vt:lpstr>Org Settings</vt:lpstr>
      <vt:lpstr>Deploy the App</vt:lpstr>
      <vt:lpstr>Create Some Sample Data</vt:lpstr>
      <vt:lpstr>Create a Private Contact</vt:lpstr>
      <vt:lpstr>Create a SecretSauce</vt:lpstr>
      <vt:lpstr>Setup Low-Priv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Paas Cloud Goat</dc:title>
  <dc:creator>Rodney Beede</dc:creator>
  <cp:lastModifiedBy>Rodney Beede</cp:lastModifiedBy>
  <cp:revision>23</cp:revision>
  <dcterms:created xsi:type="dcterms:W3CDTF">2024-04-15T15:45:39Z</dcterms:created>
  <dcterms:modified xsi:type="dcterms:W3CDTF">2024-06-07T21:55:09Z</dcterms:modified>
</cp:coreProperties>
</file>