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exchg_rwlock.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EXCHanGe</a:t>
            </a:r>
            <a:r>
              <a:rPr lang="en-US" sz="3200" dirty="0" smtClean="0"/>
              <a:t> </a:t>
            </a:r>
            <a:r>
              <a:rPr lang="en-US" sz="3200" dirty="0" smtClean="0"/>
              <a:t>– Reader-Writer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June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6623866" y="188094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6602777" y="3152815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6372059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53573" y="368176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63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2926E-6 C -0.00729 0.00254 -0.01077 0.01041 -0.01684 0.01596 C -0.03299 0.031 -0.02847 0.02776 -0.0415 0.03424 C -0.0441 0.03701 -0.0467 0.04002 -0.04948 0.04233 C -0.05643 0.04811 -0.05226 0.04187 -0.05729 0.04765 C -0.05938 0.0502 -0.06337 0.05552 -0.06337 0.05552 C -0.06511 0.06639 -0.07014 0.07333 -0.07413 0.08304 C -0.08125 0.10062 -0.08698 0.11982 -0.09601 0.13602 C -0.1033 0.16886 -0.09775 0.14249 -0.09601 0.23086 C -0.09584 0.23895 -0.09341 0.23641 -0.08802 0.24011 C -0.08611 0.2415 -0.08212 0.24404 -0.08212 0.24404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1.88758E-6 C -0.08298 -0.00254 -0.16805 -0.00994 -0.25156 -0.00809 C -0.29722 0.03516 -0.33368 0.09947 -0.3585 0.16609 C -0.37083 0.19917 -0.3802 0.23387 -0.39114 0.26764 C -0.39218 0.27504 -0.39288 0.28129 -0.396 0.28753 C -0.39565 0.30072 -0.396 0.31391 -0.39513 0.32709 C -0.39496 0.32825 -0.39357 0.32848 -0.39305 0.32964 C -0.39253 0.33079 -0.39218 0.33218 -0.39218 0.33357 C -0.39201 0.34097 -0.39218 0.3486 -0.39218 0.35601 " pathEditMode="relative" ptsTypes="ffffffff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18 0.35601 C -0.36996 0.3345 -0.35208 0.30489 -0.33072 0.28199 C -0.28836 0.23665 -0.24687 0.18923 -0.196 0.16193 C -0.17951 0.15314 -0.16249 0.13255 -0.14461 0.12908 C -0.13611 0.12122 -0.1276 0.11405 -0.11892 0.10665 C -0.11545 0.10387 -0.11267 0.09971 -0.10902 0.09739 C -0.09149 0.08559 -0.07239 0.08097 -0.05555 0.06709 C -0.04878 0.06154 -0.04218 0.05622 -0.03576 0.04997 C -0.02847 0.04303 -0.02239 0.03424 -0.01388 0.03008 C -0.00677 0.02244 0.00296 0.01458 0.01181 0.01157 C 0.01546 0.00695 0.01337 0.00949 0.0198 0.00371 C 0.02171 0.00186 0.0257 -0.00161 0.0257 -0.00161 C 0.0283 -0.00693 0.03073 -0.0074 0.03455 -0.01087 C 0.04792 -0.02289 0.05573 -0.02382 0.07223 -0.0266 C 0.07518 -0.03076 0.07726 -0.03215 0.08108 -0.03446 " pathEditMode="relative" ptsTypes="ffffffffffffffA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-0.03446 C 0.07726 -0.02174 0.07709 -0.02174 0.06719 -0.02012 C 0.03264 -0.00763 -0.00121 -0.00693 -0.0368 -0.00416 C -0.07204 -0.00647 -0.10746 -0.0074 -0.1427 -0.01087 C -0.17291 -0.01387 -0.20086 -0.03053 -0.2309 -0.03446 C -0.23281 -0.034 -0.23524 -0.03492 -0.2368 -0.0333 C -0.23784 -0.03215 -0.23645 -0.02798 -0.23784 -0.02798 C -0.25989 -0.02706 -0.28211 -0.0296 -0.30416 -0.03053 C -0.3434 -0.04047 -0.38958 -0.06014 -0.42586 -0.08327 C -0.44704 -0.09692 -0.46736 -0.11311 -0.48836 -0.12699 C -0.49687 -0.13254 -0.50954 -0.13347 -0.51805 -0.13485 C -0.51909 -0.1374 -0.52222 -0.14341 -0.52291 -0.14665 C -0.52482 -0.15475 -0.52361 -0.15452 -0.52795 -0.15984 C -0.52829 -0.16122 -0.52881 -0.16377 -0.52881 -0.16377 " pathEditMode="relative" ptsTypes="fffffffffffff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55" grpId="0" animBg="1"/>
      <p:bldP spid="55" grpId="1" animBg="1"/>
      <p:bldP spid="56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077200" cy="350897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github.com/pramalhe/ConcurrencyFreaks/blob/master/C11/locks/exchg_rwlock.c</a:t>
            </a:r>
            <a:endParaRPr lang="en-US" sz="1200" dirty="0" smtClean="0"/>
          </a:p>
          <a:p>
            <a:pPr marL="109728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github.com/pramalhe/ConcurrencyFreaks/blob/master/C11/locks/exchg_rwlock.h</a:t>
            </a:r>
            <a:endParaRPr lang="en-US" sz="12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It’s a </a:t>
            </a:r>
            <a:r>
              <a:rPr lang="en-US" sz="1600" dirty="0" smtClean="0"/>
              <a:t>Reader-Writer Lock based on the EXCHG </a:t>
            </a:r>
            <a:r>
              <a:rPr lang="en-US" sz="1600" dirty="0" err="1" smtClean="0"/>
              <a:t>Mutex</a:t>
            </a:r>
            <a:r>
              <a:rPr lang="en-US" sz="1600" dirty="0" smtClean="0"/>
              <a:t>, which is itself based on the MCS Lock</a:t>
            </a:r>
          </a:p>
          <a:p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does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no other thread placed after it will be able to take the lock before it.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one pointer, the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/>
              <a:t>, and one counter for the readers,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Each node contains only one atomic variable,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contains an atomic pointer to a node,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r>
              <a:rPr lang="en-US" sz="1600" dirty="0" smtClean="0"/>
              <a:t>In </a:t>
            </a:r>
            <a:r>
              <a:rPr lang="en-US" sz="1600" dirty="0" smtClean="0"/>
              <a:t>this implementation we have also a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</a:t>
            </a:r>
            <a:r>
              <a:rPr lang="en-US" sz="1600" dirty="0" smtClean="0"/>
              <a:t>, where the current thread holding the lock stores pointer to the current thread’s node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There is a counter of the readers currently holding the lock,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00604"/>
            <a:ext cx="409011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6172200" cy="46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exchg_rwlock_readlock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76400"/>
            <a:ext cx="2971800" cy="4800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Upon initialization, a sentinel node is created and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400" dirty="0" smtClean="0"/>
              <a:t> will point to </a:t>
            </a:r>
            <a:r>
              <a:rPr lang="en-US" sz="1400" dirty="0" smtClean="0"/>
              <a:t>it, and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400" dirty="0" smtClean="0"/>
              <a:t> is set to zero.</a:t>
            </a:r>
          </a:p>
          <a:p>
            <a:endParaRPr lang="en-US" sz="14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operation consists of inserting into the logical queue, incrementing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 smtClean="0"/>
              <a:t>, and then setting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r>
              <a:rPr lang="en-US" sz="1600" dirty="0" smtClean="0"/>
              <a:t> to 0 so that the next thread can go in, assuming it is a Reader.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readunlock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only has to decrement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exchg_rwlock_writelock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76400"/>
            <a:ext cx="3200400" cy="4800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There are two while loops in the lock() for the Writers.</a:t>
            </a:r>
          </a:p>
          <a:p>
            <a:endParaRPr lang="en-US" sz="1400" dirty="0" smtClean="0"/>
          </a:p>
          <a:p>
            <a:r>
              <a:rPr lang="en-US" sz="1400" dirty="0" smtClean="0"/>
              <a:t>The Writer has to wait for its previous node to set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r>
              <a:rPr lang="en-US" sz="1400" dirty="0" smtClean="0"/>
              <a:t> to zero. If the previous is a Writer, then this will happen only when the Writer calls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unlock()</a:t>
            </a:r>
            <a:r>
              <a:rPr lang="en-US" sz="1400" dirty="0" smtClean="0"/>
              <a:t>, but if the previous is a Reader then it will set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islocked</a:t>
            </a:r>
            <a:r>
              <a:rPr lang="en-US" sz="1400" dirty="0" smtClean="0"/>
              <a:t> to zero before it </a:t>
            </a:r>
            <a:r>
              <a:rPr lang="en-US" sz="1400" dirty="0" smtClean="0"/>
              <a:t>lets go of the lock, so the Writer must wait also for the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</a:t>
            </a:r>
            <a:r>
              <a:rPr lang="en-US" sz="1400" dirty="0" smtClean="0"/>
              <a:t> to reach zero.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483"/>
            <a:ext cx="5715000" cy="504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5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669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entinel</a:t>
            </a:r>
          </a:p>
          <a:p>
            <a:pPr algn="ctr"/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66973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4" idx="1"/>
            <a:endCxn id="55" idx="2"/>
          </p:cNvCxnSpPr>
          <p:nvPr/>
        </p:nvCxnSpPr>
        <p:spPr>
          <a:xfrm flipH="1" flipV="1">
            <a:off x="1045487" y="4036695"/>
            <a:ext cx="321643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9400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997955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1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1997955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cxnSp>
        <p:nvCxnSpPr>
          <p:cNvPr id="77" name="Straight Arrow Connector 76"/>
          <p:cNvCxnSpPr>
            <a:stCxn id="54" idx="1"/>
            <a:endCxn id="62" idx="2"/>
          </p:cNvCxnSpPr>
          <p:nvPr/>
        </p:nvCxnSpPr>
        <p:spPr>
          <a:xfrm flipH="1" flipV="1">
            <a:off x="2476469" y="4036695"/>
            <a:ext cx="1785448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4802730" y="6262938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997954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10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4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5762598" y="6276561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815738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31622E-6 C -0.00921 -0.00046 -0.01858 -1.31622E-6 -0.02778 -0.00138 C -0.0349 -0.00254 -0.03594 -0.00647 -0.04167 -0.01064 C -0.05244 -0.0185 -0.06441 -0.02243 -0.07622 -0.02637 C -0.08316 -0.03192 -0.09202 -0.03331 -0.09809 -0.04094 C -0.10278 -0.04672 -0.1066 -0.05366 -0.11094 -0.05945 C -0.11528 -0.06523 -0.12101 -0.06939 -0.12587 -0.07402 C -0.13716 -0.08466 -0.13073 -0.08165 -0.13768 -0.08443 C -0.1408 -0.08882 -0.14445 -0.09252 -0.14862 -0.09507 C -0.1573 -0.10664 -0.1599 -0.12121 -0.16441 -0.13601 C -0.16632 -0.14226 -0.17119 -0.15729 -0.17535 -0.161 C -0.18403 -0.16886 -0.19514 -0.17511 -0.20105 -0.18737 C -0.20591 -0.21189 -0.21667 -0.23386 -0.22379 -0.25723 C -0.22917 -0.27504 -0.23178 -0.29285 -0.23577 -0.31135 C -0.23646 -0.322 -0.23716 -0.33148 -0.23959 -0.34166 C -0.24063 -0.35114 -0.24184 -0.36063 -0.24462 -0.36942 C -0.24636 -0.38075 -0.24914 -0.39255 -0.25157 -0.40365 C -0.25191 -0.41475 -0.25157 -0.42586 -0.25244 -0.43673 C -0.2533 -0.44853 -0.25782 -0.4631 -0.26042 -0.4749 C -0.2625 -0.48438 -0.26303 -0.4941 -0.26841 -0.50127 C -0.26997 -0.50543 -0.27188 -0.50913 -0.27327 -0.5133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26 -0.5133 C -0.2684 -0.50913 -0.26545 -0.50266 -0.26233 -0.49618 C -0.25365 -0.4786 -0.24878 -0.46402 -0.24444 -0.44344 C -0.24236 -0.43349 -0.23854 -0.41313 -0.23854 -0.41313 C -0.23576 -0.36941 -0.23576 -0.32616 -0.22674 -0.28383 C -0.22413 -0.27133 -0.2224 -0.24913 -0.21476 -0.23895 C -0.2033 -0.22368 -0.19427 -0.20633 -0.18021 -0.19546 C -0.17604 -0.19222 -0.1717 -0.18922 -0.16736 -0.18621 C -0.16285 -0.18297 -0.15347 -0.17696 -0.15347 -0.17696 C -0.14965 -0.17002 -0.14705 -0.16377 -0.14062 -0.16123 C -0.13316 -0.15174 -0.12257 -0.14665 -0.11285 -0.14272 C -0.10868 -0.13879 -0.10399 -0.1374 -0.09896 -0.13601 C -0.08594 -0.12468 -0.05243 -0.12953 -0.05243 -0.12953 " pathEditMode="relative" ptsTypes="ffffffffffff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4 -0.1293 C -0.0625 -0.12283 -0.07084 -0.11126 -0.08021 -0.10293 C -0.0882 -0.09576 -0.09948 -0.10201 -0.10903 -0.10155 C -0.12188 -0.0997 -0.13039 -0.09345 -0.14254 -0.08975 C -0.14462 -0.08697 -0.14584 -0.08559 -0.14757 -0.08165 C -0.14809 -0.0805 -0.14775 -0.07865 -0.14862 -0.07772 C -0.15226 -0.07402 -0.16077 -0.0761 -0.16441 -0.07124 " pathEditMode="relative" ptsTypes="ffffff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2885E-6 C -0.00469 -0.01873 -0.01267 -0.03284 -0.01979 -0.05019 C -0.05851 -0.14318 -0.03559 -0.09646 -0.07431 -0.17557 C -0.0809 -0.18899 -0.08872 -0.20078 -0.0941 -0.21512 C -0.09688 -0.22253 -0.10191 -0.23756 -0.10191 -0.23756 C -0.10365 -0.24867 -0.10538 -0.25769 -0.1059 -0.26925 C -0.10625 -0.27642 -0.10556 -0.31182 -0.10885 -0.32593 C -0.11545 -0.35461 -0.125 -0.37728 -0.13472 -0.40388 C -0.14549 -0.43326 -0.15538 -0.46379 -0.16337 -0.49479 C -0.16441 -0.49872 -0.16754 -0.50057 -0.16927 -0.50404 C -0.18733 -0.49549 -0.16458 -0.50589 -0.21875 -0.5015 C -0.22222 -0.50127 -0.22517 -0.49803 -0.22865 -0.49757 C -0.23212 -0.49595 -0.2309 -0.4971 -0.23264 -0.49479 " pathEditMode="relative" ptsTypes="ffffffffffff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64 -0.49479 C -0.23004 -0.44737 -0.22257 -0.39394 -0.21198 -0.34837 C -0.2099 -0.33055 -0.20747 -0.31506 -0.20295 -0.29817 C -0.20122 -0.29169 -0.19809 -0.27851 -0.19809 -0.27851 C -0.19375 -0.23941 -0.19636 -0.19986 -0.19011 -0.161 C -0.18889 -0.14341 -0.18611 -0.12583 -0.1842 -0.10825 C -0.18386 -0.10478 -0.18473 -0.099 -0.18212 -0.09784 C -0.17865 -0.09623 -0.175 -0.09692 -0.17136 -0.09646 C -0.16771 -0.09484 -0.16945 -0.09507 -0.16632 -0.09507 " pathEditMode="relative" ptsTypes="ffffffff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29 -0.13115 C -0.15833 -0.15266 -0.15799 -0.17441 -0.16024 -0.19569 C -0.16059 -0.19939 -0.16371 -0.2017 -0.16528 -0.20494 C -0.17413 -0.22368 -0.18142 -0.24334 -0.18906 -0.263 C -0.19427 -0.27642 -0.20208 -0.28961 -0.2059 -0.30395 C -0.2066 -0.30672 -0.20781 -0.3176 -0.20972 -0.32107 C -0.21233 -0.32569 -0.21649 -0.32824 -0.21875 -0.33309 C -0.22378 -0.3435 -0.23038 -0.36479 -0.2375 -0.37265 C -0.2474 -0.38352 -0.25885 -0.39624 -0.26719 -0.40943 C -0.27552 -0.42238 -0.28333 -0.43025 -0.29288 -0.44112 C -0.2967 -0.44552 -0.29861 -0.45176 -0.30278 -0.45569 C -0.30799 -0.46078 -0.31771 -0.46078 -0.32361 -0.46217 C -0.32674 -0.46657 -0.32917 -0.4661 -0.33056 -0.47142 C -0.33142 -0.48045 -0.33142 -0.48553 -0.3375 -0.48993 " pathEditMode="relative" ptsTypes="fffffffffffff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2 -0.07124 C -0.16581 -0.08743 -0.16963 -0.10293 -0.17223 -0.11889 C -0.17726 -0.14966 -0.18195 -0.18042 -0.18716 -0.21119 C -0.19306 -0.24566 -0.20105 -0.27943 -0.20591 -0.31413 C -0.20626 -0.32153 -0.2073 -0.32916 -0.20695 -0.33657 C -0.2066 -0.34721 -0.20192 -0.35808 -0.204 -0.36826 C -0.20556 -0.37612 -0.2132 -0.3789 -0.21685 -0.38537 C -0.23022 -0.4092 -0.23508 -0.43418 -0.25747 -0.44205 C -0.25886 -0.44344 -0.26008 -0.44505 -0.26147 -0.44598 C -0.26268 -0.44667 -0.26442 -0.44621 -0.26529 -0.44737 C -0.26615 -0.44852 -0.26563 -0.45084 -0.26633 -0.45246 C -0.26685 -0.45361 -0.26841 -0.45523 -0.26841 -0.45523 " pathEditMode="relative" ptsTypes="fffffffffff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41 -0.455 C -0.27674 -0.4557 -0.28889 -0.45547 -0.29723 -0.46032 C -0.31112 -0.46842 -0.32153 -0.48253 -0.33577 -0.48924 C -0.3599 -0.47883 -0.36997 -0.48878 -0.38924 -0.4971 C -0.40313 -0.50312 -0.42639 -0.51029 -0.4408 -0.51029 " pathEditMode="relative" ptsTypes="ffffA"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08 -0.51029 C -0.43993 -0.52093 -0.43958 -0.53134 -0.43785 -0.54175 C -0.43767 -0.5473 -0.44549 -0.59565 -0.43004 -0.60513 " pathEditMode="relative" ptsTypes="ffA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13 -0.51515 C -0.37153 -0.49456 -0.36545 -0.48091 -0.36024 -0.45709 C -0.35243 -0.42077 -0.34566 -0.38353 -0.33663 -0.34767 C -0.33195 -0.30835 -0.32587 -0.26926 -0.32066 -0.23016 C -0.31997 -0.21281 -0.31806 -0.19685 -0.3158 -0.17997 C -0.31545 -0.17696 -0.31563 -0.17349 -0.31476 -0.17071 C -0.3125 -0.16354 -0.30608 -0.16007 -0.30295 -0.15359 C -0.29879 -0.14504 -0.29549 -0.13717 -0.29392 -0.12722 C -0.2934 -0.11589 -0.28924 -0.09044 -0.29392 -0.0798 C -0.29549 -0.07633 -0.29844 -0.07633 -0.30087 -0.07448 " pathEditMode="relative" ptsTypes="fffffffffA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96" grpId="0" animBg="1"/>
      <p:bldP spid="96" grpId="1" animBg="1"/>
      <p:bldP spid="96" grpId="2" animBg="1"/>
      <p:bldP spid="97" grpId="0"/>
      <p:bldP spid="97" grpId="1"/>
      <p:bldP spid="99" grpId="0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3238455" y="57700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8083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475961" y="3679452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pic>
        <p:nvPicPr>
          <p:cNvPr id="8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15" y="25908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4969E-6 C -0.00138 -0.02614 -0.00659 -0.04233 -0.01388 -0.06615 C -0.02118 -0.08975 -0.02621 -0.1145 -0.03472 -0.1374 C -0.03836 -0.17025 -0.04757 -0.20703 -0.05954 -0.23617 C -0.05989 -0.23803 -0.06041 -0.23964 -0.06041 -0.2415 C -0.06041 -0.24404 -0.0592 -0.24682 -0.05954 -0.24936 C -0.0625 -0.27295 -0.06666 -0.29794 -0.07326 -0.32061 C -0.075 -0.34073 -0.07257 -0.32523 -0.07725 -0.3405 C -0.07882 -0.34582 -0.07916 -0.35184 -0.0802 -0.35762 C -0.08211 -0.36826 -0.08507 -0.37867 -0.08715 -0.38931 C -0.08802 -0.40018 -0.08784 -0.4136 -0.09218 -0.42354 C -0.09392 -0.42771 -0.09652 -0.43118 -0.09809 -0.43534 C -0.09965 -0.43974 -0.10086 -0.44436 -0.10295 -0.44853 C -0.10364 -0.44992 -0.10451 -0.4513 -0.10503 -0.45269 C -0.10555 -0.45385 -0.10538 -0.4557 -0.10607 -0.45662 C -0.10989 -0.46171 -0.11979 -0.46403 -0.12482 -0.46842 C -0.12812 -0.47513 -0.12986 -0.48207 -0.13368 -0.48831 C -0.13437 -0.48947 -0.13454 -0.49202 -0.13576 -0.49225 C -0.14132 -0.49363 -0.1526 -0.4934 -0.1526 -0.4934 " pathEditMode="relative" ptsTypes="ffffffffffffffffff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6 -0.49318 C -0.15399 -0.47282 -0.15555 -0.45223 -0.1585 -0.43234 C -0.16215 -0.38076 -0.15659 -0.46311 -0.16041 -0.32547 C -0.16128 -0.29586 -0.17864 -0.27227 -0.18715 -0.24636 C -0.19357 -0.22693 -0.19392 -0.20495 -0.2 -0.18575 C -0.20156 -0.17257 -0.20121 -0.15915 -0.20312 -0.1462 C -0.20451 -0.13625 -0.20989 -0.12676 -0.21389 -0.11844 C -0.21562 -0.1071 -0.21823 -0.10294 -0.22673 -0.10132 C -0.23003 -0.09993 -0.2335 -0.09808 -0.23663 -0.096 C -0.23854 -0.09484 -0.24166 -0.09068 -0.24166 -0.09068 " pathEditMode="relative" ptsTypes="fffffffff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66 -0.09044 C -0.24618 -0.09831 -0.2533 -0.10663 -0.25659 -0.11542 C -0.2592 -0.12236 -0.26337 -0.13647 -0.26337 -0.13647 C -0.26823 -0.17025 -0.26805 -0.20541 -0.26944 -0.23941 C -0.26909 -0.26162 -0.27239 -0.29747 -0.26649 -0.32384 C -0.2658 -0.35507 -0.26562 -0.38191 -0.25955 -0.41105 C -0.25989 -0.42192 -0.25989 -0.43303 -0.26041 -0.4439 C -0.26059 -0.4476 -0.26215 -0.46241 -0.26337 -0.46241 " pathEditMode="relative" ptsTypes="fffffff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5.71362E-7 C -0.00365 -0.03308 -0.00435 -0.06569 -0.00695 -0.09877 C -0.00765 -0.14804 -0.0099 -0.18968 -0.01581 -0.23733 C -0.01789 -0.25422 -0.01911 -0.27226 -0.02275 -0.28892 C -0.0224 -0.30025 -0.02275 -0.31182 -0.02188 -0.32315 C -0.02136 -0.33009 -0.01806 -0.33842 -0.01685 -0.34559 C -0.01511 -0.35577 -0.01494 -0.36433 -0.00904 -0.37196 C -0.00331 -0.37937 0.00572 -0.37867 0.01284 -0.38122 C 0.01718 -0.38492 0.02204 -0.38469 0.02673 -0.38769 C 0.02742 -0.38862 0.02864 -0.39047 0.02864 -0.39047 " pathEditMode="relative" ptsTypes="f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64 -0.39024 C 0.02239 -0.39093 0.01562 -0.39024 0.00989 -0.39417 C -0.00227 -0.40227 -0.01442 -0.41244 -0.02779 -0.41661 C -0.03629 -0.4247 -0.05313 -0.42656 -0.06338 -0.42864 C -0.0665 -0.43072 -0.07032 -0.43141 -0.07327 -0.43373 C -0.07483 -0.43511 -0.0757 -0.43766 -0.07727 -0.43905 C -0.079 -0.44043 -0.08126 -0.44067 -0.08317 -0.44182 C -0.08872 -0.44552 -0.10001 -0.45663 -0.104 -0.4601 C -0.10869 -0.46426 -0.1165 -0.46842 -0.12084 -0.47328 C -0.12345 -0.47606 -0.12779 -0.48253 -0.12779 -0.48253 C -0.13369 -0.49919 -0.14029 -0.51261 -0.14949 -0.52625 C -0.15088 -0.52834 -0.15192 -0.53088 -0.15348 -0.53273 C -0.15626 -0.5362 -0.16251 -0.54198 -0.16251 -0.54198 C -0.16407 -0.54615 -0.16581 -0.54985 -0.16737 -0.55378 " pathEditMode="relative" ptsTypes="fffffffffffff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36 -0.46241 C -0.26736 -0.4483 -0.27499 -0.44737 -0.28211 -0.43604 C -0.2934 -0.41845 -0.30451 -0.40087 -0.31684 -0.38445 C -0.32725 -0.37057 -0.3342 -0.34767 -0.34062 -0.33055 C -0.34444 -0.32061 -0.34965 -0.31158 -0.35347 -0.30141 C -0.36093 -0.28151 -0.3651 -0.26208 -0.36927 -0.2408 C -0.3677 -0.20888 -0.36753 -0.21489 -0.36927 -0.17349 C -0.36996 -0.15567 -0.37812 -0.13925 -0.37812 -0.12074 C -0.37812 -0.10224 -0.37812 -0.08373 -0.37812 -0.06523 " pathEditMode="relative" ptsTypes="ffffffff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98" grpId="0" animBg="1"/>
      <p:bldP spid="79" grpId="0" animBg="1"/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1661905" y="19581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3193895" y="578300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803574" y="5809082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12108" y="5814565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54106E-7 C -0.00156 -0.02475 -0.00278 -0.04927 -0.00503 -0.07379 C -0.00555 -0.17881 -0.00139 -0.23456 -0.0118 -0.32038 C -0.01111 -0.32755 -0.01128 -0.33472 -0.00989 -0.34166 C -0.00955 -0.34351 -0.00712 -0.34374 -0.00694 -0.34559 C -0.00521 -0.38145 -0.0151 -0.42794 -0.01979 -0.46426 C -0.02291 -0.48878 -0.02673 -0.51052 -0.03264 -0.53412 C -0.03368 -0.53828 -0.03698 -0.54083 -0.03854 -0.54476 C -0.04618 -0.5628 -0.03715 -0.54938 -0.04548 -0.56049 C -0.04705 -0.56696 -0.04878 -0.56604 -0.05347 -0.56465 C -0.05781 -0.55817 -0.06389 -0.55378 -0.06823 -0.5473 C -0.07448 -0.53805 -0.07916 -0.52533 -0.08715 -0.51839 C -0.08889 -0.51145 -0.0901 -0.50312 -0.0901 -0.49595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-0.49595 C -0.09896 -0.4786 -0.11267 -0.46565 -0.12291 -0.44992 C -0.13594 -0.43003 -0.14878 -0.41013 -0.16041 -0.38908 C -0.17361 -0.36549 -0.18628 -0.34166 -0.19913 -0.31784 C -0.20573 -0.30558 -0.20833 -0.29632 -0.21389 -0.2836 C -0.22083 -0.26764 -0.22934 -0.2533 -0.23767 -0.23873 C -0.24271 -0.22993 -0.24462 -0.21953 -0.24965 -0.21097 C -0.25104 -0.20033 -0.25486 -0.19662 -0.25746 -0.18737 C -0.25955 -0.1802 -0.26111 -0.1721 -0.26337 -0.16493 C -0.26389 -0.16355 -0.26493 -0.16239 -0.26545 -0.161 C -0.26614 -0.15938 -0.26684 -0.15753 -0.26736 -0.15568 C -0.26805 -0.15314 -0.2684 -0.15013 -0.26944 -0.14782 C -0.27031 -0.14573 -0.27222 -0.14458 -0.27326 -0.1425 C -0.27725 -0.13417 -0.27812 -0.12838 -0.2842 -0.1226 C -0.28837 -0.11474 -0.2934 -0.10757 -0.29809 -0.10016 C -0.30069 -0.096 -0.2993 -0.09577 -0.30312 -0.0923 C -0.30503 -0.09068 -0.30712 -0.08999 -0.30903 -0.08837 C -0.31128 -0.08883 -0.31597 -0.08975 -0.31597 -0.08975 " pathEditMode="relative" ptsTypes="fffffffffffffffff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97 -0.08951 C -0.31527 -0.09206 -0.31458 -0.09483 -0.31389 -0.09738 C -0.31354 -0.09877 -0.31284 -0.10131 -0.31284 -0.10131 C -0.31041 -0.12699 -0.31163 -0.1145 -0.30902 -0.13832 C -0.30833 -0.17256 -0.30868 -0.20703 -0.30694 -0.24126 C -0.3059 -0.26324 -0.29878 -0.25792 -0.29218 -0.27943 C -0.2868 -0.29701 -0.28003 -0.30742 -0.27031 -0.32037 C -0.27066 -0.34674 -0.27152 -0.37311 -0.27135 -0.39948 C -0.27118 -0.42308 -0.27326 -0.5008 -0.24461 -0.51422 C -0.24357 -0.51283 -0.24236 -0.51191 -0.24166 -0.51029 C -0.24114 -0.50913 -0.24149 -0.50728 -0.24062 -0.50635 C -0.23923 -0.50497 -0.23316 -0.50312 -0.23073 -0.50103 C -0.22829 -0.49595 -0.22882 -0.49872 -0.22882 -0.49317 " pathEditMode="relative" ptsTypes="ffffffffffff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8295E-6 C 0.00399 0.02059 0.0125 0.04002 0.01875 0.05945 C 0.02448 0.07726 0.02916 0.09554 0.03472 0.11358 C 0.04288 0.14018 0.05555 0.16563 0.06545 0.1913 C 0.08159 0.2334 0.09566 0.26348 0.1 0.31136 C 0.10034 0.33287 0.09826 0.38076 0.10503 0.40643 C 0.10625 0.41592 0.10781 0.42494 0.11198 0.4328 C 0.11406 0.44252 0.11666 0.45223 0.11875 0.46195 C 0.11788 0.47999 0.11684 0.49202 0.11684 0.51076 " pathEditMode="relative" ptsTypes="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4969E-6 C 0.00261 0.02059 -0.00156 -0.0074 0.00504 0.0199 C 0.01372 0.05598 0.01129 0.05413 0.01875 0.08189 C 0.03351 0.13694 0.04948 0.20195 0.07726 0.24798 C 0.0842 0.25954 0.09115 0.27088 0.09809 0.28245 C 0.10261 0.29008 0.1066 0.29656 0.11181 0.3035 C 0.11493 0.30766 0.11545 0.31414 0.11788 0.31923 C 0.12153 0.32709 0.12361 0.33519 0.12674 0.34305 C 0.12882 0.34837 0.13247 0.35254 0.13472 0.35762 C 0.13854 0.36641 0.14184 0.37752 0.14653 0.38538 C 0.14879 0.38932 0.15452 0.39579 0.15452 0.39579 C 0.15573 0.40343 0.15781 0.40944 0.16146 0.41569 C 0.16285 0.4217 0.16389 0.42725 0.16736 0.43142 C 0.1691 0.44021 0.1724 0.45131 0.17726 0.45779 C 0.17952 0.46912 0.18611 0.48578 0.18611 0.49734 " pathEditMode="relative" ptsTypes="ffffffffffffff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3368E-6 C 0.00852 -0.04256 -0.00278 0.01018 0.00695 -0.02637 C 0.01112 -0.04256 0.01216 -0.05806 0.01685 -0.07402 C 0.01859 -0.10063 0.02432 -0.12584 0.02866 -0.15175 C 0.03456 -0.18714 0.03543 -0.22346 0.05539 -0.25075 C 0.05695 -0.2644 0.06077 -0.27134 0.06529 -0.2836 C 0.07379 -0.3065 0.0823 -0.32755 0.09202 -0.34953 C 0.09758 -0.36225 0.10261 -0.3752 0.108 -0.38793 C 0.11442 -0.40342 0.11546 -0.3981 0.12275 -0.41036 C 0.12675 -0.41707 0.12987 -0.42447 0.13369 -0.43141 C 0.13751 -0.43812 0.1415 -0.4446 0.1455 -0.45131 C 0.14914 -0.45755 0.15036 -0.46403 0.15452 -0.46958 C 0.15869 -0.48092 0.15557 -0.47375 0.16633 -0.49086 C 0.17067 -0.4978 0.17588 -0.51006 0.18126 -0.51585 C 0.1823 -0.517 0.18734 -0.51816 0.1882 -0.51839 C 0.19237 -0.5214 0.19654 -0.52394 0.20105 -0.52649 C 0.20539 -0.53343 0.21112 -0.53852 0.21494 -0.54615 C 0.21737 -0.55078 0.21737 -0.55401 0.2198 -0.55818 C 0.22032 -0.5591 0.22188 -0.56072 0.22188 -0.56072 " pathEditMode="relative" ptsTypes="ffffffffffffffffff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78" grpId="0"/>
      <p:bldP spid="78" grpId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5329123" y="1903717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5330917" y="304128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997390" y="3679452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88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9366E-7 C -0.00087 -0.03562 -0.00521 -0.06754 -0.00886 -0.1027 C -0.0092 -0.13278 -0.00087 -0.16794 -0.01389 -0.19246 C -0.02153 -0.25237 -0.03004 -0.31182 -0.03663 -0.37196 C -0.03941 -0.39648 -0.04358 -0.44575 -0.04358 -0.44575 C -0.04479 -0.47374 -0.04549 -0.4823 -0.04549 -0.51561 C -0.04549 -0.52255 -0.04809 -0.54453 -0.0415 -0.55262 C -0.03959 -0.54406 -0.03959 -0.53504 -0.03959 -0.52625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52626 C -0.0441 -0.51816 -0.0507 -0.51307 -0.05538 -0.50497 C -0.06059 -0.49595 -0.06528 -0.4867 -0.07031 -0.47745 C -0.07257 -0.47305 -0.07327 -0.4675 -0.07517 -0.46287 C -0.08351 -0.44182 -0.08837 -0.43396 -0.09497 -0.41406 C -0.09722 -0.40759 -0.09827 -0.40042 -0.10087 -0.39417 C -0.10556 -0.38284 -0.11146 -0.3722 -0.11684 -0.36132 C -0.12778 -0.33865 -0.14445 -0.30211 -0.16337 -0.29008 C -0.16858 -0.28244 -0.17656 -0.27782 -0.18212 -0.27018 C -0.18889 -0.26093 -0.19514 -0.25075 -0.20191 -0.24127 C -0.20573 -0.23572 -0.2099 -0.23063 -0.21389 -0.22531 C -0.2224 -0.21397 -0.24063 -0.20472 -0.25139 -0.19639 C -0.25938 -0.19038 -0.27361 -0.1728 -0.28212 -0.17141 C -0.29236 -0.16956 -0.2875 -0.17048 -0.29705 -0.16863 C -0.30399 -0.1647 -0.31059 -0.15984 -0.31771 -0.15684 C -0.33386 -0.13579 -0.34827 -0.10248 -0.37031 -0.09484 C -0.37622 -0.08929 -0.37865 -0.09091 -0.38715 -0.09091 " pathEditMode="relative" ptsTypes="ffffffffffffffff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6 -0.09091 C -0.35122 -0.11589 -0.32501 -0.15892 -0.29514 -0.19385 C -0.28334 -0.20773 -0.26893 -0.21883 -0.25851 -0.23479 C -0.24323 -0.25815 -0.2323 -0.29424 -0.2099 -0.30858 C -0.20747 -0.31205 -0.204 -0.3139 -0.20209 -0.31783 C -0.19254 -0.33796 -0.18907 -0.36896 -0.18525 -0.39186 C -0.18438 -0.40481 -0.18403 -0.41499 -0.17917 -0.42609 C -0.17813 -0.43257 -0.17553 -0.44414 -0.17223 -0.44853 C -0.17119 -0.45501 -0.17032 -0.45755 -0.16737 -0.4631 C -0.16702 -0.46449 -0.16667 -0.46565 -0.16632 -0.46704 C -0.16598 -0.46842 -0.16546 -0.47097 -0.16546 -0.47097 " pathEditMode="relative" ptsTypes="ffffffffff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6.79158E-6 C -0.00209 0.01086 -0.0099 0.01665 -0.0158 0.02382 C -0.0158 0.02382 -0.02761 0.03955 -0.02969 0.04232 C -0.03247 0.04602 -0.03438 0.05111 -0.03663 0.05551 C -0.04288 0.06754 -0.05104 0.07748 -0.05747 0.08974 C -0.06441 0.10293 -0.05538 0.08928 -0.06129 0.09784 C -0.06754 0.12144 -0.07292 0.14688 -0.07726 0.17163 C -0.07882 0.19106 -0.08507 0.20887 -0.08507 0.22831 " pathEditMode="relative" ptsTypes="fffffff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3.77516E-6 C 0.02343 -0.04025 0.04756 -0.08906 0.07916 -0.1189 C 0.08333 -0.12769 0.09235 -0.13186 0.09895 -0.13718 C 0.1019 -0.13972 0.10399 -0.14388 0.10694 -0.14643 C 0.10971 -0.14874 0.11301 -0.14944 0.11579 -0.15175 C 0.1269 -0.16077 0.1368 -0.17257 0.14843 -0.1809 " pathEditMode="relative" ptsTypes="fffff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9" grpId="0" animBg="1"/>
      <p:bldP spid="70" grpId="0" animBg="1"/>
      <p:bldP spid="73" grpId="0" animBg="1"/>
      <p:bldP spid="7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8457</TotalTime>
  <Words>516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EXCHanGe – Reader-Writer Lock</vt:lpstr>
      <vt:lpstr>What is it?</vt:lpstr>
      <vt:lpstr>PowerPoint Presentation</vt:lpstr>
      <vt:lpstr>exchg_rwlock_readlock() </vt:lpstr>
      <vt:lpstr>exchg_rwlock_writelock() </vt:lpstr>
      <vt:lpstr>Reader-Reader-Writer-Writer-Reader</vt:lpstr>
      <vt:lpstr>Reader-Reader-Writer-Writer-Reader</vt:lpstr>
      <vt:lpstr>Reader-Reader-Writer-Writer-Reader</vt:lpstr>
      <vt:lpstr>Reader-Reader-Writer-Writer-Reader</vt:lpstr>
      <vt:lpstr>Reader-Reader-Writer-Writer-Reader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175</cp:revision>
  <dcterms:created xsi:type="dcterms:W3CDTF">2006-08-16T00:00:00Z</dcterms:created>
  <dcterms:modified xsi:type="dcterms:W3CDTF">2014-05-25T18:17:07Z</dcterms:modified>
</cp:coreProperties>
</file>