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024cores.net/home/lock-free-algorithms/queues/non-intrusive-mpsc-node-based-que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mpsc_mutex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Multi-Producer-Single-Consumer </a:t>
            </a:r>
            <a:r>
              <a:rPr lang="en-US" sz="3200" dirty="0" err="1" smtClean="0"/>
              <a:t>MutualLy</a:t>
            </a:r>
            <a:r>
              <a:rPr lang="en-US" sz="3200" dirty="0" smtClean="0"/>
              <a:t> Exclusive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It’s a </a:t>
            </a:r>
            <a:r>
              <a:rPr lang="en-US" sz="1600" dirty="0" err="1" smtClean="0"/>
              <a:t>mutex</a:t>
            </a:r>
            <a:r>
              <a:rPr lang="en-US" sz="1600" dirty="0" smtClean="0"/>
              <a:t> that uses the MPSC queue as part of its synchronization </a:t>
            </a:r>
            <a:r>
              <a:rPr lang="en-US" sz="1600" dirty="0" smtClean="0"/>
              <a:t>mechanism</a:t>
            </a:r>
            <a:r>
              <a:rPr lang="en-US" sz="1200" dirty="0" smtClean="0"/>
              <a:t>. </a:t>
            </a:r>
            <a:r>
              <a:rPr lang="en-US" sz="1600" dirty="0"/>
              <a:t>The MPSC queue was discovered by Dmitry </a:t>
            </a:r>
            <a:r>
              <a:rPr lang="en-US" sz="1600" dirty="0" err="1"/>
              <a:t>Vyukov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://www.1024cores.net/home/lock-free-algorithms/queues/non-intrusive-mpsc-node-based-queue</a:t>
            </a:r>
            <a:endParaRPr lang="en-US" sz="1200" dirty="0"/>
          </a:p>
          <a:p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places itself on the queue, no other thread placed after it will be able to take the lock.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</a:t>
            </a:r>
            <a:r>
              <a:rPr lang="en-US" sz="1600" dirty="0" smtClean="0"/>
              <a:t>any given thread holding the lock will eventually run, if none of the previous ones gets a fault.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two pointers,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, and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12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909" y="5658724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Enqueueing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Upon initialization, a sentinel node is created and 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 an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 will point to it.</a:t>
            </a:r>
          </a:p>
          <a:p>
            <a:r>
              <a:rPr lang="en-US" sz="1600" dirty="0" smtClean="0"/>
              <a:t>Thread 1 calls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create a new node, swap the tail, and link the previous node to the newly created node.</a:t>
            </a:r>
          </a:p>
          <a:p>
            <a:r>
              <a:rPr lang="en-US" sz="1600" dirty="0" smtClean="0"/>
              <a:t>Notice that each thread knows which is the previous node because the pointer to it is returned from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function.</a:t>
            </a:r>
          </a:p>
          <a:p>
            <a:r>
              <a:rPr lang="en-US" sz="1600" dirty="0" smtClean="0"/>
              <a:t>Head is pointing to the previous node seen by Thread 1, so Thread 1 has “acquired the lock” and can proceed to the critical section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r>
              <a:rPr lang="en-US" sz="1400" dirty="0" smtClean="0"/>
              <a:t> sentinel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2450" y="60484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971550" y="5208356"/>
            <a:ext cx="171450" cy="840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H="1" flipV="1">
            <a:off x="1143000" y="5208356"/>
            <a:ext cx="3009900" cy="8165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5428" y="486736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120428" y="486926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29967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177828" y="487117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 flipV="1">
            <a:off x="1752600" y="4754014"/>
            <a:ext cx="6858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3657600" y="4755919"/>
            <a:ext cx="8382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29400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311428" y="487307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5" idx="3"/>
            <a:endCxn id="31" idx="1"/>
          </p:cNvCxnSpPr>
          <p:nvPr/>
        </p:nvCxnSpPr>
        <p:spPr>
          <a:xfrm flipV="1">
            <a:off x="5715000" y="4757824"/>
            <a:ext cx="9144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8" name="Straight Arrow Connector 67"/>
          <p:cNvCxnSpPr>
            <a:stCxn id="6" idx="0"/>
            <a:endCxn id="22" idx="2"/>
          </p:cNvCxnSpPr>
          <p:nvPr/>
        </p:nvCxnSpPr>
        <p:spPr>
          <a:xfrm flipH="1" flipV="1">
            <a:off x="3048000" y="5210261"/>
            <a:ext cx="1104900" cy="814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0"/>
            <a:endCxn id="24" idx="2"/>
          </p:cNvCxnSpPr>
          <p:nvPr/>
        </p:nvCxnSpPr>
        <p:spPr>
          <a:xfrm flipV="1">
            <a:off x="4152900" y="5212166"/>
            <a:ext cx="952500" cy="812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  <a:endCxn id="31" idx="2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ightning Bolt 76"/>
          <p:cNvSpPr/>
          <p:nvPr/>
        </p:nvSpPr>
        <p:spPr>
          <a:xfrm>
            <a:off x="6478192" y="5807768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1996E-7 C -0.004 -0.00046 -0.00799 -0.00046 -0.01198 -0.00115 C -0.01337 -0.00139 -0.01459 -0.00231 -0.0158 -0.00254 C -0.02014 -0.00347 -0.02882 -0.00509 -0.02882 -0.00509 C -0.03612 -0.00925 -0.04358 -0.00971 -0.05157 -0.0118 C -0.05938 -0.01388 -0.0665 -0.01897 -0.07431 -0.02105 C -0.07778 -0.02406 -0.08143 -0.02406 -0.08525 -0.02637 C -0.09827 -0.034 -0.11198 -0.0384 -0.12587 -0.0421 C -0.13247 -0.04372 -0.1382 -0.04742 -0.14462 -0.04996 C -0.14879 -0.05158 -0.15851 -0.05228 -0.16146 -0.05274 C -0.1757 -0.05528 -0.18959 -0.06037 -0.204 -0.06315 C -0.21181 -0.06708 -0.2191 -0.07078 -0.22674 -0.07518 C -0.23125 -0.07772 -0.23594 -0.07934 -0.24063 -0.08165 L -0.24063 -0.08165 C -0.25417 -0.09114 -0.26737 -0.10294 -0.2823 -0.10802 C -0.28646 -0.11103 -0.29202 -0.11126 -0.29601 -0.11473 C -0.29809 -0.11658 -0.3 -0.11843 -0.30209 -0.12005 C -0.30903 -0.12514 -0.3 -0.1145 -0.31094 -0.12399 C -0.31928 -0.13116 -0.32865 -0.13601 -0.33768 -0.1411 C -0.34306 -0.14411 -0.34931 -0.14295 -0.35452 -0.14642 C -0.35938 -0.14966 -0.36459 -0.15174 -0.36928 -0.15545 C -0.37587 -0.16077 -0.38143 -0.16609 -0.38907 -0.16886 C -0.39341 -0.17418 -0.39757 -0.18089 -0.40105 -0.18714 C -0.40487 -0.19431 -0.40712 -0.20217 -0.41285 -0.20703 C -0.41528 -0.21605 -0.41355 -0.21281 -0.41684 -0.21767 C -0.41771 -0.22183 -0.41858 -0.22554 -0.4198 -0.22947 " pathEditMode="relative" ptsTypes="ffffffffffffFffffffffffff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79 -0.22947 C -0.41736 -0.21605 -0.41441 -0.20171 -0.41093 -0.18852 C -0.41059 -0.18551 -0.41076 -0.18228 -0.40989 -0.17927 C -0.40798 -0.17233 -0.40295 -0.16678 -0.40104 -0.15961 C -0.39843 -0.14989 -0.39739 -0.13925 -0.39513 -0.1293 C -0.39323 -0.12051 -0.39027 -0.11195 -0.38715 -0.10409 C -0.38489 -0.09854 -0.38437 -0.0916 -0.38229 -0.08558 C -0.38107 -0.07494 -0.37777 -0.06268 -0.37135 -0.05528 C -0.36979 -0.05343 -0.36788 -0.05181 -0.36632 -0.04996 C -0.36423 -0.04742 -0.36041 -0.0421 -0.36041 -0.0421 C -0.35625 -0.03053 -0.34027 -0.00855 -0.33177 -0.00115 C -0.33003 0.00024 -0.32777 0.00024 -0.32586 0.00139 C -0.31909 0.00579 -0.31232 0.01134 -0.30694 0.01851 C -0.30503 0.0273 -0.30312 0.02684 -0.29913 0.03308 " pathEditMode="relative" ptsTypes="fffffffffffff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3 0.03308 C -0.31337 0.03169 -0.31111 0.03123 -0.32083 0.02776 C -0.32257 0.02614 -0.32396 0.0236 -0.32587 0.02244 C -0.32813 0.02128 -0.33281 0.0199 -0.33281 0.0199 C -0.33889 0.01411 -0.33229 0.01967 -0.34271 0.01458 C -0.34983 0.01111 -0.35712 0.00417 -0.36337 -0.00139 C -0.36979 -0.00717 -0.37569 -0.01411 -0.38229 -0.01966 C -0.38542 -0.0222 -0.38715 -0.02729 -0.3901 -0.0303 C -0.39462 -0.03493 -0.39965 -0.03863 -0.40399 -0.04349 C -0.42535 -0.06754 -0.40365 -0.0458 -0.41597 -0.05806 C -0.42326 -0.07425 -0.43507 -0.08582 -0.44271 -0.10155 C -0.44878 -0.11404 -0.45556 -0.12676 -0.4625 -0.13856 C -0.46354 -0.14504 -0.46424 -0.14758 -0.46736 -0.1529 C -0.47083 -0.16585 -0.47465 -0.1802 -0.47934 -0.19269 C -0.4809 -0.19662 -0.48403 -0.19963 -0.48611 -0.2031 C -0.48976 -0.20934 -0.49167 -0.21651 -0.49514 -0.22299 C -0.49844 -0.24751 -0.52066 -0.25376 -0.53663 -0.25584 C -0.54306 -0.25815 -0.54931 -0.25815 -0.55556 -0.26116 C -0.56788 -0.25977 -0.56997 -0.25815 -0.58021 -0.25329 C -0.58212 -0.25075 -0.58264 -0.24982 -0.58524 -0.24797 C -0.58611 -0.24728 -0.58819 -0.24659 -0.58819 -0.24659 " pathEditMode="relative" ptsTypes="ffffffffffffffffffff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19 -0.24636 C -0.58524 -0.21698 -0.57795 -0.19616 -0.5684 -0.16979 C -0.56649 -0.1647 -0.56771 -0.16447 -0.56632 -0.15799 C -0.56458 -0.15036 -0.56146 -0.14296 -0.55937 -0.13555 C -0.55659 -0.12561 -0.55486 -0.11566 -0.55052 -0.10664 C -0.54757 -0.0916 -0.54305 -0.07911 -0.53767 -0.06569 C -0.53385 -0.05644 -0.5309 -0.04788 -0.52274 -0.04464 C -0.51684 -0.03909 -0.50156 -0.02822 -0.49409 -0.02614 C -0.48385 -0.0192 -0.47795 -0.0155 -0.46927 -0.00763 C -0.46441 -0.00324 -0.44809 0.00162 -0.44166 0.00301 C -0.43107 0.00972 -0.4184 0.01157 -0.40694 0.01481 C -0.4026 0.01596 -0.39861 0.01943 -0.39409 0.02013 C -0.37778 0.02244 -0.36163 0.02545 -0.34548 0.02799 C -0.3375 0.03169 -0.35 0.02614 -0.33472 0.03054 C -0.33264 0.03123 -0.33073 0.03285 -0.32864 0.03331 C -0.32604 0.03377 -0.32344 0.03424 -0.32083 0.0347 C -0.30607 0.04048 -0.28819 0.03909 -0.27326 0.03979 C -0.21788 0.04534 -0.15903 0.05066 -0.10399 0.0347 C -0.09739 0.03007 -0.08941 0.02961 -0.08212 0.02799 C -0.05972 0.02336 -0.05399 0.02244 -0.02569 0.02151 C -0.01927 0.02036 -0.01337 0.01851 -0.00694 0.01735 C -0.0033 0.01596 0.00018 0.01434 0.004 0.01342 C 0.00625 0.01296 0.01094 0.01226 0.01094 0.01226 " pathEditMode="relative" ptsTypes="ffffffffffffffffffffff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45431E-6 C -0.01041 -0.00254 -0.01718 -0.00833 -0.02673 -0.01457 C -0.03229 -0.01827 -0.03993 -0.02082 -0.04566 -0.02383 C -0.07986 -0.0421 -0.11163 -0.05968 -0.14271 -0.08582 C -0.15764 -0.09854 -0.16927 -0.11867 -0.1842 -0.1307 C -0.19218 -0.13717 -0.20208 -0.14087 -0.21007 -0.14781 C -0.21302 -0.15036 -0.21666 -0.15406 -0.21996 -0.15568 C -0.22517 -0.15822 -0.23055 -0.15961 -0.23576 -0.16216 C -0.2408 -0.16956 -0.23333 -0.15938 -0.24566 -0.17025 C -0.25087 -0.17488 -0.25521 -0.1802 -0.26041 -0.18459 C -0.26198 -0.19246 -0.26805 -0.20171 -0.27343 -0.20588 C -0.275 -0.20703 -0.27673 -0.20726 -0.2783 -0.20842 C -0.28073 -0.21027 -0.28264 -0.21351 -0.28524 -0.21513 C -0.2875 -0.21652 -0.28993 -0.21744 -0.29218 -0.21906 C -0.29566 -0.22161 -0.29948 -0.22693 -0.30312 -0.22947 C -0.31718 -0.23872 -0.3033 -0.22739 -0.31198 -0.23479 C -0.31441 -0.23965 -0.31771 -0.24242 -0.32083 -0.24659 C -0.32118 -0.24798 -0.32187 -0.25075 -0.32187 -0.25075 " pathEditMode="relative" ptsTypes="fffffffffffffffff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362E-19 1.51284E-6 C -0.0158 -0.02475 -0.02604 -0.04603 -0.04653 -0.06593 C -0.04879 -0.07148 -0.05174 -0.07541 -0.05452 -0.0805 C -0.05643 -0.08906 -0.05365 -0.08027 -0.05851 -0.08698 C -0.07309 -0.1078 -0.06268 -0.09831 -0.07327 -0.10687 C -0.07865 -0.11705 -0.08577 -0.12584 -0.09115 -0.13579 C -0.09514 -0.14296 -0.09792 -0.15105 -0.10209 -0.15822 C -0.10313 -0.16308 -0.10539 -0.16447 -0.10695 -0.16886 C -0.11094 -0.18066 -0.11441 -0.19107 -0.11979 -0.20171 C -0.12257 -0.20726 -0.12396 -0.21397 -0.12778 -0.21906 C -0.12934 -0.22461 -0.13143 -0.22947 -0.13473 -0.2334 C -0.13646 -0.24127 -0.14011 -0.24196 -0.14358 -0.24936 C -0.14479 -0.25191 -0.14584 -0.25538 -0.14861 -0.25584 C -0.15191 -0.25653 -0.15521 -0.25584 -0.15851 -0.25584 " pathEditMode="relative" ptsTypes="fffffffffffffA">
                                      <p:cBhvr>
                                        <p:cTn id="3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87 -0.25052 C -0.32482 -0.23895 -0.32621 -0.22669 -0.32882 -0.21489 C -0.33003 -0.20934 -0.33246 -0.20448 -0.33385 -0.19916 C -0.33489 -0.18806 -0.33697 -0.17302 -0.34166 -0.16354 C -0.34357 -0.15359 -0.34409 -0.14295 -0.3467 -0.13324 C -0.34826 -0.11843 -0.35277 -0.10386 -0.35659 -0.08975 C -0.35746 -0.08234 -0.35868 -0.07541 -0.36059 -0.06847 C -0.36215 -0.05366 -0.36632 -0.0377 -0.37239 -0.02498 C -0.37326 -0.01387 -0.37361 -0.00508 -0.37638 0.00533 C -0.37673 0.00671 -0.37847 0.00694 -0.37934 0.00787 C -0.38263 0.0118 -0.38628 0.0155 -0.38923 0.0199 C -0.3901 0.02314 -0.39045 0.02684 -0.39218 0.02915 " pathEditMode="relative" ptsTypes="fffffffffffA">
                                      <p:cBhvr>
                                        <p:cTn id="5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16 0.03123 C -0.4111 0.02845 -0.41284 0.01874 -0.4151 0.01018 C -0.41787 -0.01689 -0.42065 -0.04418 -0.42308 -0.07148 C -0.42343 -0.08813 -0.42308 -0.10502 -0.42395 -0.12167 C -0.42412 -0.12491 -0.42569 -0.12769 -0.42603 -0.13093 C -0.42794 -0.15059 -0.42829 -0.17071 -0.43089 -0.19038 C -0.43176 -0.19755 -0.43385 -0.20426 -0.43489 -0.21143 C -0.4368 -0.22508 -0.43749 -0.23525 -0.44774 -0.24173 C -0.45294 -0.24867 -0.46162 -0.25307 -0.46857 -0.2563 C -0.46996 -0.25769 -0.471 -0.25954 -0.47256 -0.26024 C -0.47534 -0.26162 -0.48142 -0.26278 -0.48142 -0.26278 C -0.48541 -0.26232 -0.4894 -0.26255 -0.49322 -0.26162 C -0.49635 -0.2607 -0.4986 -0.25468 -0.50121 -0.25237 C -0.50208 -0.24798 -0.50416 -0.24451 -0.50416 -0.24034 " pathEditMode="relative" ptsTypes="fffffffffffffA">
                                      <p:cBhvr>
                                        <p:cTn id="6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51 -0.25584 C -0.17032 -0.24913 -0.18074 -0.23895 -0.19219 -0.23201 C -0.21216 -0.21975 -0.23213 -0.20749 -0.25261 -0.19639 C -0.26129 -0.19176 -0.2698 -0.18667 -0.27831 -0.18181 C -0.28386 -0.17858 -0.28647 -0.17441 -0.29219 -0.17279 C -0.29897 -0.16632 -0.30539 -0.15776 -0.31303 -0.1529 C -0.32206 -0.14712 -0.33143 -0.14156 -0.34063 -0.13578 C -0.34428 -0.13092 -0.34723 -0.1263 -0.35157 -0.1226 C -0.354 -0.11774 -0.3573 -0.11219 -0.36042 -0.10802 C -0.36233 -0.10548 -0.36494 -0.10432 -0.3665 -0.10155 C -0.37101 -0.09391 -0.37466 -0.08489 -0.37935 -0.07772 C -0.38178 -0.07402 -0.38647 -0.07101 -0.38924 -0.06847 C -0.39584 -0.06222 -0.40279 -0.05412 -0.4099 -0.04857 C -0.42379 -0.0377 -0.44463 -0.02475 -0.45452 -0.00786 C -0.45574 -0.00347 -0.45695 -0.00046 -0.45956 0.00278 C -0.46129 0.01041 -0.47258 0.02221 -0.47831 0.02383 C -0.48178 0.02892 -0.48751 0.03008 -0.49219 0.03308 " pathEditMode="relative" ptsTypes="ffffffffffffffffA"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83 -0.23132 C -0.52622 -0.20333 -0.53368 -0.17834 -0.53681 -0.15082 C -0.53594 -0.12699 -0.53663 -0.08327 -0.52483 -0.06106 C -0.52379 -0.05667 -0.52326 -0.05389 -0.52101 -0.05042 C -0.51875 -0.04325 -0.51823 -0.03562 -0.51493 -0.02937 C -0.51389 -0.02428 -0.51146 -0.02105 -0.51007 -0.01619 C -0.50625 -0.00254 -0.50208 0.02661 -0.49028 0.03123 C -0.48733 0.03401 -0.4849 0.03493 -0.48142 0.03655 C -0.47778 0.04141 -0.47465 0.04072 -0.46945 0.04187 C -0.46302 0.04743 -0.44948 0.05182 -0.44167 0.05367 C -0.42153 0.06316 -0.39861 0.06547 -0.37743 0.06686 C -0.34774 0.07102 -0.31719 0.07033 -0.28733 0.07218 C -0.21736 0.07148 -0.1474 0.07333 -0.07743 0.06824 C -0.06024 0.06524 -0.04583 0.06246 -0.02795 0.06154 C -0.02396 0.06038 -0.02014 0.05876 -0.01597 0.0576 C -0.01146 0.05367 -0.00833 0.0502 -0.00417 0.04581 C -0.00051 0.03216 -0.00139 0.03864 -0.00313 0.01689 C -0.0033 0.01504 -0.00417 0.01157 -0.00417 0.01157 " pathEditMode="relative" ptsTypes="fffffffffffffffffA">
                                      <p:cBhvr>
                                        <p:cTn id="7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758 0.03146 C -0.49011 0.02174 -0.48334 0.00994 -0.47761 -0.00162 C -0.47535 -0.00648 -0.47362 -0.01296 -0.4698 -0.01481 C -0.46858 -0.01897 -0.46476 -0.02661 -0.46476 -0.02661 C -0.46285 -0.03563 -0.46008 -0.04442 -0.45695 -0.05298 C -0.45591 -0.05992 -0.45088 -0.07264 -0.45088 -0.07264 C -0.44445 -0.11173 -0.43022 -0.14759 -0.41424 -0.1809 C -0.41303 -0.18645 -0.4106 -0.19177 -0.40834 -0.19686 C -0.40713 -0.19963 -0.40574 -0.20218 -0.40435 -0.20472 C -0.40348 -0.20657 -0.4014 -0.21004 -0.4014 -0.21004 C -0.4007 -0.21444 -0.39601 -0.22531 -0.39254 -0.22716 C -0.39098 -0.22809 -0.38924 -0.22785 -0.38751 -0.22832 C -0.38213 -0.23595 -0.38942 -0.22624 -0.38265 -0.23248 C -0.38004 -0.23479 -0.37709 -0.2385 -0.37466 -0.2415 C -0.37206 -0.24104 -0.36928 -0.24127 -0.36685 -0.24035 C -0.35921 -0.23734 -0.36737 -0.23757 -0.3639 -0.23757 " pathEditMode="relative" ptsTypes="fffffffffffffffA">
                                      <p:cBhvr>
                                        <p:cTn id="8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-0.23757 C -0.3566 -0.23271 -0.35174 -0.22901 -0.34393 -0.22693 C -0.33577 -0.21883 -0.32656 -0.21397 -0.31736 -0.20842 C -0.31476 -0.2068 -0.31198 -0.20588 -0.30938 -0.20449 C -0.30764 -0.20356 -0.30434 -0.20194 -0.30434 -0.20194 C -0.29965 -0.19685 -0.29427 -0.19408 -0.28854 -0.1913 C -0.27674 -0.17974 -0.26337 -0.17627 -0.25 -0.16886 C -0.23611 -0.16123 -0.24705 -0.16539 -0.23802 -0.16216 C -0.23212 -0.15753 -0.22622 -0.1573 -0.22031 -0.15313 C -0.21181 -0.14735 -0.20417 -0.14018 -0.19549 -0.13463 C -0.18768 -0.12954 -0.17847 -0.13116 -0.17066 -0.12676 C -0.1592 -0.12029 -0.14653 -0.1145 -0.13403 -0.11219 C -0.12292 -0.10687 -0.11111 -0.10247 -0.09948 -0.099 C -0.09358 -0.09322 -0.08906 -0.09345 -0.0816 -0.0923 C -0.0757 -0.08998 -0.06979 -0.08813 -0.06389 -0.08582 C -0.0599 -0.0805 -0.0566 -0.08027 -0.05087 -0.07911 C -0.04514 -0.07425 -0.03577 -0.07032 -0.02917 -0.0687 C -0.02726 -0.06731 -0.02535 -0.06569 -0.02327 -0.06454 C -0.0224 -0.06408 -0.02118 -0.06408 -0.02031 -0.06338 C -0.01754 -0.06153 -0.01719 -0.05968 -0.01424 -0.05806 C -0.01094 -0.05644 -0.00764 -0.05575 -0.00434 -0.05413 C -0.00156 -0.0502 0.00173 -0.04719 0.00451 -0.04349 C 0.00555 -0.03932 0.00746 -0.03585 0.00851 -0.03169 C 0.00816 -0.02406 0.00642 -0.00948 0.00642 1.13347E-6 " pathEditMode="relative" ptsTypes="fffffffffffffffffffffffA">
                                      <p:cBhvr>
                                        <p:cTn id="9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mpsc_mutex_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Dequeueing</a:t>
            </a:r>
            <a:r>
              <a:rPr lang="en-US" dirty="0" smtClean="0"/>
              <a:t>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905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As each node finishes its critical section, it will advance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 smtClean="0"/>
              <a:t> to the next node, so that the next thread on the queue (currently spinning) will see that the new head matches the node previous to its own</a:t>
            </a:r>
          </a:p>
          <a:p>
            <a:r>
              <a:rPr lang="en-US" sz="1600" dirty="0" smtClean="0"/>
              <a:t>Notice that each thread is responsible for free()</a:t>
            </a:r>
            <a:r>
              <a:rPr lang="en-US" sz="1600" dirty="0" err="1" smtClean="0"/>
              <a:t>ing</a:t>
            </a:r>
            <a:r>
              <a:rPr lang="en-US" sz="1600" dirty="0" smtClean="0"/>
              <a:t> the memory of the previous node, and there will always be at least one node in the queue.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init</a:t>
            </a:r>
            <a:r>
              <a:rPr lang="en-US" sz="1400" dirty="0" smtClean="0"/>
              <a:t> sentinel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2450" y="604846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971550" y="5208356"/>
            <a:ext cx="171450" cy="8401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31" idx="2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5428" y="486736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120428" y="486926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29967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177828" y="4871171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1" idx="3"/>
            <a:endCxn id="22" idx="1"/>
          </p:cNvCxnSpPr>
          <p:nvPr/>
        </p:nvCxnSpPr>
        <p:spPr>
          <a:xfrm flipV="1">
            <a:off x="1752600" y="4754014"/>
            <a:ext cx="6858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3657600" y="4755919"/>
            <a:ext cx="8382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29400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311428" y="4873076"/>
            <a:ext cx="537172" cy="190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next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5" idx="3"/>
            <a:endCxn id="31" idx="1"/>
          </p:cNvCxnSpPr>
          <p:nvPr/>
        </p:nvCxnSpPr>
        <p:spPr>
          <a:xfrm flipV="1">
            <a:off x="5715000" y="4757824"/>
            <a:ext cx="914400" cy="20859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6" name="Straight Arrow Connector 65"/>
          <p:cNvCxnSpPr>
            <a:stCxn id="5" idx="0"/>
            <a:endCxn id="22" idx="2"/>
          </p:cNvCxnSpPr>
          <p:nvPr/>
        </p:nvCxnSpPr>
        <p:spPr>
          <a:xfrm flipV="1">
            <a:off x="971550" y="5210261"/>
            <a:ext cx="207645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0"/>
            <a:endCxn id="24" idx="2"/>
          </p:cNvCxnSpPr>
          <p:nvPr/>
        </p:nvCxnSpPr>
        <p:spPr>
          <a:xfrm flipV="1">
            <a:off x="971550" y="5212166"/>
            <a:ext cx="4133850" cy="836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0"/>
            <a:endCxn id="31" idx="2"/>
          </p:cNvCxnSpPr>
          <p:nvPr/>
        </p:nvCxnSpPr>
        <p:spPr>
          <a:xfrm flipV="1">
            <a:off x="971550" y="5214071"/>
            <a:ext cx="6267450" cy="834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335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26" y="5726853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Lightning Bolt 70"/>
          <p:cNvSpPr/>
          <p:nvPr/>
        </p:nvSpPr>
        <p:spPr>
          <a:xfrm>
            <a:off x="7438060" y="5736549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8308068" y="5726853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34189E-6 C -0.04375 -0.0007 -0.0849 -0.00093 -0.12778 -0.00532 C -0.16754 -0.00949 -0.2066 -0.01758 -0.24653 -0.0199 C -0.26424 -0.02568 -0.28247 -0.0273 -0.3 -0.03424 C -0.33403 -0.04789 -0.36841 -0.06662 -0.404 -0.07125 C -0.42552 -0.08281 -0.44705 -0.09299 -0.46736 -0.10826 C -0.47934 -0.11728 -0.48993 -0.12931 -0.50104 -0.13995 C -0.5066 -0.15129 -0.49914 -0.13787 -0.50591 -0.14504 C -0.51198 -0.15129 -0.51806 -0.16031 -0.52379 -0.16748 C -0.53854 -0.18575 -0.54931 -0.21235 -0.56632 -0.22693 C -0.57223 -0.2422 -0.5875 -0.25075 -0.6 -0.25075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 -0.25075 C -0.6026 -0.22438 -0.61041 -0.19176 -0.62083 -0.16909 C -0.62239 -0.15683 -0.62378 -0.14434 -0.62569 -0.13208 C -0.62604 -0.10964 -0.62257 -0.07379 -0.63177 -0.05019 C -0.63264 -0.03955 -0.63403 -0.02821 -0.63767 -0.0185 C -0.63906 -0.01503 -0.64166 -0.00809 -0.64166 -0.00809 C -0.64375 0.00417 -0.64427 0.01736 -0.64844 0.02892 C -0.64844 0.02938 -0.64948 0.05252 -0.65243 0.05252 " pathEditMode="relative" ptsTypes="fffffffA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28799E-6 C -0.00972 0.00301 -0.01979 0.00625 -0.02968 0.00787 C -0.03784 0.01157 -0.04791 0.01111 -0.05642 0.01318 C -0.09861 0.01273 -0.14097 0.0125 -0.18316 0.0118 C -0.21093 0.01134 -0.23958 0.00186 -0.26736 -0.00138 C -0.27534 -0.00323 -0.28316 -0.00531 -0.29114 -0.00647 C -0.30312 -0.01133 -0.31545 -0.01272 -0.32777 -0.01457 C -0.33975 -0.02474 -0.36041 -0.02382 -0.3743 -0.02775 C -0.37864 -0.02891 -0.38298 -0.03006 -0.38715 -0.03168 C -0.39253 -0.03353 -0.40295 -0.03816 -0.40295 -0.03816 C -0.40677 -0.04163 -0.41145 -0.04417 -0.4158 -0.04626 C -0.4243 -0.05713 -0.43455 -0.05921 -0.44461 -0.06592 C -0.45208 -0.07101 -0.45902 -0.07748 -0.46632 -0.08304 C -0.48073 -0.09414 -0.49427 -0.10432 -0.50694 -0.11866 C -0.5158 -0.12861 -0.51649 -0.12722 -0.52083 -0.13855 C -0.52205 -0.14596 -0.52343 -0.15104 -0.52673 -0.15706 C -0.53159 -0.17533 -0.53003 -0.16539 -0.52864 -0.19916 C -0.52847 -0.2017 -0.52847 -0.21489 -0.52673 -0.22021 C -0.51805 -0.24519 -0.50156 -0.24404 -0.48316 -0.24404 " pathEditMode="relative" ptsTypes="ffffffffffffffffff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-0.24404 C -0.49392 -0.23942 -0.50225 -0.23039 -0.51198 -0.22299 C -0.51441 -0.22114 -0.51718 -0.22137 -0.51979 -0.22045 C -0.52517 -0.21837 -0.5335 -0.21559 -0.53871 -0.21235 C -0.54687 -0.20726 -0.55468 -0.20009 -0.5625 -0.19408 C -0.56597 -0.19153 -0.56753 -0.192 -0.57031 -0.18876 C -0.57413 -0.18413 -0.58229 -0.17511 -0.58524 -0.16886 C -0.58732 -0.1647 -0.5901 -0.15869 -0.59305 -0.15568 C -0.59739 -0.15105 -0.6059 -0.14365 -0.60902 -0.13717 C -0.61024 -0.13463 -0.61215 -0.13231 -0.61284 -0.12931 C -0.61319 -0.12792 -0.61336 -0.12653 -0.61388 -0.12538 C -0.61909 -0.1145 -0.61267 -0.13324 -0.61788 -0.11867 C -0.62066 -0.11103 -0.62187 -0.1034 -0.62586 -0.09646 C -0.62621 -0.09507 -0.62621 -0.09368 -0.62673 -0.0923 C -0.62725 -0.09091 -0.62847 -0.08975 -0.62882 -0.08836 C -0.63177 -0.07819 -0.62743 -0.08489 -0.63177 -0.07911 C -0.63437 -0.0694 -0.63906 -0.06246 -0.64357 -0.05413 C -0.64704 -0.04788 -0.64826 -0.04141 -0.65347 -0.03701 C -0.65954 -0.02544 -0.65052 -0.04117 -0.65954 -0.0303 C -0.66319 -0.02591 -0.66597 -0.02059 -0.66944 -0.01596 C -0.6743 -0.00948 -0.67378 -0.00532 -0.6802 2.07495E-6 C -0.68489 0.00902 -0.69323 0.01758 -0.70104 0.02105 C -0.70399 0.02244 -0.70989 0.02498 -0.70989 0.02498 C -0.71875 0.03678 -0.73958 0.04488 -0.75156 0.04488 " pathEditMode="relative" ptsTypes="fffffffffffffffffffffffA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58779E-6 C -0.02015 0.00393 -0.0389 0.01018 -0.05938 0.0118 C -0.08872 0.01041 -0.11824 0.0111 -0.14758 0.00786 C -0.17379 0.00509 -0.19584 -0.01157 -0.22084 -0.01851 C -0.25365 -0.03817 -0.29011 -0.04974 -0.32171 -0.07264 C -0.32362 -0.07634 -0.32466 -0.08073 -0.32674 -0.08443 C -0.33681 -0.10225 -0.3514 -0.11589 -0.36633 -0.12538 C -0.37153 -0.13232 -0.36685 -0.127 -0.37518 -0.13324 C -0.379 -0.13602 -0.38126 -0.14111 -0.38508 -0.14388 C -0.3915 -0.14874 -0.39827 -0.15267 -0.40487 -0.15707 C -0.40955 -0.16008 -0.4139 -0.16378 -0.41876 -0.16632 C -0.42049 -0.16725 -0.42223 -0.16794 -0.42379 -0.16887 C -0.42761 -0.17118 -0.43369 -0.17951 -0.43369 -0.17951 C -0.43525 -0.18668 -0.43629 -0.19778 -0.44063 -0.2031 C -0.44115 -0.20588 -0.44254 -0.20842 -0.44254 -0.2112 C -0.44254 -0.22045 -0.44237 -0.2297 -0.4415 -0.23873 C -0.44063 -0.24844 -0.42813 -0.25075 -0.42275 -0.25191 C -0.4106 -0.25168 -0.38039 -0.25885 -0.36737 -0.2415 " pathEditMode="relative" ptsTypes="fffffffffffffffff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7 -0.2415 C -0.38021 -0.23919 -0.39219 -0.23294 -0.40504 -0.23086 C -0.41042 -0.22878 -0.42726 -0.22438 -0.43473 -0.21906 C -0.44202 -0.21397 -0.44567 -0.2112 -0.45348 -0.20842 C -0.46164 -0.20032 -0.47327 -0.19732 -0.48317 -0.19385 C -0.49289 -0.18575 -0.5033 -0.18367 -0.51389 -0.17812 C -0.52119 -0.17418 -0.52848 -0.17025 -0.53577 -0.16632 C -0.54289 -0.16239 -0.54931 -0.15591 -0.55643 -0.15175 C -0.5691 -0.14458 -0.58733 -0.14296 -0.60105 -0.13856 C -0.60608 -0.13463 -0.62205 -0.12214 -0.62379 -0.12144 C -0.62744 -0.11982 -0.63039 -0.11867 -0.63369 -0.11612 C -0.64133 -0.11034 -0.63629 -0.10687 -0.65261 -0.10294 C -0.66685 -0.0997 -0.6816 -0.0923 -0.69514 -0.08582 C -0.71112 -0.07819 -0.72622 -0.06801 -0.74271 -0.06338 C -0.75348 -0.05367 -0.76528 -0.04858 -0.77726 -0.04233 C -0.78021 -0.0384 -0.78351 -0.03909 -0.78716 -0.03701 C -0.79306 -0.03354 -0.79584 -0.02961 -0.80209 -0.02776 C -0.80747 -0.02059 -0.80903 -0.0111 -0.81389 -0.00393 C -0.81598 0.00648 -0.8132 -0.00324 -0.81893 0.00532 C -0.82049 0.00763 -0.82119 0.01087 -0.82292 0.01319 C -0.82396 0.01457 -0.82483 0.01573 -0.82587 0.01712 C -0.82744 0.02383 -0.83143 0.0266 -0.83577 0.0303 C -0.83889 0.03655 -0.83994 0.04465 -0.84462 0.04881 C -0.84879 0.05714 -0.84862 0.05344 -0.84862 0.05806 " pathEditMode="relative" ptsTypes="fffffffffffffffffffffffA">
                                      <p:cBhvr>
                                        <p:cTn id="7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71" grpId="0" animBg="1"/>
      <p:bldP spid="71" grpId="1" animBg="1"/>
      <p:bldP spid="72" grpId="0" animBg="1"/>
      <p:bldP spid="7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github.com/pramalhe/ConcurrencyFreaks/blob/master/C11/locks/mpsc_mutex.c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github.com/pramalhe/ConcurrencyFreaks/blob/master/C11/locks/mpsc_mutex.h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</TotalTime>
  <Words>378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Multi-Producer-Single-Consumer MutualLy Exclusive Lock</vt:lpstr>
      <vt:lpstr>What is it?</vt:lpstr>
      <vt:lpstr>mpsc_mutex_lock() Enqueueing mechanism</vt:lpstr>
      <vt:lpstr>mpsc_mutex_unlock() Dequeueing mechanism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65</cp:revision>
  <dcterms:created xsi:type="dcterms:W3CDTF">2006-08-16T00:00:00Z</dcterms:created>
  <dcterms:modified xsi:type="dcterms:W3CDTF">2014-05-13T14:57:29Z</dcterms:modified>
</cp:coreProperties>
</file>