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5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F61-A559-48B1-B4B2-E68C1AAF4AAF}" type="datetimeFigureOut">
              <a:rPr lang="en-ZA" smtClean="0"/>
              <a:t>2017/08/07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AD2A-A1AE-497D-B868-C02514A5D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512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F61-A559-48B1-B4B2-E68C1AAF4AAF}" type="datetimeFigureOut">
              <a:rPr lang="en-ZA" smtClean="0"/>
              <a:t>2017/08/07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AD2A-A1AE-497D-B868-C02514A5D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25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F61-A559-48B1-B4B2-E68C1AAF4AAF}" type="datetimeFigureOut">
              <a:rPr lang="en-ZA" smtClean="0"/>
              <a:t>2017/08/07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AD2A-A1AE-497D-B868-C02514A5D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24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F61-A559-48B1-B4B2-E68C1AAF4AAF}" type="datetimeFigureOut">
              <a:rPr lang="en-ZA" smtClean="0"/>
              <a:t>2017/08/07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AD2A-A1AE-497D-B868-C02514A5D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512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F61-A559-48B1-B4B2-E68C1AAF4AAF}" type="datetimeFigureOut">
              <a:rPr lang="en-ZA" smtClean="0"/>
              <a:t>2017/08/07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AD2A-A1AE-497D-B868-C02514A5D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19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F61-A559-48B1-B4B2-E68C1AAF4AAF}" type="datetimeFigureOut">
              <a:rPr lang="en-ZA" smtClean="0"/>
              <a:t>2017/08/07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AD2A-A1AE-497D-B868-C02514A5D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494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F61-A559-48B1-B4B2-E68C1AAF4AAF}" type="datetimeFigureOut">
              <a:rPr lang="en-ZA" smtClean="0"/>
              <a:t>2017/08/07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AD2A-A1AE-497D-B868-C02514A5D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024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F61-A559-48B1-B4B2-E68C1AAF4AAF}" type="datetimeFigureOut">
              <a:rPr lang="en-ZA" smtClean="0"/>
              <a:t>2017/08/07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AD2A-A1AE-497D-B868-C02514A5D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747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F61-A559-48B1-B4B2-E68C1AAF4AAF}" type="datetimeFigureOut">
              <a:rPr lang="en-ZA" smtClean="0"/>
              <a:t>2017/08/07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AD2A-A1AE-497D-B868-C02514A5D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200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F61-A559-48B1-B4B2-E68C1AAF4AAF}" type="datetimeFigureOut">
              <a:rPr lang="en-ZA" smtClean="0"/>
              <a:t>2017/08/07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AD2A-A1AE-497D-B868-C02514A5D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675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F61-A559-48B1-B4B2-E68C1AAF4AAF}" type="datetimeFigureOut">
              <a:rPr lang="en-ZA" smtClean="0"/>
              <a:t>2017/08/07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AD2A-A1AE-497D-B868-C02514A5D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169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69F61-A559-48B1-B4B2-E68C1AAF4AAF}" type="datetimeFigureOut">
              <a:rPr lang="en-ZA" smtClean="0"/>
              <a:t>2017/08/07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AD2A-A1AE-497D-B868-C02514A5DF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54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800" y="3589338"/>
            <a:ext cx="3330633" cy="165576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Franklin Gothic Medium" panose="020B0603020102020204" pitchFamily="34" charset="0"/>
              </a:rPr>
              <a:t>APPROVED BY</a:t>
            </a:r>
          </a:p>
          <a:p>
            <a:r>
              <a:rPr lang="en-US" b="1" dirty="0" smtClean="0">
                <a:latin typeface="Franklin Gothic Medium" panose="020B0603020102020204" pitchFamily="34" charset="0"/>
              </a:rPr>
              <a:t>RANDBURG CHAMBER OF COMMERCE AND INDUSTRY</a:t>
            </a:r>
            <a:endParaRPr lang="en-ZA" b="1" dirty="0">
              <a:latin typeface="Franklin Gothic Medium" panose="020B06030201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0" y="3408218"/>
            <a:ext cx="3429000" cy="1849582"/>
          </a:xfrm>
          <a:prstGeom prst="round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267"/>
            <a:ext cx="8642798" cy="463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9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Rundle</dc:creator>
  <cp:lastModifiedBy>Justin Rundle</cp:lastModifiedBy>
  <cp:revision>2</cp:revision>
  <dcterms:created xsi:type="dcterms:W3CDTF">2017-08-07T16:57:39Z</dcterms:created>
  <dcterms:modified xsi:type="dcterms:W3CDTF">2017-08-07T17:00:27Z</dcterms:modified>
</cp:coreProperties>
</file>