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68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68"/>
            <p14:sldId id="270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刚哥说文化之刚哥说情怀）</a:t>
            </a: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67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40" y="2510972"/>
            <a:ext cx="3563547" cy="4049486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8318500" y="3327400"/>
            <a:ext cx="2197100" cy="14254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希望工作是经过整体分析并有宏观设计的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1" y="2478554"/>
            <a:ext cx="2391490" cy="40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分析门诊看病流程，并努力使门诊看病和住院治病流程做到合理的共享（患者一次住院和一次门诊都可以视其为对医院的一次访问）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84" y="3093576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ph idx="1"/>
          </p:nvPr>
        </p:nvSpPr>
        <p:spPr>
          <a:xfrm>
            <a:off x="8024247" y="2036640"/>
            <a:ext cx="4167753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自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希望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春暖花开，年轻十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岁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443</Words>
  <Application>Microsoft Office PowerPoint</Application>
  <PresentationFormat>宽屏</PresentationFormat>
  <Paragraphs>36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）</vt:lpstr>
      <vt:lpstr>状态说明（满意度： ）</vt:lpstr>
      <vt:lpstr>状态说明（满意度： ）</vt:lpstr>
      <vt:lpstr>下一步计划工作</vt:lpstr>
      <vt:lpstr>PowerPoint 演示文稿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2017-02-27T05:07:30Z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