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1" r:id="rId10"/>
    <p:sldId id="275" r:id="rId11"/>
    <p:sldId id="272" r:id="rId12"/>
    <p:sldId id="274" r:id="rId13"/>
    <p:sldId id="276" r:id="rId14"/>
    <p:sldId id="277" r:id="rId15"/>
    <p:sldId id="27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1"/>
            <p14:sldId id="275"/>
            <p14:sldId id="272"/>
            <p14:sldId id="274"/>
            <p14:sldId id="276"/>
            <p14:sldId id="277"/>
            <p14:sldId id="278"/>
            <p14:sldId id="273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B4072-3419-44D8-82EA-346032B77FE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1A5F9B-8FB2-4976-AEBB-029B089EE769}">
      <dgm:prSet phldrT="[文本]" phldr="1"/>
      <dgm:spPr/>
      <dgm:t>
        <a:bodyPr/>
        <a:lstStyle/>
        <a:p>
          <a:endParaRPr lang="zh-CN" altLang="en-US"/>
        </a:p>
      </dgm:t>
    </dgm:pt>
    <dgm:pt modelId="{5E9758BF-D79A-467A-B0E5-A0372BF4D689}" type="parTrans" cxnId="{E7BB1E59-3481-4A87-A626-1385A18FB9DC}">
      <dgm:prSet/>
      <dgm:spPr/>
      <dgm:t>
        <a:bodyPr/>
        <a:lstStyle/>
        <a:p>
          <a:endParaRPr lang="zh-CN" altLang="en-US"/>
        </a:p>
      </dgm:t>
    </dgm:pt>
    <dgm:pt modelId="{D9C2BF3E-080D-431C-A74E-67283E4F1F16}" type="sibTrans" cxnId="{E7BB1E59-3481-4A87-A626-1385A18FB9DC}">
      <dgm:prSet/>
      <dgm:spPr/>
      <dgm:t>
        <a:bodyPr/>
        <a:lstStyle/>
        <a:p>
          <a:endParaRPr lang="zh-CN" altLang="en-US"/>
        </a:p>
      </dgm:t>
    </dgm:pt>
    <dgm:pt modelId="{F716D3E8-D07E-4052-8F31-22BEAA740E73}">
      <dgm:prSet phldrT="[文本]"/>
      <dgm:spPr/>
      <dgm:t>
        <a:bodyPr/>
        <a:lstStyle/>
        <a:p>
          <a:r>
            <a:rPr lang="zh-CN" altLang="en-US" dirty="0" smtClean="0"/>
            <a:t>继续当前的自研模式</a:t>
          </a:r>
          <a:endParaRPr lang="zh-CN" altLang="en-US" dirty="0"/>
        </a:p>
      </dgm:t>
    </dgm:pt>
    <dgm:pt modelId="{D36FA83F-D6B7-4949-A0B0-307CE606301B}" type="parTrans" cxnId="{E2BD1ADB-E3A3-4407-8DFA-A48347440272}">
      <dgm:prSet/>
      <dgm:spPr/>
      <dgm:t>
        <a:bodyPr/>
        <a:lstStyle/>
        <a:p>
          <a:endParaRPr lang="zh-CN" altLang="en-US"/>
        </a:p>
      </dgm:t>
    </dgm:pt>
    <dgm:pt modelId="{2FBFE4E5-D6B2-458C-84F1-D7D5C39D439E}" type="sibTrans" cxnId="{E2BD1ADB-E3A3-4407-8DFA-A48347440272}">
      <dgm:prSet/>
      <dgm:spPr/>
      <dgm:t>
        <a:bodyPr/>
        <a:lstStyle/>
        <a:p>
          <a:endParaRPr lang="zh-CN" altLang="en-US"/>
        </a:p>
      </dgm:t>
    </dgm:pt>
    <dgm:pt modelId="{9C1CA6BC-5705-4B1F-94C5-078AFED221E4}">
      <dgm:prSet phldrT="[文本]" phldr="1"/>
      <dgm:spPr/>
      <dgm:t>
        <a:bodyPr/>
        <a:lstStyle/>
        <a:p>
          <a:endParaRPr lang="zh-CN" altLang="en-US"/>
        </a:p>
      </dgm:t>
    </dgm:pt>
    <dgm:pt modelId="{8A9AAA77-3033-48B8-8B12-C2109CE731BD}" type="parTrans" cxnId="{D8ED9CCA-C95A-4266-93D7-6941B0B2203E}">
      <dgm:prSet/>
      <dgm:spPr/>
      <dgm:t>
        <a:bodyPr/>
        <a:lstStyle/>
        <a:p>
          <a:endParaRPr lang="zh-CN" altLang="en-US"/>
        </a:p>
      </dgm:t>
    </dgm:pt>
    <dgm:pt modelId="{C408C935-75D4-4216-8841-91A1CFCA9655}" type="sibTrans" cxnId="{D8ED9CCA-C95A-4266-93D7-6941B0B2203E}">
      <dgm:prSet/>
      <dgm:spPr/>
      <dgm:t>
        <a:bodyPr/>
        <a:lstStyle/>
        <a:p>
          <a:endParaRPr lang="zh-CN" altLang="en-US"/>
        </a:p>
      </dgm:t>
    </dgm:pt>
    <dgm:pt modelId="{670D4072-F894-425C-8509-4C189545641C}">
      <dgm:prSet phldrT="[文本]"/>
      <dgm:spPr/>
      <dgm:t>
        <a:bodyPr/>
        <a:lstStyle/>
        <a:p>
          <a:r>
            <a:rPr lang="zh-CN" altLang="en-US" dirty="0" smtClean="0"/>
            <a:t>与各部门形成基于共同目标的协作主题研究，成果共享</a:t>
          </a:r>
          <a:endParaRPr lang="zh-CN" altLang="en-US" dirty="0"/>
        </a:p>
      </dgm:t>
    </dgm:pt>
    <dgm:pt modelId="{2EEF4D8C-A413-4DBD-BAE5-18F630277AF2}" type="parTrans" cxnId="{0B7A7370-2E4F-4DA5-9DAE-B92D2FBC11F2}">
      <dgm:prSet/>
      <dgm:spPr/>
      <dgm:t>
        <a:bodyPr/>
        <a:lstStyle/>
        <a:p>
          <a:endParaRPr lang="zh-CN" altLang="en-US"/>
        </a:p>
      </dgm:t>
    </dgm:pt>
    <dgm:pt modelId="{BBC8680E-D934-40BB-BE19-D57CB7B44E4C}" type="sibTrans" cxnId="{0B7A7370-2E4F-4DA5-9DAE-B92D2FBC11F2}">
      <dgm:prSet/>
      <dgm:spPr/>
      <dgm:t>
        <a:bodyPr/>
        <a:lstStyle/>
        <a:p>
          <a:endParaRPr lang="zh-CN" altLang="en-US"/>
        </a:p>
      </dgm:t>
    </dgm:pt>
    <dgm:pt modelId="{0ECC3562-F80D-448D-B65C-8911E36377E8}">
      <dgm:prSet phldrT="[文本]" phldr="1"/>
      <dgm:spPr/>
      <dgm:t>
        <a:bodyPr/>
        <a:lstStyle/>
        <a:p>
          <a:endParaRPr lang="zh-CN" altLang="en-US" dirty="0"/>
        </a:p>
      </dgm:t>
    </dgm:pt>
    <dgm:pt modelId="{E2F5E5A3-2183-4DFF-9038-9C660F434020}" type="parTrans" cxnId="{A17D5023-F311-4115-BDDA-2A75FF631D52}">
      <dgm:prSet/>
      <dgm:spPr/>
      <dgm:t>
        <a:bodyPr/>
        <a:lstStyle/>
        <a:p>
          <a:endParaRPr lang="zh-CN" altLang="en-US"/>
        </a:p>
      </dgm:t>
    </dgm:pt>
    <dgm:pt modelId="{8976DB78-524D-4D1A-8B5E-C961D7D8C5C4}" type="sibTrans" cxnId="{A17D5023-F311-4115-BDDA-2A75FF631D52}">
      <dgm:prSet/>
      <dgm:spPr/>
      <dgm:t>
        <a:bodyPr/>
        <a:lstStyle/>
        <a:p>
          <a:endParaRPr lang="zh-CN" altLang="en-US"/>
        </a:p>
      </dgm:t>
    </dgm:pt>
    <dgm:pt modelId="{3EBEC76A-90D0-4E89-BA5F-684378FD9753}">
      <dgm:prSet phldrT="[文本]"/>
      <dgm:spPr/>
      <dgm:t>
        <a:bodyPr/>
        <a:lstStyle/>
        <a:p>
          <a:r>
            <a:rPr lang="zh-CN" altLang="en-US" dirty="0" smtClean="0"/>
            <a:t>进入到</a:t>
          </a:r>
          <a:r>
            <a:rPr lang="en-US" altLang="zh-CN" dirty="0" smtClean="0"/>
            <a:t>HIS</a:t>
          </a:r>
          <a:r>
            <a:rPr lang="zh-CN" altLang="en-US" dirty="0" smtClean="0"/>
            <a:t>项目组直接参与系统分析和架构工作</a:t>
          </a:r>
          <a:endParaRPr lang="zh-CN" altLang="en-US" dirty="0"/>
        </a:p>
      </dgm:t>
    </dgm:pt>
    <dgm:pt modelId="{6C8C2DB8-40A9-4A59-B0D3-B455795F7D8C}" type="parTrans" cxnId="{FC6AD297-956D-4BBF-BCA9-70ED3785A149}">
      <dgm:prSet/>
      <dgm:spPr/>
      <dgm:t>
        <a:bodyPr/>
        <a:lstStyle/>
        <a:p>
          <a:endParaRPr lang="zh-CN" altLang="en-US"/>
        </a:p>
      </dgm:t>
    </dgm:pt>
    <dgm:pt modelId="{66CCF9E3-5E00-4AC6-AD8D-38F52D6CD5A9}" type="sibTrans" cxnId="{FC6AD297-956D-4BBF-BCA9-70ED3785A149}">
      <dgm:prSet/>
      <dgm:spPr/>
      <dgm:t>
        <a:bodyPr/>
        <a:lstStyle/>
        <a:p>
          <a:endParaRPr lang="zh-CN" altLang="en-US"/>
        </a:p>
      </dgm:t>
    </dgm:pt>
    <dgm:pt modelId="{7F9CA10F-3EEB-48C0-883A-61F1FCBD1C90}" type="pres">
      <dgm:prSet presAssocID="{A4DB4072-3419-44D8-82EA-346032B77FE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4604A0-0F81-4FC4-9767-5B80FD1309DB}" type="pres">
      <dgm:prSet presAssocID="{961A5F9B-8FB2-4976-AEBB-029B089EE769}" presName="compositeNode" presStyleCnt="0">
        <dgm:presLayoutVars>
          <dgm:bulletEnabled val="1"/>
        </dgm:presLayoutVars>
      </dgm:prSet>
      <dgm:spPr/>
    </dgm:pt>
    <dgm:pt modelId="{FB55BAAA-E896-4465-A694-0B38C9C6AD1F}" type="pres">
      <dgm:prSet presAssocID="{961A5F9B-8FB2-4976-AEBB-029B089EE769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09A1361E-1CB1-4CC2-8517-7DD5619ACDD1}" type="pres">
      <dgm:prSet presAssocID="{961A5F9B-8FB2-4976-AEBB-029B089EE76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55703-A703-4A7E-88B9-8259B3000901}" type="pres">
      <dgm:prSet presAssocID="{961A5F9B-8FB2-4976-AEBB-029B089EE769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30DA8-3DA1-4406-8290-D841A383352B}" type="pres">
      <dgm:prSet presAssocID="{D9C2BF3E-080D-431C-A74E-67283E4F1F16}" presName="sibTrans" presStyleCnt="0"/>
      <dgm:spPr/>
    </dgm:pt>
    <dgm:pt modelId="{8D4E7B15-AC36-44F0-B6C4-7B2D232B127C}" type="pres">
      <dgm:prSet presAssocID="{9C1CA6BC-5705-4B1F-94C5-078AFED221E4}" presName="compositeNode" presStyleCnt="0">
        <dgm:presLayoutVars>
          <dgm:bulletEnabled val="1"/>
        </dgm:presLayoutVars>
      </dgm:prSet>
      <dgm:spPr/>
    </dgm:pt>
    <dgm:pt modelId="{D28B5089-6FF2-4E2A-AD75-E33881BD0684}" type="pres">
      <dgm:prSet presAssocID="{9C1CA6BC-5705-4B1F-94C5-078AFED221E4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74FB6CA8-B1C3-4066-812D-D23553B4FC7A}" type="pres">
      <dgm:prSet presAssocID="{9C1CA6BC-5705-4B1F-94C5-078AFED221E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DED19-40AD-4761-A2B5-4E88A7CADBBB}" type="pres">
      <dgm:prSet presAssocID="{9C1CA6BC-5705-4B1F-94C5-078AFED221E4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A0A380-F2AC-4412-BCC5-4632D8C8B02E}" type="pres">
      <dgm:prSet presAssocID="{C408C935-75D4-4216-8841-91A1CFCA9655}" presName="sibTrans" presStyleCnt="0"/>
      <dgm:spPr/>
    </dgm:pt>
    <dgm:pt modelId="{502EA8C4-4D8F-44BC-B9E0-92A2403B9391}" type="pres">
      <dgm:prSet presAssocID="{0ECC3562-F80D-448D-B65C-8911E36377E8}" presName="compositeNode" presStyleCnt="0">
        <dgm:presLayoutVars>
          <dgm:bulletEnabled val="1"/>
        </dgm:presLayoutVars>
      </dgm:prSet>
      <dgm:spPr/>
    </dgm:pt>
    <dgm:pt modelId="{F09EE712-02F6-4E41-BB9B-695F100D06C6}" type="pres">
      <dgm:prSet presAssocID="{0ECC3562-F80D-448D-B65C-8911E36377E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zh-CN" altLang="en-US"/>
        </a:p>
      </dgm:t>
    </dgm:pt>
    <dgm:pt modelId="{7F1C4D6B-0D94-4EE3-AFD7-9566F479C3B2}" type="pres">
      <dgm:prSet presAssocID="{0ECC3562-F80D-448D-B65C-8911E36377E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8D55C-4504-4022-94CF-252788CEB4A4}" type="pres">
      <dgm:prSet presAssocID="{0ECC3562-F80D-448D-B65C-8911E36377E8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2E15CE-3B62-4723-AC2B-68F0C3F5E1D5}" type="presOf" srcId="{F716D3E8-D07E-4052-8F31-22BEAA740E73}" destId="{09A1361E-1CB1-4CC2-8517-7DD5619ACDD1}" srcOrd="0" destOrd="0" presId="urn:microsoft.com/office/officeart/2005/8/layout/hList2"/>
    <dgm:cxn modelId="{E7BB1E59-3481-4A87-A626-1385A18FB9DC}" srcId="{A4DB4072-3419-44D8-82EA-346032B77FE6}" destId="{961A5F9B-8FB2-4976-AEBB-029B089EE769}" srcOrd="0" destOrd="0" parTransId="{5E9758BF-D79A-467A-B0E5-A0372BF4D689}" sibTransId="{D9C2BF3E-080D-431C-A74E-67283E4F1F16}"/>
    <dgm:cxn modelId="{AECFB298-6237-4285-A1FA-96E6B4FFCF58}" type="presOf" srcId="{9C1CA6BC-5705-4B1F-94C5-078AFED221E4}" destId="{1B9DED19-40AD-4761-A2B5-4E88A7CADBBB}" srcOrd="0" destOrd="0" presId="urn:microsoft.com/office/officeart/2005/8/layout/hList2"/>
    <dgm:cxn modelId="{CF2BFC16-2194-4681-8DC9-0140A11DC68B}" type="presOf" srcId="{961A5F9B-8FB2-4976-AEBB-029B089EE769}" destId="{FEF55703-A703-4A7E-88B9-8259B3000901}" srcOrd="0" destOrd="0" presId="urn:microsoft.com/office/officeart/2005/8/layout/hList2"/>
    <dgm:cxn modelId="{D8ED9CCA-C95A-4266-93D7-6941B0B2203E}" srcId="{A4DB4072-3419-44D8-82EA-346032B77FE6}" destId="{9C1CA6BC-5705-4B1F-94C5-078AFED221E4}" srcOrd="1" destOrd="0" parTransId="{8A9AAA77-3033-48B8-8B12-C2109CE731BD}" sibTransId="{C408C935-75D4-4216-8841-91A1CFCA9655}"/>
    <dgm:cxn modelId="{70867487-8C3B-4BE2-80FA-EBF92F0212AE}" type="presOf" srcId="{670D4072-F894-425C-8509-4C189545641C}" destId="{74FB6CA8-B1C3-4066-812D-D23553B4FC7A}" srcOrd="0" destOrd="0" presId="urn:microsoft.com/office/officeart/2005/8/layout/hList2"/>
    <dgm:cxn modelId="{E2BD1ADB-E3A3-4407-8DFA-A48347440272}" srcId="{961A5F9B-8FB2-4976-AEBB-029B089EE769}" destId="{F716D3E8-D07E-4052-8F31-22BEAA740E73}" srcOrd="0" destOrd="0" parTransId="{D36FA83F-D6B7-4949-A0B0-307CE606301B}" sibTransId="{2FBFE4E5-D6B2-458C-84F1-D7D5C39D439E}"/>
    <dgm:cxn modelId="{08CC5149-1DE9-4687-9721-0528C7763E59}" type="presOf" srcId="{0ECC3562-F80D-448D-B65C-8911E36377E8}" destId="{1B98D55C-4504-4022-94CF-252788CEB4A4}" srcOrd="0" destOrd="0" presId="urn:microsoft.com/office/officeart/2005/8/layout/hList2"/>
    <dgm:cxn modelId="{0B7A7370-2E4F-4DA5-9DAE-B92D2FBC11F2}" srcId="{9C1CA6BC-5705-4B1F-94C5-078AFED221E4}" destId="{670D4072-F894-425C-8509-4C189545641C}" srcOrd="0" destOrd="0" parTransId="{2EEF4D8C-A413-4DBD-BAE5-18F630277AF2}" sibTransId="{BBC8680E-D934-40BB-BE19-D57CB7B44E4C}"/>
    <dgm:cxn modelId="{FB59B66D-0CB6-4383-9BC5-914A66D30473}" type="presOf" srcId="{A4DB4072-3419-44D8-82EA-346032B77FE6}" destId="{7F9CA10F-3EEB-48C0-883A-61F1FCBD1C90}" srcOrd="0" destOrd="0" presId="urn:microsoft.com/office/officeart/2005/8/layout/hList2"/>
    <dgm:cxn modelId="{FC6AD297-956D-4BBF-BCA9-70ED3785A149}" srcId="{0ECC3562-F80D-448D-B65C-8911E36377E8}" destId="{3EBEC76A-90D0-4E89-BA5F-684378FD9753}" srcOrd="0" destOrd="0" parTransId="{6C8C2DB8-40A9-4A59-B0D3-B455795F7D8C}" sibTransId="{66CCF9E3-5E00-4AC6-AD8D-38F52D6CD5A9}"/>
    <dgm:cxn modelId="{A17D5023-F311-4115-BDDA-2A75FF631D52}" srcId="{A4DB4072-3419-44D8-82EA-346032B77FE6}" destId="{0ECC3562-F80D-448D-B65C-8911E36377E8}" srcOrd="2" destOrd="0" parTransId="{E2F5E5A3-2183-4DFF-9038-9C660F434020}" sibTransId="{8976DB78-524D-4D1A-8B5E-C961D7D8C5C4}"/>
    <dgm:cxn modelId="{0865BB70-00CE-4F0F-8D48-CB96A218585C}" type="presOf" srcId="{3EBEC76A-90D0-4E89-BA5F-684378FD9753}" destId="{7F1C4D6B-0D94-4EE3-AFD7-9566F479C3B2}" srcOrd="0" destOrd="0" presId="urn:microsoft.com/office/officeart/2005/8/layout/hList2"/>
    <dgm:cxn modelId="{CB43F012-E489-4DD1-941F-9E6C7183F7D3}" type="presParOf" srcId="{7F9CA10F-3EEB-48C0-883A-61F1FCBD1C90}" destId="{EE4604A0-0F81-4FC4-9767-5B80FD1309DB}" srcOrd="0" destOrd="0" presId="urn:microsoft.com/office/officeart/2005/8/layout/hList2"/>
    <dgm:cxn modelId="{EF05FC25-5AA3-45C6-991C-EAA1B7F9540E}" type="presParOf" srcId="{EE4604A0-0F81-4FC4-9767-5B80FD1309DB}" destId="{FB55BAAA-E896-4465-A694-0B38C9C6AD1F}" srcOrd="0" destOrd="0" presId="urn:microsoft.com/office/officeart/2005/8/layout/hList2"/>
    <dgm:cxn modelId="{63B21C43-9640-4AA0-AC82-CAEAA06912DA}" type="presParOf" srcId="{EE4604A0-0F81-4FC4-9767-5B80FD1309DB}" destId="{09A1361E-1CB1-4CC2-8517-7DD5619ACDD1}" srcOrd="1" destOrd="0" presId="urn:microsoft.com/office/officeart/2005/8/layout/hList2"/>
    <dgm:cxn modelId="{88280223-FC7D-4EE6-92E6-21B65DD45F62}" type="presParOf" srcId="{EE4604A0-0F81-4FC4-9767-5B80FD1309DB}" destId="{FEF55703-A703-4A7E-88B9-8259B3000901}" srcOrd="2" destOrd="0" presId="urn:microsoft.com/office/officeart/2005/8/layout/hList2"/>
    <dgm:cxn modelId="{894F2472-255F-4AC4-A290-B087007131DC}" type="presParOf" srcId="{7F9CA10F-3EEB-48C0-883A-61F1FCBD1C90}" destId="{BBF30DA8-3DA1-4406-8290-D841A383352B}" srcOrd="1" destOrd="0" presId="urn:microsoft.com/office/officeart/2005/8/layout/hList2"/>
    <dgm:cxn modelId="{6934DAB3-25BE-4990-9508-E708778E2353}" type="presParOf" srcId="{7F9CA10F-3EEB-48C0-883A-61F1FCBD1C90}" destId="{8D4E7B15-AC36-44F0-B6C4-7B2D232B127C}" srcOrd="2" destOrd="0" presId="urn:microsoft.com/office/officeart/2005/8/layout/hList2"/>
    <dgm:cxn modelId="{643C60A5-F364-4431-8212-9E99303A74F3}" type="presParOf" srcId="{8D4E7B15-AC36-44F0-B6C4-7B2D232B127C}" destId="{D28B5089-6FF2-4E2A-AD75-E33881BD0684}" srcOrd="0" destOrd="0" presId="urn:microsoft.com/office/officeart/2005/8/layout/hList2"/>
    <dgm:cxn modelId="{9F48E2F1-E768-4315-8FF5-8F56E9BC189F}" type="presParOf" srcId="{8D4E7B15-AC36-44F0-B6C4-7B2D232B127C}" destId="{74FB6CA8-B1C3-4066-812D-D23553B4FC7A}" srcOrd="1" destOrd="0" presId="urn:microsoft.com/office/officeart/2005/8/layout/hList2"/>
    <dgm:cxn modelId="{165E007D-2669-4375-9F03-E8FFBC31D2DD}" type="presParOf" srcId="{8D4E7B15-AC36-44F0-B6C4-7B2D232B127C}" destId="{1B9DED19-40AD-4761-A2B5-4E88A7CADBBB}" srcOrd="2" destOrd="0" presId="urn:microsoft.com/office/officeart/2005/8/layout/hList2"/>
    <dgm:cxn modelId="{E9BEC8F0-D572-4536-AE34-2B6AF6C5642B}" type="presParOf" srcId="{7F9CA10F-3EEB-48C0-883A-61F1FCBD1C90}" destId="{F8A0A380-F2AC-4412-BCC5-4632D8C8B02E}" srcOrd="3" destOrd="0" presId="urn:microsoft.com/office/officeart/2005/8/layout/hList2"/>
    <dgm:cxn modelId="{F1648455-F208-4E58-857F-C587BFF22EBB}" type="presParOf" srcId="{7F9CA10F-3EEB-48C0-883A-61F1FCBD1C90}" destId="{502EA8C4-4D8F-44BC-B9E0-92A2403B9391}" srcOrd="4" destOrd="0" presId="urn:microsoft.com/office/officeart/2005/8/layout/hList2"/>
    <dgm:cxn modelId="{A4AE5AE4-0B23-486C-82EC-F516500F845B}" type="presParOf" srcId="{502EA8C4-4D8F-44BC-B9E0-92A2403B9391}" destId="{F09EE712-02F6-4E41-BB9B-695F100D06C6}" srcOrd="0" destOrd="0" presId="urn:microsoft.com/office/officeart/2005/8/layout/hList2"/>
    <dgm:cxn modelId="{5A072B95-FCEF-44EC-8171-8AB6BD857A80}" type="presParOf" srcId="{502EA8C4-4D8F-44BC-B9E0-92A2403B9391}" destId="{7F1C4D6B-0D94-4EE3-AFD7-9566F479C3B2}" srcOrd="1" destOrd="0" presId="urn:microsoft.com/office/officeart/2005/8/layout/hList2"/>
    <dgm:cxn modelId="{E8C6432A-F83F-4EC9-813A-EBFC0AC55F9B}" type="presParOf" srcId="{502EA8C4-4D8F-44BC-B9E0-92A2403B9391}" destId="{1B98D55C-4504-4022-94CF-252788CEB4A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55703-A703-4A7E-88B9-8259B3000901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-1867795" y="2772097"/>
        <a:ext cx="4226560" cy="392277"/>
      </dsp:txXfrm>
    </dsp:sp>
    <dsp:sp modelId="{09A1361E-1CB1-4CC2-8517-7DD5619ACDD1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34596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继续当前的自研模式</a:t>
          </a:r>
          <a:endParaRPr lang="zh-CN" altLang="en-US" sz="2500" kern="1200" dirty="0"/>
        </a:p>
      </dsp:txBody>
      <dsp:txXfrm>
        <a:off x="441623" y="854956"/>
        <a:ext cx="1953958" cy="4226560"/>
      </dsp:txXfrm>
    </dsp:sp>
    <dsp:sp modelId="{FB55BAAA-E896-4465-A694-0B38C9C6AD1F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DED19-40AD-4761-A2B5-4E88A7CADBBB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973740" y="2772097"/>
        <a:ext cx="4226560" cy="392277"/>
      </dsp:txXfrm>
    </dsp:sp>
    <dsp:sp modelId="{74FB6CA8-B1C3-4066-812D-D23553B4FC7A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34596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与各部门形成基于共同目标的协作主题研究，成果共享</a:t>
          </a:r>
          <a:endParaRPr lang="zh-CN" altLang="en-US" sz="2500" kern="1200" dirty="0"/>
        </a:p>
      </dsp:txBody>
      <dsp:txXfrm>
        <a:off x="3283159" y="854956"/>
        <a:ext cx="1953958" cy="4226560"/>
      </dsp:txXfrm>
    </dsp:sp>
    <dsp:sp modelId="{D28B5089-6FF2-4E2A-AD75-E33881BD0684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8D55C-4504-4022-94CF-252788CEB4A4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3815276" y="2772097"/>
        <a:ext cx="4226560" cy="392277"/>
      </dsp:txXfrm>
    </dsp:sp>
    <dsp:sp modelId="{7F1C4D6B-0D94-4EE3-AFD7-9566F479C3B2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34596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进入到</a:t>
          </a:r>
          <a:r>
            <a:rPr lang="en-US" altLang="zh-CN" sz="2500" kern="1200" dirty="0" smtClean="0"/>
            <a:t>HIS</a:t>
          </a:r>
          <a:r>
            <a:rPr lang="zh-CN" altLang="en-US" sz="2500" kern="1200" dirty="0" smtClean="0"/>
            <a:t>项目组直接参与系统分析和架构工作</a:t>
          </a:r>
          <a:endParaRPr lang="zh-CN" altLang="en-US" sz="2500" kern="1200" dirty="0"/>
        </a:p>
      </dsp:txBody>
      <dsp:txXfrm>
        <a:off x="6124695" y="854956"/>
        <a:ext cx="1953958" cy="4226560"/>
      </dsp:txXfrm>
    </dsp:sp>
    <dsp:sp modelId="{F09EE712-02F6-4E41-BB9B-695F100D06C6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2/28/2017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滚起了一种单向推进的探索性工作（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封邮件）</a:t>
            </a:r>
            <a:endParaRPr lang="en-US" altLang="zh-CN" dirty="0" smtClean="0"/>
          </a:p>
          <a:p>
            <a:r>
              <a:rPr lang="zh-CN" altLang="en-US" dirty="0" smtClean="0"/>
              <a:t>对于该工作与现存研发工作的关系未明确</a:t>
            </a:r>
            <a:endParaRPr lang="en-US" altLang="zh-CN" dirty="0"/>
          </a:p>
          <a:p>
            <a:r>
              <a:rPr lang="zh-CN" altLang="en-US" dirty="0" smtClean="0"/>
              <a:t>对于该工作短期的价值和推进方式待探索</a:t>
            </a:r>
            <a:endParaRPr lang="en-US" altLang="zh-CN" dirty="0" smtClean="0"/>
          </a:p>
          <a:p>
            <a:r>
              <a:rPr lang="zh-CN" altLang="en-US" b="1" dirty="0" smtClean="0"/>
              <a:t>希望可以和</a:t>
            </a:r>
            <a:r>
              <a:rPr lang="en-US" altLang="zh-CN" b="1" dirty="0" smtClean="0"/>
              <a:t>HIS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EMR</a:t>
            </a:r>
            <a:r>
              <a:rPr lang="zh-CN" altLang="en-US" b="1" dirty="0" smtClean="0"/>
              <a:t>、院内平台等相关项目负责人有更深入的沟通，形成合作模式并能共享成果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38201" y="2419815"/>
            <a:ext cx="4090638" cy="11485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道路设计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45425574"/>
              </p:ext>
            </p:extLst>
          </p:nvPr>
        </p:nvGraphicFramePr>
        <p:xfrm>
          <a:off x="2098907" y="12088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6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继续当前的自研模式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分析门诊看病流程，并努力使门诊看病和住院治病流程做到合理的共享（如：患者一次住院和一次门诊都可以视其为对医院的一次访问）（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2658793" y="4684542"/>
            <a:ext cx="2250831" cy="1048746"/>
          </a:xfrm>
          <a:prstGeom prst="wedgeEllipseCallout">
            <a:avLst>
              <a:gd name="adj1" fmla="val -23958"/>
              <a:gd name="adj2" fmla="val 6479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担心绩效不被认可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2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1383127" cy="120886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与各部门形成基于共同目标的协作主题研究，成果</a:t>
            </a:r>
            <a:r>
              <a:rPr lang="zh-CN" altLang="en-US" dirty="0" smtClean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885662" cy="4351338"/>
          </a:xfrm>
        </p:spPr>
        <p:txBody>
          <a:bodyPr/>
          <a:lstStyle/>
          <a:p>
            <a:r>
              <a:rPr lang="zh-CN" altLang="en-US" dirty="0" smtClean="0"/>
              <a:t>与各方向负责人商讨该工作方式是否可以形成共同的研究主题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领域与应用的划分、实现扩展性的办法、如何加强领域代码的质量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在保有相互的独立性的情况下，成果是否可以深度影响软件和研发过程需观察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2658793" y="4684542"/>
            <a:ext cx="2250831" cy="1048746"/>
          </a:xfrm>
          <a:prstGeom prst="wedgeEllipseCallout">
            <a:avLst>
              <a:gd name="adj1" fmla="val -23958"/>
              <a:gd name="adj2" fmla="val 6479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担心没人</a:t>
            </a:r>
            <a:r>
              <a:rPr lang="en-US" altLang="zh-CN" b="1" dirty="0" smtClean="0">
                <a:solidFill>
                  <a:schemeClr val="tx1"/>
                </a:solidFill>
              </a:rPr>
              <a:t>care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4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进入到</a:t>
            </a:r>
            <a:r>
              <a:rPr lang="en-US" altLang="zh-CN" dirty="0"/>
              <a:t>HIS</a:t>
            </a:r>
            <a:r>
              <a:rPr lang="zh-CN" altLang="en-US" dirty="0"/>
              <a:t>项目组直接参与系统分析和架构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547516" cy="4351338"/>
          </a:xfrm>
        </p:spPr>
        <p:txBody>
          <a:bodyPr/>
          <a:lstStyle/>
          <a:p>
            <a:r>
              <a:rPr lang="zh-CN" altLang="en-US" dirty="0" smtClean="0"/>
              <a:t>项目组是否接纳</a:t>
            </a:r>
            <a:endParaRPr lang="en-US" altLang="zh-CN" dirty="0" smtClean="0"/>
          </a:p>
          <a:p>
            <a:r>
              <a:rPr lang="zh-CN" altLang="en-US" dirty="0" smtClean="0"/>
              <a:t>在现有环境下，是否可以充分发挥自身的价值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2658793" y="4337824"/>
            <a:ext cx="2950270" cy="1395464"/>
          </a:xfrm>
          <a:prstGeom prst="wedgeEllipseCallout">
            <a:avLst>
              <a:gd name="adj1" fmla="val -23958"/>
              <a:gd name="adj2" fmla="val 6479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担心自己是否可以适应或者太适应失去了方向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0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72" y="1801960"/>
            <a:ext cx="4103687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4796522" y="5186510"/>
            <a:ext cx="2593975" cy="5032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000" smtClean="0"/>
              <a:t>Copyright © 2008 Neusoft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698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29" y="2920732"/>
            <a:ext cx="3206398" cy="364363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965897" y="3319975"/>
            <a:ext cx="6597746" cy="2373265"/>
          </a:xfrm>
          <a:prstGeom prst="wedgeEllipseCallout">
            <a:avLst>
              <a:gd name="adj1" fmla="val -57720"/>
              <a:gd name="adj2" fmla="val 50052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该工作将在这些方面对外产生价值：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以医院业务为背景形成一个采用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工程方法的参考案例，有助于他人了解学习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由业务建模到编码实现的全过程。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在设计层面提供一个</a:t>
            </a:r>
            <a:r>
              <a:rPr lang="zh-CN" altLang="zh-CN" sz="1200" b="1" dirty="0">
                <a:solidFill>
                  <a:srgbClr val="FF0000"/>
                </a:solidFill>
              </a:rPr>
              <a:t>参考设计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，包括了</a:t>
            </a:r>
            <a:r>
              <a:rPr lang="zh-CN" altLang="zh-CN" sz="1200" b="1" dirty="0">
                <a:solidFill>
                  <a:srgbClr val="FF0000"/>
                </a:solidFill>
              </a:rPr>
              <a:t>子系统职责的划分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zh-CN" sz="1200" b="1" dirty="0">
                <a:solidFill>
                  <a:srgbClr val="FF0000"/>
                </a:solidFill>
              </a:rPr>
              <a:t>代码风格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、以及</a:t>
            </a:r>
            <a:r>
              <a:rPr lang="zh-CN" altLang="zh-CN" sz="1200" b="1" dirty="0">
                <a:solidFill>
                  <a:srgbClr val="FF0000"/>
                </a:solidFill>
              </a:rPr>
              <a:t>实体关系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提供一个展现</a:t>
            </a:r>
            <a:r>
              <a:rPr lang="zh-CN" altLang="zh-CN" sz="1200" b="1" dirty="0">
                <a:solidFill>
                  <a:srgbClr val="FF0000"/>
                </a:solidFill>
              </a:rPr>
              <a:t>将复杂业务软件系统的按着可变性的不同分为黑盒、灰盒和白盒复用的三个层次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，并对不同层次研发的方法、质量提出具体的要求。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存在经过研究期后将工作展开为实际的研发项目，并应用于实际客户。</a:t>
            </a: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68" y="2411951"/>
            <a:ext cx="2598651" cy="4381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生成器等）的方式来编写主要业务逻辑的模式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感谢：</a:t>
            </a:r>
            <a:endParaRPr lang="en-US" altLang="zh-CN" dirty="0" smtClean="0"/>
          </a:p>
          <a:p>
            <a:r>
              <a:rPr lang="zh-CN" altLang="en-US" dirty="0" smtClean="0"/>
              <a:t>彭金鑫（医嘱、收费、现场实施知识咨询）</a:t>
            </a:r>
            <a:endParaRPr lang="en-US" altLang="zh-CN" dirty="0" smtClean="0"/>
          </a:p>
          <a:p>
            <a:r>
              <a:rPr lang="zh-CN" altLang="en-US" dirty="0" smtClean="0"/>
              <a:t>文礼（帮助理清思路）</a:t>
            </a:r>
            <a:endParaRPr lang="en-US" altLang="zh-CN" dirty="0" smtClean="0"/>
          </a:p>
          <a:p>
            <a:r>
              <a:rPr lang="zh-CN" altLang="en-US" dirty="0" smtClean="0"/>
              <a:t>陈东（医嘱、软件设计思路）</a:t>
            </a:r>
            <a:endParaRPr lang="en-US" altLang="zh-CN" dirty="0" smtClean="0"/>
          </a:p>
          <a:p>
            <a:r>
              <a:rPr lang="zh-CN" altLang="en-US" dirty="0" smtClean="0"/>
              <a:t>陈佩（医嘱重要性、角色职责、业务知识）</a:t>
            </a:r>
            <a:endParaRPr lang="en-US" altLang="zh-CN" dirty="0" smtClean="0"/>
          </a:p>
          <a:p>
            <a:r>
              <a:rPr lang="zh-CN" altLang="en-US" dirty="0" smtClean="0"/>
              <a:t>雷永建（病历、设计思路交流、业务知识）</a:t>
            </a:r>
            <a:endParaRPr lang="en-US" altLang="zh-CN" dirty="0" smtClean="0"/>
          </a:p>
          <a:p>
            <a:r>
              <a:rPr lang="zh-CN" altLang="en-US" dirty="0" smtClean="0"/>
              <a:t>郑勋（病历、医嘱</a:t>
            </a:r>
            <a:r>
              <a:rPr lang="zh-CN" altLang="en-US" dirty="0"/>
              <a:t>、设计思路交流</a:t>
            </a:r>
            <a:r>
              <a:rPr lang="zh-CN" altLang="en-US" dirty="0" smtClean="0"/>
              <a:t>、业务知识）</a:t>
            </a:r>
            <a:endParaRPr lang="en-US" altLang="zh-CN" dirty="0" smtClean="0"/>
          </a:p>
          <a:p>
            <a:r>
              <a:rPr lang="zh-CN" altLang="en-US" dirty="0"/>
              <a:t>张天</a:t>
            </a:r>
            <a:r>
              <a:rPr lang="zh-CN" altLang="en-US" dirty="0" smtClean="0"/>
              <a:t>琪、曹洪梅（业务知识）</a:t>
            </a:r>
            <a:endParaRPr lang="en-US" altLang="zh-CN" dirty="0" smtClean="0"/>
          </a:p>
          <a:p>
            <a:r>
              <a:rPr lang="zh-CN" altLang="en-US" dirty="0" smtClean="0"/>
              <a:t>杨威（医嘱分解、软件设计）</a:t>
            </a:r>
            <a:endParaRPr lang="en-US" altLang="zh-CN" dirty="0" smtClean="0"/>
          </a:p>
          <a:p>
            <a:r>
              <a:rPr lang="zh-CN" altLang="en-US" dirty="0" smtClean="0"/>
              <a:t>孙清华（医嘱、</a:t>
            </a:r>
            <a:r>
              <a:rPr lang="zh-CN" altLang="en-US" dirty="0"/>
              <a:t>设计思路交流、业务知识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刘璇、杨舒雯（</a:t>
            </a:r>
            <a:r>
              <a:rPr lang="zh-CN" altLang="en-US" dirty="0" smtClean="0"/>
              <a:t>院间业务咨询）</a:t>
            </a:r>
            <a:endParaRPr lang="en-US" altLang="zh-CN" dirty="0" smtClean="0"/>
          </a:p>
          <a:p>
            <a:r>
              <a:rPr lang="zh-CN" altLang="en-US" dirty="0" smtClean="0"/>
              <a:t>武跃（方法过程交流）</a:t>
            </a:r>
            <a:endParaRPr lang="en-US" altLang="zh-CN" dirty="0" smtClean="0"/>
          </a:p>
          <a:p>
            <a:r>
              <a:rPr lang="zh-CN" altLang="en-US" dirty="0"/>
              <a:t>王</a:t>
            </a:r>
            <a:r>
              <a:rPr lang="zh-CN" altLang="en-US" dirty="0" smtClean="0"/>
              <a:t>英辉（医嘱概念、角色职责）</a:t>
            </a:r>
            <a:endParaRPr lang="en-US" altLang="zh-CN" dirty="0" smtClean="0"/>
          </a:p>
          <a:p>
            <a:r>
              <a:rPr lang="zh-CN" altLang="en-US" dirty="0" smtClean="0"/>
              <a:t>冯涛（</a:t>
            </a:r>
            <a:r>
              <a:rPr lang="zh-CN" altLang="en-US" dirty="0"/>
              <a:t>帮助理清</a:t>
            </a:r>
            <a:r>
              <a:rPr lang="zh-CN" altLang="en-US" dirty="0" smtClean="0"/>
              <a:t>思路、工作空间）</a:t>
            </a:r>
            <a:endParaRPr lang="en-US" altLang="zh-CN" dirty="0" smtClean="0"/>
          </a:p>
          <a:p>
            <a:r>
              <a:rPr lang="zh-CN" altLang="en-US" dirty="0" smtClean="0"/>
              <a:t>张陈（收费、子系统协作、工作空间）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94331"/>
              </p:ext>
            </p:extLst>
          </p:nvPr>
        </p:nvGraphicFramePr>
        <p:xfrm>
          <a:off x="604434" y="1554480"/>
          <a:ext cx="1098734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671"/>
                <a:gridCol w="1020147"/>
                <a:gridCol w="447352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分析了住院治病业务流程，以医嘱执行为线索覆盖了诊疗科室、药房、收费处、医技、住院处、病案室、医务科等相关科室，形成了业务到设计和代码的初始成果物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形成了一份初始的工作目标，并对目标做了一次基于价值的分解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未与事业部相关工作做深度合作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通过识别领域与应用逻辑，谋求拆分软件系统进而影响研发分工的办法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缺少实际业务差异情况的刺激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基于对业务的理解，设计了通过扩展核心概念（医嘱类型、医嘱执行条目、病历生成器等）的方式来编写主要业务逻辑的模式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通过代码模拟了一个患者从登记住院到出院结算，并将其病历归档到档案室的全过程，并可以实现重复模拟该过程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78752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1067</Words>
  <Application>Microsoft Office PowerPoint</Application>
  <PresentationFormat>宽屏</PresentationFormat>
  <Paragraphs>86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）</vt:lpstr>
      <vt:lpstr>状态说明（满意度： ）</vt:lpstr>
      <vt:lpstr>状态说明（满意度： ）</vt:lpstr>
      <vt:lpstr>状态说明（满意度： ）</vt:lpstr>
      <vt:lpstr>PowerPoint 演示文稿</vt:lpstr>
      <vt:lpstr>状态说明</vt:lpstr>
      <vt:lpstr>状态总结</vt:lpstr>
      <vt:lpstr>道路设计</vt:lpstr>
      <vt:lpstr>继续当前的自研模式</vt:lpstr>
      <vt:lpstr>与各部门形成基于共同目标的协作主题研究，成果共享</vt:lpstr>
      <vt:lpstr>进入到HIS项目组直接参与系统分析和架构工作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2017-02-28T01:15:18Z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