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64" r:id="rId5"/>
    <p:sldId id="265" r:id="rId6"/>
    <p:sldId id="269" r:id="rId7"/>
    <p:sldId id="266" r:id="rId8"/>
    <p:sldId id="267" r:id="rId9"/>
    <p:sldId id="272" r:id="rId10"/>
    <p:sldId id="271" r:id="rId11"/>
    <p:sldId id="2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9"/>
            <p14:sldId id="266"/>
            <p14:sldId id="267"/>
            <p14:sldId id="272"/>
            <p14:sldId id="271"/>
            <p14:sldId id="273"/>
            <p14:sldId id="268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92E7-68E3-4B7D-BE2B-78DBE70AEB7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2689-32FC-4520-815A-AACF67C2D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2017/2/27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4586068"/>
            <a:ext cx="10749367" cy="120886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38201" y="1825625"/>
            <a:ext cx="7503941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一个人，也要象一个团队一样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战斗（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刚哥说文化之刚哥说情怀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72" y="1801960"/>
            <a:ext cx="4103687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 txBox="1">
            <a:spLocks noChangeArrowheads="1"/>
          </p:cNvSpPr>
          <p:nvPr/>
        </p:nvSpPr>
        <p:spPr>
          <a:xfrm>
            <a:off x="4796522" y="5186510"/>
            <a:ext cx="2593975" cy="5032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1000" smtClean="0"/>
              <a:t>Copyright © 2008 Neusoft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8698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（其他）下一步</a:t>
            </a:r>
            <a:r>
              <a:rPr lang="zh-CN" altLang="en-US" dirty="0" smtClean="0"/>
              <a:t>自</a:t>
            </a:r>
            <a:r>
              <a:rPr lang="zh-CN" altLang="en-US" dirty="0"/>
              <a:t>驱动的工作计划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分析门诊看病流程，并努力使门诊看病和住院治病流程做到合理的共享（如：患者一次住院和一次门诊都可以视其为对医院的一次访问）（</a:t>
            </a:r>
            <a:r>
              <a:rPr lang="en-US" altLang="zh-CN" dirty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UI</a:t>
            </a:r>
            <a:r>
              <a:rPr lang="zh-CN" altLang="en-US" dirty="0" smtClean="0"/>
              <a:t>方面的投入，考虑通过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演示内核（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，为性能测试做准备（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59" y="3051373"/>
            <a:ext cx="5211831" cy="34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（约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工作展开方式：以业务理解为驱动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状态说明（满意度：</a:t>
            </a:r>
            <a:r>
              <a:rPr lang="en-US" altLang="zh-CN" dirty="0" smtClean="0">
                <a:sym typeface="Wingdings" panose="05000000000000000000" pitchFamily="2" charset="2"/>
              </a:rPr>
              <a:t>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29" y="2920732"/>
            <a:ext cx="3206398" cy="364363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965897" y="3319975"/>
            <a:ext cx="6597746" cy="2373265"/>
          </a:xfrm>
          <a:prstGeom prst="wedgeEllipseCallout">
            <a:avLst>
              <a:gd name="adj1" fmla="val -57720"/>
              <a:gd name="adj2" fmla="val 500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该工作将在这些方面对外产生价值：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以医院业务为背景形成一个采用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工程方法的参考案例，有助于他人了解学习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由业务建模到编码实现的全过程。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在设计层面提供一个参考设计，包括了子系统职责的划分，代码风格、以及实体关系等。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提供一个展现将复杂业务软件系统的按着可变性的不同分为黑盒、灰盒和白盒复用的三个层次，并对不同层次研发的方法、质量提出具体的要求。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存在经过研究期后将工作展开为实际的研发项目，并应用于实际客户。</a:t>
            </a: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76267" cy="4351338"/>
          </a:xfrm>
        </p:spPr>
        <p:txBody>
          <a:bodyPr/>
          <a:lstStyle/>
          <a:p>
            <a:r>
              <a:rPr lang="zh-CN" altLang="en-US" dirty="0" smtClean="0"/>
              <a:t>通过识别领域与应用逻辑，谋求拆分软件系统进而影响研发分工的办法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68" y="2411951"/>
            <a:ext cx="2598651" cy="4381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04" y="2478554"/>
            <a:ext cx="4130695" cy="42182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9966960" y="50063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966960" y="601980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966960" y="360426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56513" y="2711133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63136" y="4052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54633" y="5316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54632" y="298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生成器等）的方式来编写主要业务逻辑的模式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7990" cy="4351338"/>
          </a:xfrm>
        </p:spPr>
        <p:txBody>
          <a:bodyPr/>
          <a:lstStyle/>
          <a:p>
            <a:r>
              <a:rPr lang="zh-CN" altLang="en-US" dirty="0" smtClean="0"/>
              <a:t>滚起了一种单向推进的探索性工作（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封邮件）</a:t>
            </a:r>
            <a:endParaRPr lang="en-US" altLang="zh-CN" dirty="0" smtClean="0"/>
          </a:p>
          <a:p>
            <a:r>
              <a:rPr lang="zh-CN" altLang="en-US" dirty="0" smtClean="0"/>
              <a:t>对于该工作与现存研发工作的关系未明确</a:t>
            </a:r>
            <a:endParaRPr lang="en-US" altLang="zh-CN" dirty="0"/>
          </a:p>
          <a:p>
            <a:r>
              <a:rPr lang="zh-CN" altLang="en-US" dirty="0" smtClean="0"/>
              <a:t>对于该工作短期的价值和推进方式待探索</a:t>
            </a:r>
            <a:endParaRPr lang="en-US" altLang="zh-CN" dirty="0" smtClean="0"/>
          </a:p>
          <a:p>
            <a:r>
              <a:rPr lang="zh-CN" altLang="en-US" b="1" dirty="0" smtClean="0"/>
              <a:t>希望可以和</a:t>
            </a:r>
            <a:r>
              <a:rPr lang="en-US" altLang="zh-CN" b="1" dirty="0" smtClean="0"/>
              <a:t>HIS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EMR</a:t>
            </a:r>
            <a:r>
              <a:rPr lang="zh-CN" altLang="en-US" b="1" dirty="0" smtClean="0"/>
              <a:t>、院内平台等相关项目负责人有更深入的沟通，形成合作模式并能共享成果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032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46" y="126608"/>
            <a:ext cx="10860259" cy="673139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感谢：</a:t>
            </a:r>
            <a:endParaRPr lang="en-US" altLang="zh-CN" dirty="0" smtClean="0"/>
          </a:p>
          <a:p>
            <a:r>
              <a:rPr lang="zh-CN" altLang="en-US" dirty="0" smtClean="0"/>
              <a:t>彭金鑫（医嘱、收费、现场实施知识咨询）</a:t>
            </a:r>
            <a:endParaRPr lang="en-US" altLang="zh-CN" dirty="0" smtClean="0"/>
          </a:p>
          <a:p>
            <a:r>
              <a:rPr lang="zh-CN" altLang="en-US" dirty="0" smtClean="0"/>
              <a:t>文礼（帮助理清思路）</a:t>
            </a:r>
            <a:endParaRPr lang="en-US" altLang="zh-CN" dirty="0" smtClean="0"/>
          </a:p>
          <a:p>
            <a:r>
              <a:rPr lang="zh-CN" altLang="en-US" dirty="0" smtClean="0"/>
              <a:t>陈东（医嘱、软件设计思路）</a:t>
            </a:r>
            <a:endParaRPr lang="en-US" altLang="zh-CN" dirty="0" smtClean="0"/>
          </a:p>
          <a:p>
            <a:r>
              <a:rPr lang="zh-CN" altLang="en-US" dirty="0" smtClean="0"/>
              <a:t>陈佩（医嘱重要性、角色职责、业务知识）</a:t>
            </a:r>
            <a:endParaRPr lang="en-US" altLang="zh-CN" dirty="0" smtClean="0"/>
          </a:p>
          <a:p>
            <a:r>
              <a:rPr lang="zh-CN" altLang="en-US" dirty="0" smtClean="0"/>
              <a:t>雷永建（病历、设计思路交流、业务知识）</a:t>
            </a:r>
            <a:endParaRPr lang="en-US" altLang="zh-CN" dirty="0" smtClean="0"/>
          </a:p>
          <a:p>
            <a:r>
              <a:rPr lang="zh-CN" altLang="en-US" dirty="0" smtClean="0"/>
              <a:t>郑勋（病历、医嘱</a:t>
            </a:r>
            <a:r>
              <a:rPr lang="zh-CN" altLang="en-US" dirty="0"/>
              <a:t>、设计思路交流</a:t>
            </a:r>
            <a:r>
              <a:rPr lang="zh-CN" altLang="en-US" dirty="0" smtClean="0"/>
              <a:t>、业务知识）</a:t>
            </a:r>
            <a:endParaRPr lang="en-US" altLang="zh-CN" dirty="0" smtClean="0"/>
          </a:p>
          <a:p>
            <a:r>
              <a:rPr lang="zh-CN" altLang="en-US" dirty="0"/>
              <a:t>张天</a:t>
            </a:r>
            <a:r>
              <a:rPr lang="zh-CN" altLang="en-US" dirty="0" smtClean="0"/>
              <a:t>琪、曹洪梅（业务知识）</a:t>
            </a:r>
            <a:endParaRPr lang="en-US" altLang="zh-CN" dirty="0" smtClean="0"/>
          </a:p>
          <a:p>
            <a:r>
              <a:rPr lang="zh-CN" altLang="en-US" dirty="0" smtClean="0"/>
              <a:t>杨威（医嘱分解、软件设计）</a:t>
            </a:r>
            <a:endParaRPr lang="en-US" altLang="zh-CN" dirty="0" smtClean="0"/>
          </a:p>
          <a:p>
            <a:r>
              <a:rPr lang="zh-CN" altLang="en-US" dirty="0" smtClean="0"/>
              <a:t>孙清华（医嘱、</a:t>
            </a:r>
            <a:r>
              <a:rPr lang="zh-CN" altLang="en-US" dirty="0"/>
              <a:t>设计思路交流、业务知识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刘璇、杨舒雯（</a:t>
            </a:r>
            <a:r>
              <a:rPr lang="zh-CN" altLang="en-US" dirty="0" smtClean="0"/>
              <a:t>院间业务咨询）</a:t>
            </a:r>
            <a:endParaRPr lang="en-US" altLang="zh-CN" dirty="0" smtClean="0"/>
          </a:p>
          <a:p>
            <a:r>
              <a:rPr lang="zh-CN" altLang="en-US" dirty="0" smtClean="0"/>
              <a:t>武跃（方法过程交流）</a:t>
            </a:r>
            <a:endParaRPr lang="en-US" altLang="zh-CN" dirty="0" smtClean="0"/>
          </a:p>
          <a:p>
            <a:r>
              <a:rPr lang="zh-CN" altLang="en-US" dirty="0"/>
              <a:t>王</a:t>
            </a:r>
            <a:r>
              <a:rPr lang="zh-CN" altLang="en-US" dirty="0" smtClean="0"/>
              <a:t>英辉（医嘱概念、角色职责）</a:t>
            </a:r>
            <a:endParaRPr lang="en-US" altLang="zh-CN" dirty="0" smtClean="0"/>
          </a:p>
          <a:p>
            <a:r>
              <a:rPr lang="zh-CN" altLang="en-US" dirty="0" smtClean="0"/>
              <a:t>冯涛（</a:t>
            </a:r>
            <a:r>
              <a:rPr lang="zh-CN" altLang="en-US" dirty="0"/>
              <a:t>帮助理清</a:t>
            </a:r>
            <a:r>
              <a:rPr lang="zh-CN" altLang="en-US" dirty="0" smtClean="0"/>
              <a:t>思路、工作空间）</a:t>
            </a:r>
            <a:endParaRPr lang="en-US" altLang="zh-CN" dirty="0" smtClean="0"/>
          </a:p>
          <a:p>
            <a:r>
              <a:rPr lang="zh-CN" altLang="en-US" dirty="0" smtClean="0"/>
              <a:t>张陈（收费、子系统协作、工作空间）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748</Words>
  <Application>Microsoft Office PowerPoint</Application>
  <PresentationFormat>宽屏</PresentationFormat>
  <Paragraphs>56</Paragraphs>
  <Slides>11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状态报告 2017-2-27</vt:lpstr>
      <vt:lpstr>客观信息</vt:lpstr>
      <vt:lpstr>状态说明（满意度：）</vt:lpstr>
      <vt:lpstr>状态说明（满意度： ）</vt:lpstr>
      <vt:lpstr>状态说明（满意度： ）</vt:lpstr>
      <vt:lpstr>状态说明（满意度： ）</vt:lpstr>
      <vt:lpstr>状态说明（满意度： ）</vt:lpstr>
      <vt:lpstr>状态总结</vt:lpstr>
      <vt:lpstr>PowerPoint 演示文稿</vt:lpstr>
      <vt:lpstr>PowerPoint 演示文稿</vt:lpstr>
      <vt:lpstr>（其他）下一步自驱动的工作计划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2017-02-27T08:42:23Z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