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1" r:id="rId10"/>
    <p:sldId id="275" r:id="rId11"/>
    <p:sldId id="272" r:id="rId12"/>
    <p:sldId id="27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1"/>
            <p14:sldId id="275"/>
            <p14:sldId id="272"/>
            <p14:sldId id="276"/>
            <p14:sldId id="273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2017/3/1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滚起了一种单向推进的探索性工作（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封邮件）</a:t>
            </a:r>
            <a:endParaRPr lang="en-US" altLang="zh-CN" dirty="0" smtClean="0"/>
          </a:p>
          <a:p>
            <a:r>
              <a:rPr lang="zh-CN" altLang="en-US" b="1" dirty="0" smtClean="0"/>
              <a:t>希望</a:t>
            </a:r>
            <a:r>
              <a:rPr lang="zh-CN" altLang="en-US" b="1" dirty="0" smtClean="0"/>
              <a:t>可以和</a:t>
            </a:r>
            <a:r>
              <a:rPr lang="en-US" altLang="zh-CN" b="1" dirty="0" smtClean="0"/>
              <a:t>HIS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EMR</a:t>
            </a:r>
            <a:r>
              <a:rPr lang="zh-CN" altLang="en-US" b="1" dirty="0" smtClean="0"/>
              <a:t>、院内平台等相关项目负责人有更深入的沟通，形成合作模式并能共享</a:t>
            </a:r>
            <a:r>
              <a:rPr lang="zh-CN" altLang="en-US" b="1" dirty="0" smtClean="0"/>
              <a:t>成果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可以共同研究的话题：领域</a:t>
            </a:r>
            <a:r>
              <a:rPr lang="zh-CN" altLang="en-US" b="1" dirty="0"/>
              <a:t>与应用的划分、实现扩展性的办法、如何加强领域代码的</a:t>
            </a:r>
            <a:r>
              <a:rPr lang="zh-CN" altLang="en-US" b="1" dirty="0" smtClean="0"/>
              <a:t>质量等</a:t>
            </a: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分析门诊看病流程，并努力使门诊看病和住院治病流程做到合理的共享（如：患者一次住院和一次门诊都可以视其为对医院的一次访问）（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72" y="1801960"/>
            <a:ext cx="4103687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4796522" y="5186510"/>
            <a:ext cx="2593975" cy="5032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000" smtClean="0"/>
              <a:t>Copyright © 2008 Neusoft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698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29" y="2920732"/>
            <a:ext cx="3206398" cy="364363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965897" y="3319975"/>
            <a:ext cx="6597746" cy="2373265"/>
          </a:xfrm>
          <a:prstGeom prst="wedgeEllipseCallout">
            <a:avLst>
              <a:gd name="adj1" fmla="val -57720"/>
              <a:gd name="adj2" fmla="val 50052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该工作将在这些方面对外产生价值：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以医院业务为背景形成一个采用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工程方法的参考案例，有助于他人了解学习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由业务建模到编码实现的全过程。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在设计层面提供一个</a:t>
            </a:r>
            <a:r>
              <a:rPr lang="zh-CN" altLang="zh-CN" sz="1200" b="1" dirty="0">
                <a:solidFill>
                  <a:srgbClr val="FF0000"/>
                </a:solidFill>
              </a:rPr>
              <a:t>参考设计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，包括了</a:t>
            </a:r>
            <a:r>
              <a:rPr lang="zh-CN" altLang="zh-CN" sz="1200" b="1" dirty="0">
                <a:solidFill>
                  <a:srgbClr val="FF0000"/>
                </a:solidFill>
              </a:rPr>
              <a:t>子系统职责的划分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zh-CN" sz="1200" b="1" dirty="0">
                <a:solidFill>
                  <a:srgbClr val="FF0000"/>
                </a:solidFill>
              </a:rPr>
              <a:t>代码风格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、以及</a:t>
            </a:r>
            <a:r>
              <a:rPr lang="zh-CN" altLang="zh-CN" sz="1200" b="1" dirty="0">
                <a:solidFill>
                  <a:srgbClr val="FF0000"/>
                </a:solidFill>
              </a:rPr>
              <a:t>实体关系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提供一个展现</a:t>
            </a:r>
            <a:r>
              <a:rPr lang="zh-CN" altLang="zh-CN" sz="1200" b="1" dirty="0">
                <a:solidFill>
                  <a:srgbClr val="FF0000"/>
                </a:solidFill>
              </a:rPr>
              <a:t>将复杂业务软件系统的按着可变性的不同分为黑盒、灰盒和白盒复用的三个层次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，并对不同层次研发的方法、质量提出具体的要求。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存在经过研究期后将工作展开为实际的研发项目，并应用于实际客户。</a:t>
            </a: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68" y="2411951"/>
            <a:ext cx="2598651" cy="4381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生成器等）的方式来编写主要业务逻辑的模式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感谢：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彭金鑫（医嘱、收费、现场实施知识咨询）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文礼（帮助理清思路）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陈东（医嘱、软件设计思路）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陈佩（医嘱重要性、角色职责、业务知识）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雷永建（病历、设计思路交流、业务知识）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郑勋（病历、医嘱</a:t>
            </a:r>
            <a:r>
              <a:rPr lang="zh-CN" altLang="en-US" dirty="0">
                <a:solidFill>
                  <a:schemeClr val="bg1"/>
                </a:solidFill>
              </a:rPr>
              <a:t>、设计思路交流</a:t>
            </a:r>
            <a:r>
              <a:rPr lang="zh-CN" altLang="en-US" dirty="0" smtClean="0">
                <a:solidFill>
                  <a:schemeClr val="bg1"/>
                </a:solidFill>
              </a:rPr>
              <a:t>、业务知识）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张天</a:t>
            </a:r>
            <a:r>
              <a:rPr lang="zh-CN" altLang="en-US" dirty="0" smtClean="0">
                <a:solidFill>
                  <a:schemeClr val="bg1"/>
                </a:solidFill>
              </a:rPr>
              <a:t>琪、曹洪梅（业务知识）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杨威（医嘱分解、软件设计）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孙清华（医嘱、</a:t>
            </a:r>
            <a:r>
              <a:rPr lang="zh-CN" altLang="en-US" dirty="0">
                <a:solidFill>
                  <a:schemeClr val="bg1"/>
                </a:solidFill>
              </a:rPr>
              <a:t>设计思路交流、业务知识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刘璇、杨舒雯（</a:t>
            </a:r>
            <a:r>
              <a:rPr lang="zh-CN" altLang="en-US" dirty="0" smtClean="0">
                <a:solidFill>
                  <a:schemeClr val="bg1"/>
                </a:solidFill>
              </a:rPr>
              <a:t>院间业务咨询）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武跃（方法过程交流）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王</a:t>
            </a:r>
            <a:r>
              <a:rPr lang="zh-CN" altLang="en-US" dirty="0" smtClean="0">
                <a:solidFill>
                  <a:schemeClr val="bg1"/>
                </a:solidFill>
              </a:rPr>
              <a:t>英辉（医嘱概念、角色职责）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冯涛（</a:t>
            </a:r>
            <a:r>
              <a:rPr lang="zh-CN" altLang="en-US" dirty="0">
                <a:solidFill>
                  <a:schemeClr val="bg1"/>
                </a:solidFill>
              </a:rPr>
              <a:t>帮助理清</a:t>
            </a:r>
            <a:r>
              <a:rPr lang="zh-CN" altLang="en-US" dirty="0" smtClean="0">
                <a:solidFill>
                  <a:schemeClr val="bg1"/>
                </a:solidFill>
              </a:rPr>
              <a:t>思路、工作空间）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张陈（收费、子系统协作、工作空间）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94331"/>
              </p:ext>
            </p:extLst>
          </p:nvPr>
        </p:nvGraphicFramePr>
        <p:xfrm>
          <a:off x="604434" y="1554480"/>
          <a:ext cx="1098734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671"/>
                <a:gridCol w="1020147"/>
                <a:gridCol w="447352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分析了住院治病业务流程，以医嘱执行为线索覆盖了诊疗科室、药房、收费处、医技、住院处、病案室、医务科等相关科室，形成了业务到设计和代码的初始成果物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形成了一份初始的工作目标，并对目标做了一次基于价值的分解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未与事业部相关工作做深度合作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通过识别领域与应用逻辑，谋求拆分软件系统进而影响研发分工的办法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缺少实际业务差异情况的刺激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基于对业务的理解，设计了通过扩展核心概念（医嘱类型、医嘱执行条目、病历生成器等）的方式来编写主要业务逻辑的模式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通过代码模拟了一个患者从登记住院到出院结算，并将其病历归档到档案室的全过程，并可以实现重复模拟该过程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918</Words>
  <Application>Microsoft Office PowerPoint</Application>
  <PresentationFormat>宽屏</PresentationFormat>
  <Paragraphs>71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）</vt:lpstr>
      <vt:lpstr>状态说明（满意度： ）</vt:lpstr>
      <vt:lpstr>状态说明（满意度： ）</vt:lpstr>
      <vt:lpstr>状态说明（满意度： ）</vt:lpstr>
      <vt:lpstr>PowerPoint 演示文稿</vt:lpstr>
      <vt:lpstr>状态说明</vt:lpstr>
      <vt:lpstr>状态总结</vt:lpstr>
      <vt:lpstr>下一步计划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2017-03-01T02:52:52Z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