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64" r:id="rId5"/>
    <p:sldId id="265" r:id="rId6"/>
    <p:sldId id="269" r:id="rId7"/>
    <p:sldId id="266" r:id="rId8"/>
    <p:sldId id="267" r:id="rId9"/>
    <p:sldId id="272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9"/>
            <p14:sldId id="266"/>
            <p14:sldId id="267"/>
            <p14:sldId id="272"/>
            <p14:sldId id="268"/>
            <p14:sldId id="270"/>
            <p14:sldId id="271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92E7-68E3-4B7D-BE2B-78DBE70AEB7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2689-32FC-4520-815A-AACF67C2D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2017/2/27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4586068"/>
            <a:ext cx="10749367" cy="120886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38201" y="1825625"/>
            <a:ext cx="7503941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一个人，也要象一个团队一样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战斗（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刚哥说文化之刚哥说情怀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>
            <p:ph idx="1"/>
          </p:nvPr>
        </p:nvSpPr>
        <p:spPr>
          <a:xfrm>
            <a:off x="8024247" y="446991"/>
            <a:ext cx="4167753" cy="4351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自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希望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春暖花开，年轻十岁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2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46" y="126608"/>
            <a:ext cx="10860259" cy="673139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感谢：</a:t>
            </a:r>
            <a:endParaRPr lang="en-US" altLang="zh-CN" dirty="0" smtClean="0"/>
          </a:p>
          <a:p>
            <a:r>
              <a:rPr lang="zh-CN" altLang="en-US" dirty="0" smtClean="0"/>
              <a:t>彭金鑫（医嘱、收费、现场实施知识咨询）</a:t>
            </a:r>
            <a:endParaRPr lang="en-US" altLang="zh-CN" dirty="0" smtClean="0"/>
          </a:p>
          <a:p>
            <a:r>
              <a:rPr lang="zh-CN" altLang="en-US" dirty="0" smtClean="0"/>
              <a:t>文礼（帮助理清思路）</a:t>
            </a:r>
            <a:endParaRPr lang="en-US" altLang="zh-CN" dirty="0" smtClean="0"/>
          </a:p>
          <a:p>
            <a:r>
              <a:rPr lang="zh-CN" altLang="en-US" dirty="0" smtClean="0"/>
              <a:t>陈东（医嘱、软件设计思路）</a:t>
            </a:r>
            <a:endParaRPr lang="en-US" altLang="zh-CN" dirty="0" smtClean="0"/>
          </a:p>
          <a:p>
            <a:r>
              <a:rPr lang="zh-CN" altLang="en-US" dirty="0" smtClean="0"/>
              <a:t>陈佩（医嘱重要性、角色职责、业务知识）</a:t>
            </a:r>
            <a:endParaRPr lang="en-US" altLang="zh-CN" dirty="0" smtClean="0"/>
          </a:p>
          <a:p>
            <a:r>
              <a:rPr lang="zh-CN" altLang="en-US" dirty="0" smtClean="0"/>
              <a:t>雷永建（病历、设计思路交流、业务知识）</a:t>
            </a:r>
            <a:endParaRPr lang="en-US" altLang="zh-CN" dirty="0" smtClean="0"/>
          </a:p>
          <a:p>
            <a:r>
              <a:rPr lang="zh-CN" altLang="en-US" dirty="0" smtClean="0"/>
              <a:t>张天琪（业务知识）</a:t>
            </a:r>
            <a:endParaRPr lang="en-US" altLang="zh-CN" dirty="0" smtClean="0"/>
          </a:p>
          <a:p>
            <a:r>
              <a:rPr lang="zh-CN" altLang="en-US" dirty="0" smtClean="0"/>
              <a:t>郑勋（病历、医嘱</a:t>
            </a:r>
            <a:r>
              <a:rPr lang="zh-CN" altLang="en-US" dirty="0"/>
              <a:t>、设计思路交流</a:t>
            </a:r>
            <a:r>
              <a:rPr lang="zh-CN" altLang="en-US" dirty="0" smtClean="0"/>
              <a:t>、业务知识）</a:t>
            </a:r>
            <a:endParaRPr lang="en-US" altLang="zh-CN" dirty="0" smtClean="0"/>
          </a:p>
          <a:p>
            <a:r>
              <a:rPr lang="zh-CN" altLang="en-US" dirty="0" smtClean="0"/>
              <a:t>曹洪梅（业务知识）</a:t>
            </a:r>
            <a:endParaRPr lang="en-US" altLang="zh-CN" dirty="0" smtClean="0"/>
          </a:p>
          <a:p>
            <a:r>
              <a:rPr lang="zh-CN" altLang="en-US" dirty="0" smtClean="0"/>
              <a:t>杨威（医嘱分解、软件设计）</a:t>
            </a:r>
            <a:endParaRPr lang="en-US" altLang="zh-CN" dirty="0" smtClean="0"/>
          </a:p>
          <a:p>
            <a:r>
              <a:rPr lang="zh-CN" altLang="en-US" dirty="0" smtClean="0"/>
              <a:t>孙清华（医嘱、</a:t>
            </a:r>
            <a:r>
              <a:rPr lang="zh-CN" altLang="en-US" dirty="0"/>
              <a:t>设计思路交流、业务知识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刘璇（精神支持）</a:t>
            </a:r>
            <a:endParaRPr lang="en-US" altLang="zh-CN" dirty="0" smtClean="0"/>
          </a:p>
          <a:p>
            <a:r>
              <a:rPr lang="zh-CN" altLang="en-US" dirty="0" smtClean="0"/>
              <a:t>武跃（方法过程交流）</a:t>
            </a:r>
            <a:endParaRPr lang="en-US" altLang="zh-CN" dirty="0" smtClean="0"/>
          </a:p>
          <a:p>
            <a:r>
              <a:rPr lang="zh-CN" altLang="en-US" dirty="0" smtClean="0"/>
              <a:t>冯涛（</a:t>
            </a:r>
            <a:r>
              <a:rPr lang="zh-CN" altLang="en-US" dirty="0"/>
              <a:t>帮助理清</a:t>
            </a:r>
            <a:r>
              <a:rPr lang="zh-CN" altLang="en-US" dirty="0" smtClean="0"/>
              <a:t>思路、工作空间）</a:t>
            </a:r>
            <a:endParaRPr lang="en-US" altLang="zh-CN" dirty="0" smtClean="0"/>
          </a:p>
          <a:p>
            <a:r>
              <a:rPr lang="zh-CN" altLang="en-US" dirty="0" smtClean="0"/>
              <a:t>张陈（收费、子系统协作、工作空间）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（约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 smtClean="0"/>
              <a:t>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状态说明（满意度：</a:t>
            </a:r>
            <a:r>
              <a:rPr lang="en-US" altLang="zh-CN" dirty="0" smtClean="0">
                <a:sym typeface="Wingdings" panose="05000000000000000000" pitchFamily="2" charset="2"/>
              </a:rPr>
              <a:t>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40" y="2510972"/>
            <a:ext cx="3563547" cy="4049486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8318499" y="3327399"/>
            <a:ext cx="2731573" cy="155408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希望工作是经过</a:t>
            </a:r>
            <a:r>
              <a:rPr lang="zh-CN" altLang="en-US" dirty="0" smtClean="0">
                <a:solidFill>
                  <a:schemeClr val="tx1"/>
                </a:solidFill>
              </a:rPr>
              <a:t>整体分析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宏观设计，并深入指导代码的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76267" cy="4351338"/>
          </a:xfrm>
        </p:spPr>
        <p:txBody>
          <a:bodyPr/>
          <a:lstStyle/>
          <a:p>
            <a:r>
              <a:rPr lang="zh-CN" altLang="en-US" dirty="0" smtClean="0"/>
              <a:t>通过识别领域与应用逻辑，谋求拆分软件系统进而影响研发分工的办法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71" y="2478554"/>
            <a:ext cx="2391490" cy="403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04" y="2478554"/>
            <a:ext cx="4130695" cy="42182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9966960" y="50063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966960" y="601980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966960" y="360426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56513" y="2711133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63136" y="4052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54633" y="5316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54632" y="298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</a:t>
            </a:r>
            <a:r>
              <a:rPr lang="zh-CN" altLang="en-US" dirty="0" smtClean="0"/>
              <a:t>业务</a:t>
            </a:r>
            <a:r>
              <a:rPr lang="zh-CN" altLang="en-US" dirty="0"/>
              <a:t>逻辑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7990" cy="4351338"/>
          </a:xfrm>
        </p:spPr>
        <p:txBody>
          <a:bodyPr/>
          <a:lstStyle/>
          <a:p>
            <a:r>
              <a:rPr lang="zh-CN" altLang="en-US" dirty="0" smtClean="0"/>
              <a:t>滚起了一种可进一步持续的工作</a:t>
            </a:r>
            <a:endParaRPr lang="en-US" altLang="zh-CN" dirty="0" smtClean="0"/>
          </a:p>
          <a:p>
            <a:r>
              <a:rPr lang="zh-CN" altLang="en-US" dirty="0" smtClean="0"/>
              <a:t>对于工作的价值还需要进一步思考</a:t>
            </a:r>
            <a:endParaRPr lang="en-US" altLang="zh-CN" dirty="0" smtClean="0"/>
          </a:p>
          <a:p>
            <a:r>
              <a:rPr lang="zh-CN" altLang="en-US" dirty="0" smtClean="0"/>
              <a:t>希望可以获得关注，并持续互通有无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28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下一步计划工作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</a:t>
            </a:r>
            <a:r>
              <a:rPr lang="zh-CN" altLang="en-US" dirty="0" smtClean="0"/>
              <a:t>（如：患者</a:t>
            </a:r>
            <a:r>
              <a:rPr lang="zh-CN" altLang="en-US" dirty="0" smtClean="0"/>
              <a:t>一次住院和一次门诊都可以视其为对医院的一次访问</a:t>
            </a:r>
            <a:r>
              <a:rPr lang="zh-CN" altLang="en-US" dirty="0" smtClean="0"/>
              <a:t>）（</a:t>
            </a:r>
            <a:r>
              <a:rPr lang="en-US" altLang="zh-CN" dirty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UI</a:t>
            </a:r>
            <a:r>
              <a:rPr lang="zh-CN" altLang="en-US" dirty="0" smtClean="0"/>
              <a:t>方面的投入，考虑通过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演示内核（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，为性能测试做准备（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59" y="3051373"/>
            <a:ext cx="5211831" cy="34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575</Words>
  <Application>Microsoft Office PowerPoint</Application>
  <PresentationFormat>宽屏</PresentationFormat>
  <Paragraphs>51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状态报告 2017-2-27</vt:lpstr>
      <vt:lpstr>客观信息</vt:lpstr>
      <vt:lpstr>状态说明（满意度：）</vt:lpstr>
      <vt:lpstr>状态说明（满意度： ）</vt:lpstr>
      <vt:lpstr>状态说明（满意度： ）</vt:lpstr>
      <vt:lpstr>状态说明（满意度： ）</vt:lpstr>
      <vt:lpstr>状态说明（满意度： ）</vt:lpstr>
      <vt:lpstr>状态总结</vt:lpstr>
      <vt:lpstr>下一步计划工作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2017-02-27T05:51:30Z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