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sldIdLst>
    <p:sldId id="256" r:id="rId3"/>
    <p:sldId id="262" r:id="rId4"/>
    <p:sldId id="257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令人印象深刻、协作" id="{B9B51309-D148-4332-87C2-07BE32FBCA3B}">
          <p14:sldIdLst>
            <p14:sldId id="262"/>
            <p14:sldId id="257"/>
          </p14:sldIdLst>
        </p14:section>
        <p14:section name="了解更多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280" autoAdjust="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2017/7/4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 smtClean="0"/>
              <a:t>在 </a:t>
            </a:r>
            <a:r>
              <a:rPr lang="zh-CN" baseline="0" dirty="0" smtClean="0"/>
              <a:t>“幻灯片放映”模式，单击箭头进入 PowerPoint 入门中心。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2017/7/4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2017/7/4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2017/7/4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2017/7/4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2017/7/4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2017/7/4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2017/7/4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2017/7/4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2017/7/4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2017/7/4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2017/7/4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7/4/2017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205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EVE </a:t>
            </a:r>
            <a:r>
              <a:rPr lang="zh-CN" altLang="en-US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新一代</a:t>
            </a:r>
            <a:r>
              <a:rPr lang="en-US" altLang="zh-CN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HIS</a:t>
            </a:r>
            <a:r>
              <a:rPr lang="zh-CN" altLang="en-US" sz="2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核心系统</a:t>
            </a:r>
            <a:endParaRPr 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王德刚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特点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/>
              <a:t>内容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特点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103771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以患者为中心，联通患者初诊、复诊、住院等多个业务环节</a:t>
            </a:r>
            <a:endParaRPr lang="en-US" altLang="zh-CN" dirty="0" smtClean="0"/>
          </a:p>
          <a:p>
            <a:r>
              <a:rPr lang="zh-CN" altLang="en-US" dirty="0" smtClean="0"/>
              <a:t>患者诊疗信息、医嘱、病历高度互动</a:t>
            </a:r>
            <a:endParaRPr lang="en-US" altLang="zh-CN" dirty="0" smtClean="0"/>
          </a:p>
          <a:p>
            <a:r>
              <a:rPr lang="zh-CN" altLang="en-US" dirty="0" smtClean="0"/>
              <a:t>以医嘱为核心驱动院内绝大部分诊疗行为，自动向医生、护士推送待做事项，并提供基于人员、部门、单笔业务等多角度的绩效数据</a:t>
            </a:r>
            <a:endParaRPr lang="en-US" altLang="zh-CN" dirty="0" smtClean="0"/>
          </a:p>
          <a:p>
            <a:r>
              <a:rPr lang="zh-CN" altLang="en-US" dirty="0" smtClean="0"/>
              <a:t>诊疗业务与计费业务实现了真正分离</a:t>
            </a:r>
            <a:endParaRPr lang="en-US" altLang="zh-CN" dirty="0" smtClean="0"/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支持核心资产研发与本地化研发的分离，系统提供多种手段满足个性化业务扩展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/>
              <a:t>系统通过</a:t>
            </a:r>
            <a:r>
              <a:rPr lang="en-US" altLang="zh-CN" dirty="0" err="1" smtClean="0"/>
              <a:t>OpenAPI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EDA</a:t>
            </a:r>
            <a:r>
              <a:rPr lang="zh-CN" altLang="en-US" dirty="0" smtClean="0"/>
              <a:t>的方式灵活的实现与医院其他专有系统的交互</a:t>
            </a:r>
            <a:endParaRPr lang="en-US" altLang="zh-CN" dirty="0" smtClean="0"/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系统通过严格的错误处理设计和测试设计保证核心代码的质量，以及应用核心代码出现问题时定位问题的效率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PowerPoint 2013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使用先进的演示工具直观地设计精美的演示文稿、轻松与其他人共享和协作、提供展现专业素质的演示。</a:t>
            </a:r>
          </a:p>
        </p:txBody>
      </p:sp>
      <p:sp>
        <p:nvSpPr>
          <p:cNvPr id="8" name="任意多边形 7">
            <a:hlinkClick r:id="rId3" tooltip="了解详细信息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9" name="文本占位符 2">
            <a:hlinkClick r:id="rId3" tooltip="了解详细信息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sz="1800" dirty="0">
                <a:solidFill>
                  <a:srgbClr val="DD462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 PowerPoint 入门中心查找更多内容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sz="1200" dirty="0">
                <a:solidFill>
                  <a:srgbClr val="D24726">
                    <a:alpha val="37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（在“幻灯片放映”模式中时单击该箭头）</a:t>
            </a:r>
          </a:p>
          <a:p>
            <a:endParaRPr lang="zh-CN" sz="1200" dirty="0">
              <a:solidFill>
                <a:srgbClr val="D24726">
                  <a:alpha val="37000"/>
                </a:srgb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202</Words>
  <Application>Microsoft Office PowerPoint</Application>
  <PresentationFormat>宽屏</PresentationFormat>
  <Paragraphs>20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EVE 新一代HIS核心系统</vt:lpstr>
      <vt:lpstr>提纲</vt:lpstr>
      <vt:lpstr>特点</vt:lpstr>
      <vt:lpstr>PowerPoint 2013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2017-07-04T07:46:56Z</dcterms:created>
  <dcterms:modified xsi:type="dcterms:W3CDTF">2017-07-04T08:11:47Z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