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2" r:id="rId4"/>
    <p:sldId id="264" r:id="rId5"/>
    <p:sldId id="265" r:id="rId6"/>
    <p:sldId id="269" r:id="rId7"/>
    <p:sldId id="266" r:id="rId8"/>
    <p:sldId id="267" r:id="rId9"/>
    <p:sldId id="272" r:id="rId10"/>
    <p:sldId id="274" r:id="rId11"/>
    <p:sldId id="271" r:id="rId12"/>
    <p:sldId id="27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9"/>
            <p14:sldId id="266"/>
            <p14:sldId id="267"/>
            <p14:sldId id="272"/>
            <p14:sldId id="274"/>
            <p14:sldId id="271"/>
            <p14:sldId id="273"/>
            <p14:sldId id="268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B4072-3419-44D8-82EA-346032B77FE6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1A5F9B-8FB2-4976-AEBB-029B089EE769}">
      <dgm:prSet phldrT="[文本]" phldr="1"/>
      <dgm:spPr/>
      <dgm:t>
        <a:bodyPr/>
        <a:lstStyle/>
        <a:p>
          <a:endParaRPr lang="zh-CN" altLang="en-US"/>
        </a:p>
      </dgm:t>
    </dgm:pt>
    <dgm:pt modelId="{5E9758BF-D79A-467A-B0E5-A0372BF4D689}" type="parTrans" cxnId="{E7BB1E59-3481-4A87-A626-1385A18FB9DC}">
      <dgm:prSet/>
      <dgm:spPr/>
      <dgm:t>
        <a:bodyPr/>
        <a:lstStyle/>
        <a:p>
          <a:endParaRPr lang="zh-CN" altLang="en-US"/>
        </a:p>
      </dgm:t>
    </dgm:pt>
    <dgm:pt modelId="{D9C2BF3E-080D-431C-A74E-67283E4F1F16}" type="sibTrans" cxnId="{E7BB1E59-3481-4A87-A626-1385A18FB9DC}">
      <dgm:prSet/>
      <dgm:spPr/>
      <dgm:t>
        <a:bodyPr/>
        <a:lstStyle/>
        <a:p>
          <a:endParaRPr lang="zh-CN" altLang="en-US"/>
        </a:p>
      </dgm:t>
    </dgm:pt>
    <dgm:pt modelId="{F716D3E8-D07E-4052-8F31-22BEAA740E73}">
      <dgm:prSet phldrT="[文本]"/>
      <dgm:spPr/>
      <dgm:t>
        <a:bodyPr/>
        <a:lstStyle/>
        <a:p>
          <a:r>
            <a:rPr lang="zh-CN" altLang="en-US" dirty="0" smtClean="0"/>
            <a:t>继续当前的自研模式</a:t>
          </a:r>
          <a:endParaRPr lang="zh-CN" altLang="en-US" dirty="0"/>
        </a:p>
      </dgm:t>
    </dgm:pt>
    <dgm:pt modelId="{D36FA83F-D6B7-4949-A0B0-307CE606301B}" type="parTrans" cxnId="{E2BD1ADB-E3A3-4407-8DFA-A48347440272}">
      <dgm:prSet/>
      <dgm:spPr/>
      <dgm:t>
        <a:bodyPr/>
        <a:lstStyle/>
        <a:p>
          <a:endParaRPr lang="zh-CN" altLang="en-US"/>
        </a:p>
      </dgm:t>
    </dgm:pt>
    <dgm:pt modelId="{2FBFE4E5-D6B2-458C-84F1-D7D5C39D439E}" type="sibTrans" cxnId="{E2BD1ADB-E3A3-4407-8DFA-A48347440272}">
      <dgm:prSet/>
      <dgm:spPr/>
      <dgm:t>
        <a:bodyPr/>
        <a:lstStyle/>
        <a:p>
          <a:endParaRPr lang="zh-CN" altLang="en-US"/>
        </a:p>
      </dgm:t>
    </dgm:pt>
    <dgm:pt modelId="{9C1CA6BC-5705-4B1F-94C5-078AFED221E4}">
      <dgm:prSet phldrT="[文本]" phldr="1"/>
      <dgm:spPr/>
      <dgm:t>
        <a:bodyPr/>
        <a:lstStyle/>
        <a:p>
          <a:endParaRPr lang="zh-CN" altLang="en-US"/>
        </a:p>
      </dgm:t>
    </dgm:pt>
    <dgm:pt modelId="{8A9AAA77-3033-48B8-8B12-C2109CE731BD}" type="parTrans" cxnId="{D8ED9CCA-C95A-4266-93D7-6941B0B2203E}">
      <dgm:prSet/>
      <dgm:spPr/>
      <dgm:t>
        <a:bodyPr/>
        <a:lstStyle/>
        <a:p>
          <a:endParaRPr lang="zh-CN" altLang="en-US"/>
        </a:p>
      </dgm:t>
    </dgm:pt>
    <dgm:pt modelId="{C408C935-75D4-4216-8841-91A1CFCA9655}" type="sibTrans" cxnId="{D8ED9CCA-C95A-4266-93D7-6941B0B2203E}">
      <dgm:prSet/>
      <dgm:spPr/>
      <dgm:t>
        <a:bodyPr/>
        <a:lstStyle/>
        <a:p>
          <a:endParaRPr lang="zh-CN" altLang="en-US"/>
        </a:p>
      </dgm:t>
    </dgm:pt>
    <dgm:pt modelId="{670D4072-F894-425C-8509-4C189545641C}">
      <dgm:prSet phldrT="[文本]"/>
      <dgm:spPr/>
      <dgm:t>
        <a:bodyPr/>
        <a:lstStyle/>
        <a:p>
          <a:r>
            <a:rPr lang="zh-CN" altLang="en-US" dirty="0" smtClean="0"/>
            <a:t>与各部门形成基于共同目标的协作主题研究，成果共享</a:t>
          </a:r>
          <a:endParaRPr lang="zh-CN" altLang="en-US" dirty="0"/>
        </a:p>
      </dgm:t>
    </dgm:pt>
    <dgm:pt modelId="{2EEF4D8C-A413-4DBD-BAE5-18F630277AF2}" type="parTrans" cxnId="{0B7A7370-2E4F-4DA5-9DAE-B92D2FBC11F2}">
      <dgm:prSet/>
      <dgm:spPr/>
      <dgm:t>
        <a:bodyPr/>
        <a:lstStyle/>
        <a:p>
          <a:endParaRPr lang="zh-CN" altLang="en-US"/>
        </a:p>
      </dgm:t>
    </dgm:pt>
    <dgm:pt modelId="{BBC8680E-D934-40BB-BE19-D57CB7B44E4C}" type="sibTrans" cxnId="{0B7A7370-2E4F-4DA5-9DAE-B92D2FBC11F2}">
      <dgm:prSet/>
      <dgm:spPr/>
      <dgm:t>
        <a:bodyPr/>
        <a:lstStyle/>
        <a:p>
          <a:endParaRPr lang="zh-CN" altLang="en-US"/>
        </a:p>
      </dgm:t>
    </dgm:pt>
    <dgm:pt modelId="{0ECC3562-F80D-448D-B65C-8911E36377E8}">
      <dgm:prSet phldrT="[文本]" phldr="1"/>
      <dgm:spPr/>
      <dgm:t>
        <a:bodyPr/>
        <a:lstStyle/>
        <a:p>
          <a:endParaRPr lang="zh-CN" altLang="en-US"/>
        </a:p>
      </dgm:t>
    </dgm:pt>
    <dgm:pt modelId="{E2F5E5A3-2183-4DFF-9038-9C660F434020}" type="parTrans" cxnId="{A17D5023-F311-4115-BDDA-2A75FF631D52}">
      <dgm:prSet/>
      <dgm:spPr/>
      <dgm:t>
        <a:bodyPr/>
        <a:lstStyle/>
        <a:p>
          <a:endParaRPr lang="zh-CN" altLang="en-US"/>
        </a:p>
      </dgm:t>
    </dgm:pt>
    <dgm:pt modelId="{8976DB78-524D-4D1A-8B5E-C961D7D8C5C4}" type="sibTrans" cxnId="{A17D5023-F311-4115-BDDA-2A75FF631D52}">
      <dgm:prSet/>
      <dgm:spPr/>
      <dgm:t>
        <a:bodyPr/>
        <a:lstStyle/>
        <a:p>
          <a:endParaRPr lang="zh-CN" altLang="en-US"/>
        </a:p>
      </dgm:t>
    </dgm:pt>
    <dgm:pt modelId="{3EBEC76A-90D0-4E89-BA5F-684378FD9753}">
      <dgm:prSet phldrT="[文本]"/>
      <dgm:spPr/>
      <dgm:t>
        <a:bodyPr/>
        <a:lstStyle/>
        <a:p>
          <a:r>
            <a:rPr lang="zh-CN" altLang="en-US" dirty="0" smtClean="0"/>
            <a:t>进入到</a:t>
          </a:r>
          <a:r>
            <a:rPr lang="en-US" altLang="zh-CN" dirty="0" smtClean="0"/>
            <a:t>HIS</a:t>
          </a:r>
          <a:r>
            <a:rPr lang="zh-CN" altLang="en-US" dirty="0" smtClean="0"/>
            <a:t>项目组直接参与系统分析和架构工作</a:t>
          </a:r>
          <a:endParaRPr lang="zh-CN" altLang="en-US" dirty="0"/>
        </a:p>
      </dgm:t>
    </dgm:pt>
    <dgm:pt modelId="{6C8C2DB8-40A9-4A59-B0D3-B455795F7D8C}" type="parTrans" cxnId="{FC6AD297-956D-4BBF-BCA9-70ED3785A149}">
      <dgm:prSet/>
      <dgm:spPr/>
      <dgm:t>
        <a:bodyPr/>
        <a:lstStyle/>
        <a:p>
          <a:endParaRPr lang="zh-CN" altLang="en-US"/>
        </a:p>
      </dgm:t>
    </dgm:pt>
    <dgm:pt modelId="{66CCF9E3-5E00-4AC6-AD8D-38F52D6CD5A9}" type="sibTrans" cxnId="{FC6AD297-956D-4BBF-BCA9-70ED3785A149}">
      <dgm:prSet/>
      <dgm:spPr/>
      <dgm:t>
        <a:bodyPr/>
        <a:lstStyle/>
        <a:p>
          <a:endParaRPr lang="zh-CN" altLang="en-US"/>
        </a:p>
      </dgm:t>
    </dgm:pt>
    <dgm:pt modelId="{7F9CA10F-3EEB-48C0-883A-61F1FCBD1C90}" type="pres">
      <dgm:prSet presAssocID="{A4DB4072-3419-44D8-82EA-346032B77FE6}" presName="linearFlow" presStyleCnt="0">
        <dgm:presLayoutVars>
          <dgm:dir/>
          <dgm:animLvl val="lvl"/>
          <dgm:resizeHandles/>
        </dgm:presLayoutVars>
      </dgm:prSet>
      <dgm:spPr/>
    </dgm:pt>
    <dgm:pt modelId="{EE4604A0-0F81-4FC4-9767-5B80FD1309DB}" type="pres">
      <dgm:prSet presAssocID="{961A5F9B-8FB2-4976-AEBB-029B089EE769}" presName="compositeNode" presStyleCnt="0">
        <dgm:presLayoutVars>
          <dgm:bulletEnabled val="1"/>
        </dgm:presLayoutVars>
      </dgm:prSet>
      <dgm:spPr/>
    </dgm:pt>
    <dgm:pt modelId="{FB55BAAA-E896-4465-A694-0B38C9C6AD1F}" type="pres">
      <dgm:prSet presAssocID="{961A5F9B-8FB2-4976-AEBB-029B089EE769}" presName="imag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09A1361E-1CB1-4CC2-8517-7DD5619ACDD1}" type="pres">
      <dgm:prSet presAssocID="{961A5F9B-8FB2-4976-AEBB-029B089EE76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55703-A703-4A7E-88B9-8259B3000901}" type="pres">
      <dgm:prSet presAssocID="{961A5F9B-8FB2-4976-AEBB-029B089EE769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BBF30DA8-3DA1-4406-8290-D841A383352B}" type="pres">
      <dgm:prSet presAssocID="{D9C2BF3E-080D-431C-A74E-67283E4F1F16}" presName="sibTrans" presStyleCnt="0"/>
      <dgm:spPr/>
    </dgm:pt>
    <dgm:pt modelId="{8D4E7B15-AC36-44F0-B6C4-7B2D232B127C}" type="pres">
      <dgm:prSet presAssocID="{9C1CA6BC-5705-4B1F-94C5-078AFED221E4}" presName="compositeNode" presStyleCnt="0">
        <dgm:presLayoutVars>
          <dgm:bulletEnabled val="1"/>
        </dgm:presLayoutVars>
      </dgm:prSet>
      <dgm:spPr/>
    </dgm:pt>
    <dgm:pt modelId="{D28B5089-6FF2-4E2A-AD75-E33881BD0684}" type="pres">
      <dgm:prSet presAssocID="{9C1CA6BC-5705-4B1F-94C5-078AFED221E4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74FB6CA8-B1C3-4066-812D-D23553B4FC7A}" type="pres">
      <dgm:prSet presAssocID="{9C1CA6BC-5705-4B1F-94C5-078AFED221E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DED19-40AD-4761-A2B5-4E88A7CADBBB}" type="pres">
      <dgm:prSet presAssocID="{9C1CA6BC-5705-4B1F-94C5-078AFED221E4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F8A0A380-F2AC-4412-BCC5-4632D8C8B02E}" type="pres">
      <dgm:prSet presAssocID="{C408C935-75D4-4216-8841-91A1CFCA9655}" presName="sibTrans" presStyleCnt="0"/>
      <dgm:spPr/>
    </dgm:pt>
    <dgm:pt modelId="{502EA8C4-4D8F-44BC-B9E0-92A2403B9391}" type="pres">
      <dgm:prSet presAssocID="{0ECC3562-F80D-448D-B65C-8911E36377E8}" presName="compositeNode" presStyleCnt="0">
        <dgm:presLayoutVars>
          <dgm:bulletEnabled val="1"/>
        </dgm:presLayoutVars>
      </dgm:prSet>
      <dgm:spPr/>
    </dgm:pt>
    <dgm:pt modelId="{F09EE712-02F6-4E41-BB9B-695F100D06C6}" type="pres">
      <dgm:prSet presAssocID="{0ECC3562-F80D-448D-B65C-8911E36377E8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F1C4D6B-0D94-4EE3-AFD7-9566F479C3B2}" type="pres">
      <dgm:prSet presAssocID="{0ECC3562-F80D-448D-B65C-8911E36377E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8D55C-4504-4022-94CF-252788CEB4A4}" type="pres">
      <dgm:prSet presAssocID="{0ECC3562-F80D-448D-B65C-8911E36377E8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262E15CE-3B62-4723-AC2B-68F0C3F5E1D5}" type="presOf" srcId="{F716D3E8-D07E-4052-8F31-22BEAA740E73}" destId="{09A1361E-1CB1-4CC2-8517-7DD5619ACDD1}" srcOrd="0" destOrd="0" presId="urn:microsoft.com/office/officeart/2005/8/layout/hList2"/>
    <dgm:cxn modelId="{E7BB1E59-3481-4A87-A626-1385A18FB9DC}" srcId="{A4DB4072-3419-44D8-82EA-346032B77FE6}" destId="{961A5F9B-8FB2-4976-AEBB-029B089EE769}" srcOrd="0" destOrd="0" parTransId="{5E9758BF-D79A-467A-B0E5-A0372BF4D689}" sibTransId="{D9C2BF3E-080D-431C-A74E-67283E4F1F16}"/>
    <dgm:cxn modelId="{AECFB298-6237-4285-A1FA-96E6B4FFCF58}" type="presOf" srcId="{9C1CA6BC-5705-4B1F-94C5-078AFED221E4}" destId="{1B9DED19-40AD-4761-A2B5-4E88A7CADBBB}" srcOrd="0" destOrd="0" presId="urn:microsoft.com/office/officeart/2005/8/layout/hList2"/>
    <dgm:cxn modelId="{CF2BFC16-2194-4681-8DC9-0140A11DC68B}" type="presOf" srcId="{961A5F9B-8FB2-4976-AEBB-029B089EE769}" destId="{FEF55703-A703-4A7E-88B9-8259B3000901}" srcOrd="0" destOrd="0" presId="urn:microsoft.com/office/officeart/2005/8/layout/hList2"/>
    <dgm:cxn modelId="{D8ED9CCA-C95A-4266-93D7-6941B0B2203E}" srcId="{A4DB4072-3419-44D8-82EA-346032B77FE6}" destId="{9C1CA6BC-5705-4B1F-94C5-078AFED221E4}" srcOrd="1" destOrd="0" parTransId="{8A9AAA77-3033-48B8-8B12-C2109CE731BD}" sibTransId="{C408C935-75D4-4216-8841-91A1CFCA9655}"/>
    <dgm:cxn modelId="{70867487-8C3B-4BE2-80FA-EBF92F0212AE}" type="presOf" srcId="{670D4072-F894-425C-8509-4C189545641C}" destId="{74FB6CA8-B1C3-4066-812D-D23553B4FC7A}" srcOrd="0" destOrd="0" presId="urn:microsoft.com/office/officeart/2005/8/layout/hList2"/>
    <dgm:cxn modelId="{E2BD1ADB-E3A3-4407-8DFA-A48347440272}" srcId="{961A5F9B-8FB2-4976-AEBB-029B089EE769}" destId="{F716D3E8-D07E-4052-8F31-22BEAA740E73}" srcOrd="0" destOrd="0" parTransId="{D36FA83F-D6B7-4949-A0B0-307CE606301B}" sibTransId="{2FBFE4E5-D6B2-458C-84F1-D7D5C39D439E}"/>
    <dgm:cxn modelId="{08CC5149-1DE9-4687-9721-0528C7763E59}" type="presOf" srcId="{0ECC3562-F80D-448D-B65C-8911E36377E8}" destId="{1B98D55C-4504-4022-94CF-252788CEB4A4}" srcOrd="0" destOrd="0" presId="urn:microsoft.com/office/officeart/2005/8/layout/hList2"/>
    <dgm:cxn modelId="{0B7A7370-2E4F-4DA5-9DAE-B92D2FBC11F2}" srcId="{9C1CA6BC-5705-4B1F-94C5-078AFED221E4}" destId="{670D4072-F894-425C-8509-4C189545641C}" srcOrd="0" destOrd="0" parTransId="{2EEF4D8C-A413-4DBD-BAE5-18F630277AF2}" sibTransId="{BBC8680E-D934-40BB-BE19-D57CB7B44E4C}"/>
    <dgm:cxn modelId="{FB59B66D-0CB6-4383-9BC5-914A66D30473}" type="presOf" srcId="{A4DB4072-3419-44D8-82EA-346032B77FE6}" destId="{7F9CA10F-3EEB-48C0-883A-61F1FCBD1C90}" srcOrd="0" destOrd="0" presId="urn:microsoft.com/office/officeart/2005/8/layout/hList2"/>
    <dgm:cxn modelId="{FC6AD297-956D-4BBF-BCA9-70ED3785A149}" srcId="{0ECC3562-F80D-448D-B65C-8911E36377E8}" destId="{3EBEC76A-90D0-4E89-BA5F-684378FD9753}" srcOrd="0" destOrd="0" parTransId="{6C8C2DB8-40A9-4A59-B0D3-B455795F7D8C}" sibTransId="{66CCF9E3-5E00-4AC6-AD8D-38F52D6CD5A9}"/>
    <dgm:cxn modelId="{A17D5023-F311-4115-BDDA-2A75FF631D52}" srcId="{A4DB4072-3419-44D8-82EA-346032B77FE6}" destId="{0ECC3562-F80D-448D-B65C-8911E36377E8}" srcOrd="2" destOrd="0" parTransId="{E2F5E5A3-2183-4DFF-9038-9C660F434020}" sibTransId="{8976DB78-524D-4D1A-8B5E-C961D7D8C5C4}"/>
    <dgm:cxn modelId="{0865BB70-00CE-4F0F-8D48-CB96A218585C}" type="presOf" srcId="{3EBEC76A-90D0-4E89-BA5F-684378FD9753}" destId="{7F1C4D6B-0D94-4EE3-AFD7-9566F479C3B2}" srcOrd="0" destOrd="0" presId="urn:microsoft.com/office/officeart/2005/8/layout/hList2"/>
    <dgm:cxn modelId="{CB43F012-E489-4DD1-941F-9E6C7183F7D3}" type="presParOf" srcId="{7F9CA10F-3EEB-48C0-883A-61F1FCBD1C90}" destId="{EE4604A0-0F81-4FC4-9767-5B80FD1309DB}" srcOrd="0" destOrd="0" presId="urn:microsoft.com/office/officeart/2005/8/layout/hList2"/>
    <dgm:cxn modelId="{EF05FC25-5AA3-45C6-991C-EAA1B7F9540E}" type="presParOf" srcId="{EE4604A0-0F81-4FC4-9767-5B80FD1309DB}" destId="{FB55BAAA-E896-4465-A694-0B38C9C6AD1F}" srcOrd="0" destOrd="0" presId="urn:microsoft.com/office/officeart/2005/8/layout/hList2"/>
    <dgm:cxn modelId="{63B21C43-9640-4AA0-AC82-CAEAA06912DA}" type="presParOf" srcId="{EE4604A0-0F81-4FC4-9767-5B80FD1309DB}" destId="{09A1361E-1CB1-4CC2-8517-7DD5619ACDD1}" srcOrd="1" destOrd="0" presId="urn:microsoft.com/office/officeart/2005/8/layout/hList2"/>
    <dgm:cxn modelId="{88280223-FC7D-4EE6-92E6-21B65DD45F62}" type="presParOf" srcId="{EE4604A0-0F81-4FC4-9767-5B80FD1309DB}" destId="{FEF55703-A703-4A7E-88B9-8259B3000901}" srcOrd="2" destOrd="0" presId="urn:microsoft.com/office/officeart/2005/8/layout/hList2"/>
    <dgm:cxn modelId="{894F2472-255F-4AC4-A290-B087007131DC}" type="presParOf" srcId="{7F9CA10F-3EEB-48C0-883A-61F1FCBD1C90}" destId="{BBF30DA8-3DA1-4406-8290-D841A383352B}" srcOrd="1" destOrd="0" presId="urn:microsoft.com/office/officeart/2005/8/layout/hList2"/>
    <dgm:cxn modelId="{6934DAB3-25BE-4990-9508-E708778E2353}" type="presParOf" srcId="{7F9CA10F-3EEB-48C0-883A-61F1FCBD1C90}" destId="{8D4E7B15-AC36-44F0-B6C4-7B2D232B127C}" srcOrd="2" destOrd="0" presId="urn:microsoft.com/office/officeart/2005/8/layout/hList2"/>
    <dgm:cxn modelId="{643C60A5-F364-4431-8212-9E99303A74F3}" type="presParOf" srcId="{8D4E7B15-AC36-44F0-B6C4-7B2D232B127C}" destId="{D28B5089-6FF2-4E2A-AD75-E33881BD0684}" srcOrd="0" destOrd="0" presId="urn:microsoft.com/office/officeart/2005/8/layout/hList2"/>
    <dgm:cxn modelId="{9F48E2F1-E768-4315-8FF5-8F56E9BC189F}" type="presParOf" srcId="{8D4E7B15-AC36-44F0-B6C4-7B2D232B127C}" destId="{74FB6CA8-B1C3-4066-812D-D23553B4FC7A}" srcOrd="1" destOrd="0" presId="urn:microsoft.com/office/officeart/2005/8/layout/hList2"/>
    <dgm:cxn modelId="{165E007D-2669-4375-9F03-E8FFBC31D2DD}" type="presParOf" srcId="{8D4E7B15-AC36-44F0-B6C4-7B2D232B127C}" destId="{1B9DED19-40AD-4761-A2B5-4E88A7CADBBB}" srcOrd="2" destOrd="0" presId="urn:microsoft.com/office/officeart/2005/8/layout/hList2"/>
    <dgm:cxn modelId="{E9BEC8F0-D572-4536-AE34-2B6AF6C5642B}" type="presParOf" srcId="{7F9CA10F-3EEB-48C0-883A-61F1FCBD1C90}" destId="{F8A0A380-F2AC-4412-BCC5-4632D8C8B02E}" srcOrd="3" destOrd="0" presId="urn:microsoft.com/office/officeart/2005/8/layout/hList2"/>
    <dgm:cxn modelId="{F1648455-F208-4E58-857F-C587BFF22EBB}" type="presParOf" srcId="{7F9CA10F-3EEB-48C0-883A-61F1FCBD1C90}" destId="{502EA8C4-4D8F-44BC-B9E0-92A2403B9391}" srcOrd="4" destOrd="0" presId="urn:microsoft.com/office/officeart/2005/8/layout/hList2"/>
    <dgm:cxn modelId="{A4AE5AE4-0B23-486C-82EC-F516500F845B}" type="presParOf" srcId="{502EA8C4-4D8F-44BC-B9E0-92A2403B9391}" destId="{F09EE712-02F6-4E41-BB9B-695F100D06C6}" srcOrd="0" destOrd="0" presId="urn:microsoft.com/office/officeart/2005/8/layout/hList2"/>
    <dgm:cxn modelId="{5A072B95-FCEF-44EC-8171-8AB6BD857A80}" type="presParOf" srcId="{502EA8C4-4D8F-44BC-B9E0-92A2403B9391}" destId="{7F1C4D6B-0D94-4EE3-AFD7-9566F479C3B2}" srcOrd="1" destOrd="0" presId="urn:microsoft.com/office/officeart/2005/8/layout/hList2"/>
    <dgm:cxn modelId="{E8C6432A-F83F-4EC9-813A-EBFC0AC55F9B}" type="presParOf" srcId="{502EA8C4-4D8F-44BC-B9E0-92A2403B9391}" destId="{1B98D55C-4504-4022-94CF-252788CEB4A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55703-A703-4A7E-88B9-8259B3000901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-1867795" y="2772097"/>
        <a:ext cx="4226560" cy="392277"/>
      </dsp:txXfrm>
    </dsp:sp>
    <dsp:sp modelId="{09A1361E-1CB1-4CC2-8517-7DD5619ACDD1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34596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继续当前的自研模式</a:t>
          </a:r>
          <a:endParaRPr lang="zh-CN" altLang="en-US" sz="2500" kern="1200" dirty="0"/>
        </a:p>
      </dsp:txBody>
      <dsp:txXfrm>
        <a:off x="441623" y="854956"/>
        <a:ext cx="1953958" cy="4226560"/>
      </dsp:txXfrm>
    </dsp:sp>
    <dsp:sp modelId="{FB55BAAA-E896-4465-A694-0B38C9C6AD1F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DED19-40AD-4761-A2B5-4E88A7CADBBB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973740" y="2772097"/>
        <a:ext cx="4226560" cy="392277"/>
      </dsp:txXfrm>
    </dsp:sp>
    <dsp:sp modelId="{74FB6CA8-B1C3-4066-812D-D23553B4FC7A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34596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与各部门形成基于共同目标的协作主题研究，成果共享</a:t>
          </a:r>
          <a:endParaRPr lang="zh-CN" altLang="en-US" sz="2500" kern="1200" dirty="0"/>
        </a:p>
      </dsp:txBody>
      <dsp:txXfrm>
        <a:off x="3283159" y="854956"/>
        <a:ext cx="1953958" cy="4226560"/>
      </dsp:txXfrm>
    </dsp:sp>
    <dsp:sp modelId="{D28B5089-6FF2-4E2A-AD75-E33881BD0684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8D55C-4504-4022-94CF-252788CEB4A4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815276" y="2772097"/>
        <a:ext cx="4226560" cy="392277"/>
      </dsp:txXfrm>
    </dsp:sp>
    <dsp:sp modelId="{7F1C4D6B-0D94-4EE3-AFD7-9566F479C3B2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34596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进入到</a:t>
          </a:r>
          <a:r>
            <a:rPr lang="en-US" altLang="zh-CN" sz="2500" kern="1200" dirty="0" smtClean="0"/>
            <a:t>HIS</a:t>
          </a:r>
          <a:r>
            <a:rPr lang="zh-CN" altLang="en-US" sz="2500" kern="1200" dirty="0" smtClean="0"/>
            <a:t>项目组直接参与系统分析和架构工作</a:t>
          </a:r>
          <a:endParaRPr lang="zh-CN" altLang="en-US" sz="2500" kern="1200" dirty="0"/>
        </a:p>
      </dsp:txBody>
      <dsp:txXfrm>
        <a:off x="6124695" y="854956"/>
        <a:ext cx="1953958" cy="4226560"/>
      </dsp:txXfrm>
    </dsp:sp>
    <dsp:sp modelId="{F09EE712-02F6-4E41-BB9B-695F100D06C6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92E7-68E3-4B7D-BE2B-78DBE70AEB71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2689-32FC-4520-815A-AACF67C2D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2017/2/27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4586068"/>
            <a:ext cx="10749367" cy="120886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38201" y="1825625"/>
            <a:ext cx="7503941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一个人，也要象一个团队一样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战斗（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刚哥说文化之刚哥说情怀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46" y="126608"/>
            <a:ext cx="10860259" cy="673139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感谢：</a:t>
            </a:r>
            <a:endParaRPr lang="en-US" altLang="zh-CN" dirty="0" smtClean="0"/>
          </a:p>
          <a:p>
            <a:r>
              <a:rPr lang="zh-CN" altLang="en-US" dirty="0" smtClean="0"/>
              <a:t>彭金鑫（医嘱、收费、现场实施知识咨询）</a:t>
            </a:r>
            <a:endParaRPr lang="en-US" altLang="zh-CN" dirty="0" smtClean="0"/>
          </a:p>
          <a:p>
            <a:r>
              <a:rPr lang="zh-CN" altLang="en-US" dirty="0" smtClean="0"/>
              <a:t>文礼（帮助理清思路）</a:t>
            </a:r>
            <a:endParaRPr lang="en-US" altLang="zh-CN" dirty="0" smtClean="0"/>
          </a:p>
          <a:p>
            <a:r>
              <a:rPr lang="zh-CN" altLang="en-US" dirty="0" smtClean="0"/>
              <a:t>陈东（医嘱、软件设计思路）</a:t>
            </a:r>
            <a:endParaRPr lang="en-US" altLang="zh-CN" dirty="0" smtClean="0"/>
          </a:p>
          <a:p>
            <a:r>
              <a:rPr lang="zh-CN" altLang="en-US" dirty="0" smtClean="0"/>
              <a:t>陈佩（医嘱重要性、角色职责、业务知识）</a:t>
            </a:r>
            <a:endParaRPr lang="en-US" altLang="zh-CN" dirty="0" smtClean="0"/>
          </a:p>
          <a:p>
            <a:r>
              <a:rPr lang="zh-CN" altLang="en-US" dirty="0" smtClean="0"/>
              <a:t>雷永建（病历、设计思路交流、业务知识）</a:t>
            </a:r>
            <a:endParaRPr lang="en-US" altLang="zh-CN" dirty="0" smtClean="0"/>
          </a:p>
          <a:p>
            <a:r>
              <a:rPr lang="zh-CN" altLang="en-US" dirty="0" smtClean="0"/>
              <a:t>郑勋（病历、医嘱</a:t>
            </a:r>
            <a:r>
              <a:rPr lang="zh-CN" altLang="en-US" dirty="0"/>
              <a:t>、设计思路交流</a:t>
            </a:r>
            <a:r>
              <a:rPr lang="zh-CN" altLang="en-US" dirty="0" smtClean="0"/>
              <a:t>、业务知识）</a:t>
            </a:r>
            <a:endParaRPr lang="en-US" altLang="zh-CN" dirty="0" smtClean="0"/>
          </a:p>
          <a:p>
            <a:r>
              <a:rPr lang="zh-CN" altLang="en-US" dirty="0"/>
              <a:t>张天</a:t>
            </a:r>
            <a:r>
              <a:rPr lang="zh-CN" altLang="en-US" dirty="0" smtClean="0"/>
              <a:t>琪、曹洪梅（业务知识）</a:t>
            </a:r>
            <a:endParaRPr lang="en-US" altLang="zh-CN" dirty="0" smtClean="0"/>
          </a:p>
          <a:p>
            <a:r>
              <a:rPr lang="zh-CN" altLang="en-US" dirty="0" smtClean="0"/>
              <a:t>杨威（医嘱分解、软件设计）</a:t>
            </a:r>
            <a:endParaRPr lang="en-US" altLang="zh-CN" dirty="0" smtClean="0"/>
          </a:p>
          <a:p>
            <a:r>
              <a:rPr lang="zh-CN" altLang="en-US" dirty="0" smtClean="0"/>
              <a:t>孙清华（医嘱、</a:t>
            </a:r>
            <a:r>
              <a:rPr lang="zh-CN" altLang="en-US" dirty="0"/>
              <a:t>设计思路交流、业务知识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刘璇、杨舒雯（</a:t>
            </a:r>
            <a:r>
              <a:rPr lang="zh-CN" altLang="en-US" dirty="0" smtClean="0"/>
              <a:t>院间业务咨询）</a:t>
            </a:r>
            <a:endParaRPr lang="en-US" altLang="zh-CN" dirty="0" smtClean="0"/>
          </a:p>
          <a:p>
            <a:r>
              <a:rPr lang="zh-CN" altLang="en-US" dirty="0" smtClean="0"/>
              <a:t>武跃（方法过程交流）</a:t>
            </a:r>
            <a:endParaRPr lang="en-US" altLang="zh-CN" dirty="0" smtClean="0"/>
          </a:p>
          <a:p>
            <a:r>
              <a:rPr lang="zh-CN" altLang="en-US" dirty="0"/>
              <a:t>王</a:t>
            </a:r>
            <a:r>
              <a:rPr lang="zh-CN" altLang="en-US" dirty="0" smtClean="0"/>
              <a:t>英辉（医嘱概念、角色职责）</a:t>
            </a:r>
            <a:endParaRPr lang="en-US" altLang="zh-CN" dirty="0" smtClean="0"/>
          </a:p>
          <a:p>
            <a:r>
              <a:rPr lang="zh-CN" altLang="en-US" dirty="0" smtClean="0"/>
              <a:t>冯涛（</a:t>
            </a:r>
            <a:r>
              <a:rPr lang="zh-CN" altLang="en-US" dirty="0"/>
              <a:t>帮助理清</a:t>
            </a:r>
            <a:r>
              <a:rPr lang="zh-CN" altLang="en-US" dirty="0" smtClean="0"/>
              <a:t>思路、工作空间）</a:t>
            </a:r>
            <a:endParaRPr lang="en-US" altLang="zh-CN" dirty="0" smtClean="0"/>
          </a:p>
          <a:p>
            <a:r>
              <a:rPr lang="zh-CN" altLang="en-US" dirty="0" smtClean="0"/>
              <a:t>张陈（收费、子系统协作、工作空间）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72" y="1801960"/>
            <a:ext cx="4103687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 txBox="1">
            <a:spLocks noChangeArrowheads="1"/>
          </p:cNvSpPr>
          <p:nvPr/>
        </p:nvSpPr>
        <p:spPr>
          <a:xfrm>
            <a:off x="4796522" y="5186510"/>
            <a:ext cx="2593975" cy="5032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1000" smtClean="0"/>
              <a:t>Copyright © 2008 Neusoft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8698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（其他）下一步自</a:t>
            </a:r>
            <a:r>
              <a:rPr lang="zh-CN" altLang="en-US" dirty="0"/>
              <a:t>驱动的工作计划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分析门诊看病流程，并努力使门诊看病和住院治病流程做到合理的共享（如：患者一次住院和一次门诊都可以视其为对医院的一次访问）（</a:t>
            </a:r>
            <a:r>
              <a:rPr lang="en-US" altLang="zh-CN" dirty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UI</a:t>
            </a:r>
            <a:r>
              <a:rPr lang="zh-CN" altLang="en-US" dirty="0" smtClean="0"/>
              <a:t>方面的投入，考虑通过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演示内核（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，为性能测试做准备（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59" y="3051373"/>
            <a:ext cx="5211831" cy="34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（约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工作展开方式：以业务理解为驱动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状态说明（满意度：</a:t>
            </a:r>
            <a:r>
              <a:rPr lang="en-US" altLang="zh-CN" dirty="0" smtClean="0">
                <a:sym typeface="Wingdings" panose="05000000000000000000" pitchFamily="2" charset="2"/>
              </a:rPr>
              <a:t>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29" y="2920732"/>
            <a:ext cx="3206398" cy="364363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965897" y="3319975"/>
            <a:ext cx="6597746" cy="2373265"/>
          </a:xfrm>
          <a:prstGeom prst="wedgeEllipseCallout">
            <a:avLst>
              <a:gd name="adj1" fmla="val -57720"/>
              <a:gd name="adj2" fmla="val 50052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该工作将在这些方面对外产生价值：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以医院业务为背景形成一个采用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工程方法的参考案例，有助于他人了解学习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由业务建模到编码实现的全过程。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在设计层面提供一个参考设计，包括了子系统职责的划分，代码风格、以及实体关系等。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提供一个展现将复杂业务软件系统的按着可变性的不同分为黑盒、灰盒和白盒复用的三个层次，并对不同层次研发的方法、质量提出具体的要求。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存在经过研究期后将工作展开为实际的研发项目，并应用于实际客户。</a:t>
            </a: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76267" cy="4351338"/>
          </a:xfrm>
        </p:spPr>
        <p:txBody>
          <a:bodyPr/>
          <a:lstStyle/>
          <a:p>
            <a:r>
              <a:rPr lang="zh-CN" altLang="en-US" dirty="0" smtClean="0"/>
              <a:t>通过识别领域与应用逻辑，谋求拆分软件系统进而影响研发分工的办法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68" y="2411951"/>
            <a:ext cx="2598651" cy="4381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04" y="2478554"/>
            <a:ext cx="4130695" cy="42182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9966960" y="50063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966960" y="601980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966960" y="360426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56513" y="2711133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63136" y="4052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54633" y="5316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54632" y="298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生成器等）的方式来编写主要业务逻辑的模式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7990" cy="4351338"/>
          </a:xfrm>
        </p:spPr>
        <p:txBody>
          <a:bodyPr/>
          <a:lstStyle/>
          <a:p>
            <a:r>
              <a:rPr lang="zh-CN" altLang="en-US" dirty="0" smtClean="0"/>
              <a:t>滚起了一种单向推进的探索性工作（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封邮件）</a:t>
            </a:r>
            <a:endParaRPr lang="en-US" altLang="zh-CN" dirty="0" smtClean="0"/>
          </a:p>
          <a:p>
            <a:r>
              <a:rPr lang="zh-CN" altLang="en-US" dirty="0" smtClean="0"/>
              <a:t>对于该工作与现存研发工作的关系未明确</a:t>
            </a:r>
            <a:endParaRPr lang="en-US" altLang="zh-CN" dirty="0"/>
          </a:p>
          <a:p>
            <a:r>
              <a:rPr lang="zh-CN" altLang="en-US" dirty="0" smtClean="0"/>
              <a:t>对于该工作短期的价值和推进方式待探索</a:t>
            </a:r>
            <a:endParaRPr lang="en-US" altLang="zh-CN" dirty="0" smtClean="0"/>
          </a:p>
          <a:p>
            <a:r>
              <a:rPr lang="zh-CN" altLang="en-US" b="1" dirty="0" smtClean="0"/>
              <a:t>希望可以和</a:t>
            </a:r>
            <a:r>
              <a:rPr lang="en-US" altLang="zh-CN" b="1" dirty="0" smtClean="0"/>
              <a:t>HIS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EMR</a:t>
            </a:r>
            <a:r>
              <a:rPr lang="zh-CN" altLang="en-US" b="1" dirty="0" smtClean="0"/>
              <a:t>、院内平台等相关项目负责人有更深入的沟通，形成合作模式并能共享成果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838201" y="2419815"/>
            <a:ext cx="4090638" cy="11485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道路设计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294147"/>
              </p:ext>
            </p:extLst>
          </p:nvPr>
        </p:nvGraphicFramePr>
        <p:xfrm>
          <a:off x="2098907" y="12088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06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780</Words>
  <Application>Microsoft Office PowerPoint</Application>
  <PresentationFormat>宽屏</PresentationFormat>
  <Paragraphs>60</Paragraphs>
  <Slides>12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状态报告 2017-2-27</vt:lpstr>
      <vt:lpstr>客观信息</vt:lpstr>
      <vt:lpstr>状态说明（满意度：）</vt:lpstr>
      <vt:lpstr>状态说明（满意度： ）</vt:lpstr>
      <vt:lpstr>状态说明（满意度： ）</vt:lpstr>
      <vt:lpstr>状态说明（满意度： ）</vt:lpstr>
      <vt:lpstr>状态说明（满意度： ）</vt:lpstr>
      <vt:lpstr>状态总结</vt:lpstr>
      <vt:lpstr>道路设计</vt:lpstr>
      <vt:lpstr>PowerPoint 演示文稿</vt:lpstr>
      <vt:lpstr>PowerPoint 演示文稿</vt:lpstr>
      <vt:lpstr>（其他）下一步自驱动的工作计划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2017-02-27T09:28:59Z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