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64" r:id="rId5"/>
    <p:sldId id="265" r:id="rId6"/>
    <p:sldId id="269" r:id="rId7"/>
    <p:sldId id="266" r:id="rId8"/>
    <p:sldId id="267" r:id="rId9"/>
    <p:sldId id="272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65"/>
            <p14:sldId id="269"/>
            <p14:sldId id="266"/>
            <p14:sldId id="267"/>
            <p14:sldId id="272"/>
            <p14:sldId id="268"/>
            <p14:sldId id="270"/>
            <p14:sldId id="271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92E7-68E3-4B7D-BE2B-78DBE70AEB7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2689-32FC-4520-815A-AACF67C2D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2017/2/27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4586068"/>
            <a:ext cx="10749367" cy="120886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状态报告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2017-2-27</a:t>
            </a:r>
            <a:endPara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38201" y="1825625"/>
            <a:ext cx="7503941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一个人，也要象一个团队一样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战斗（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刚哥说文化之刚哥说情怀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）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>
            <p:ph idx="1"/>
          </p:nvPr>
        </p:nvSpPr>
        <p:spPr>
          <a:xfrm>
            <a:off x="8024247" y="446991"/>
            <a:ext cx="4167753" cy="4351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自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希望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春暖花开，年轻十岁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2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046" y="126608"/>
            <a:ext cx="10860259" cy="673139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感谢：</a:t>
            </a:r>
            <a:endParaRPr lang="en-US" altLang="zh-CN" dirty="0" smtClean="0"/>
          </a:p>
          <a:p>
            <a:r>
              <a:rPr lang="zh-CN" altLang="en-US" dirty="0" smtClean="0"/>
              <a:t>彭金鑫（医嘱、收费、现场实施知识咨询）</a:t>
            </a:r>
            <a:endParaRPr lang="en-US" altLang="zh-CN" dirty="0" smtClean="0"/>
          </a:p>
          <a:p>
            <a:r>
              <a:rPr lang="zh-CN" altLang="en-US" dirty="0" smtClean="0"/>
              <a:t>文礼（帮助理清思路）</a:t>
            </a:r>
            <a:endParaRPr lang="en-US" altLang="zh-CN" dirty="0" smtClean="0"/>
          </a:p>
          <a:p>
            <a:r>
              <a:rPr lang="zh-CN" altLang="en-US" dirty="0" smtClean="0"/>
              <a:t>陈东（医嘱、软件设计思路）</a:t>
            </a:r>
            <a:endParaRPr lang="en-US" altLang="zh-CN" dirty="0" smtClean="0"/>
          </a:p>
          <a:p>
            <a:r>
              <a:rPr lang="zh-CN" altLang="en-US" dirty="0" smtClean="0"/>
              <a:t>陈佩（医嘱重要性、角色职责、业务知识）</a:t>
            </a:r>
            <a:endParaRPr lang="en-US" altLang="zh-CN" dirty="0" smtClean="0"/>
          </a:p>
          <a:p>
            <a:r>
              <a:rPr lang="zh-CN" altLang="en-US" dirty="0" smtClean="0"/>
              <a:t>雷永建（病历、设计思路交流、业务知识）</a:t>
            </a:r>
            <a:endParaRPr lang="en-US" altLang="zh-CN" dirty="0" smtClean="0"/>
          </a:p>
          <a:p>
            <a:r>
              <a:rPr lang="zh-CN" altLang="en-US" dirty="0" smtClean="0"/>
              <a:t>张天琪（业务知识）</a:t>
            </a:r>
            <a:endParaRPr lang="en-US" altLang="zh-CN" dirty="0" smtClean="0"/>
          </a:p>
          <a:p>
            <a:r>
              <a:rPr lang="zh-CN" altLang="en-US" dirty="0" smtClean="0"/>
              <a:t>郑勋（病历、医嘱</a:t>
            </a:r>
            <a:r>
              <a:rPr lang="zh-CN" altLang="en-US" dirty="0"/>
              <a:t>、设计思路交流</a:t>
            </a:r>
            <a:r>
              <a:rPr lang="zh-CN" altLang="en-US" dirty="0" smtClean="0"/>
              <a:t>、业务知识）</a:t>
            </a:r>
            <a:endParaRPr lang="en-US" altLang="zh-CN" dirty="0" smtClean="0"/>
          </a:p>
          <a:p>
            <a:r>
              <a:rPr lang="zh-CN" altLang="en-US" dirty="0" smtClean="0"/>
              <a:t>曹洪梅（业务知识）</a:t>
            </a:r>
            <a:endParaRPr lang="en-US" altLang="zh-CN" dirty="0" smtClean="0"/>
          </a:p>
          <a:p>
            <a:r>
              <a:rPr lang="zh-CN" altLang="en-US" dirty="0" smtClean="0"/>
              <a:t>杨威（医嘱分解、软件设计）</a:t>
            </a:r>
            <a:endParaRPr lang="en-US" altLang="zh-CN" dirty="0" smtClean="0"/>
          </a:p>
          <a:p>
            <a:r>
              <a:rPr lang="zh-CN" altLang="en-US" dirty="0" smtClean="0"/>
              <a:t>孙清华（医嘱、</a:t>
            </a:r>
            <a:r>
              <a:rPr lang="zh-CN" altLang="en-US" dirty="0"/>
              <a:t>设计思路交流、业务知识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刘璇（院间业务咨询、工作方向和目标）</a:t>
            </a:r>
            <a:endParaRPr lang="en-US" altLang="zh-CN" dirty="0" smtClean="0"/>
          </a:p>
          <a:p>
            <a:r>
              <a:rPr lang="zh-CN" altLang="en-US" dirty="0" smtClean="0"/>
              <a:t>杨舒雯（</a:t>
            </a:r>
            <a:r>
              <a:rPr lang="zh-CN" altLang="en-US" dirty="0"/>
              <a:t>院间业务咨询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武跃（方法过程交流）</a:t>
            </a:r>
            <a:endParaRPr lang="en-US" altLang="zh-CN" dirty="0" smtClean="0"/>
          </a:p>
          <a:p>
            <a:r>
              <a:rPr lang="zh-CN" altLang="en-US" dirty="0"/>
              <a:t>王</a:t>
            </a:r>
            <a:r>
              <a:rPr lang="zh-CN" altLang="en-US" dirty="0" smtClean="0"/>
              <a:t>英辉（医嘱概念、角色职责）</a:t>
            </a:r>
            <a:endParaRPr lang="en-US" altLang="zh-CN" dirty="0" smtClean="0"/>
          </a:p>
          <a:p>
            <a:r>
              <a:rPr lang="zh-CN" altLang="en-US" dirty="0" smtClean="0"/>
              <a:t>冯涛（</a:t>
            </a:r>
            <a:r>
              <a:rPr lang="zh-CN" altLang="en-US" dirty="0"/>
              <a:t>帮助理清</a:t>
            </a:r>
            <a:r>
              <a:rPr lang="zh-CN" altLang="en-US" dirty="0" smtClean="0"/>
              <a:t>思路、工作空间）</a:t>
            </a:r>
            <a:endParaRPr lang="en-US" altLang="zh-CN" dirty="0" smtClean="0"/>
          </a:p>
          <a:p>
            <a:r>
              <a:rPr lang="zh-CN" altLang="en-US" dirty="0" smtClean="0"/>
              <a:t>张陈（收费、子系统协作、工作空间）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1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客观信息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2016-11-21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2017-2-27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投入人数：</a:t>
            </a:r>
            <a:r>
              <a:rPr lang="en-US" altLang="zh-CN" dirty="0" smtClean="0"/>
              <a:t>1</a:t>
            </a:r>
            <a:r>
              <a:rPr lang="zh-CN" altLang="en-US" dirty="0"/>
              <a:t>人</a:t>
            </a:r>
            <a:r>
              <a:rPr lang="zh-CN" altLang="en-US" dirty="0" smtClean="0"/>
              <a:t>（约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人日）</a:t>
            </a:r>
            <a:endParaRPr lang="en-US" altLang="zh-CN" dirty="0" smtClean="0"/>
          </a:p>
          <a:p>
            <a:r>
              <a:rPr lang="zh-CN" altLang="en-US" dirty="0" smtClean="0"/>
              <a:t>工作展开方式：以业务理解为驱动</a:t>
            </a:r>
            <a:r>
              <a:rPr lang="zh-CN" altLang="en-US" dirty="0"/>
              <a:t>，</a:t>
            </a:r>
            <a:r>
              <a:rPr lang="zh-CN" altLang="en-US" dirty="0" smtClean="0"/>
              <a:t>通过面对面的交流获得业务知识，以邮件的形式让大家了解工作的进展</a:t>
            </a:r>
            <a:endParaRPr lang="en-US" altLang="zh-CN" dirty="0" smtClean="0"/>
          </a:p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一份</a:t>
            </a:r>
            <a:r>
              <a:rPr lang="en-US" altLang="zh-CN" dirty="0" smtClean="0"/>
              <a:t>70</a:t>
            </a:r>
            <a:r>
              <a:rPr lang="zh-CN" altLang="en-US" dirty="0" smtClean="0"/>
              <a:t>页的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文档；一个由业务到设计的模型；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9369</a:t>
            </a:r>
            <a:r>
              <a:rPr lang="zh-CN" altLang="en-US" dirty="0" smtClean="0"/>
              <a:t>行代码；</a:t>
            </a:r>
            <a:r>
              <a:rPr lang="en-US" altLang="zh-CN" dirty="0" smtClean="0"/>
              <a:t>38</a:t>
            </a:r>
            <a:r>
              <a:rPr lang="zh-CN" altLang="en-US" dirty="0" smtClean="0"/>
              <a:t>张数据库表（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个外键）；一组模拟患者住院流程的测试场景；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状态说明（满意度：</a:t>
            </a:r>
            <a:r>
              <a:rPr lang="en-US" altLang="zh-CN" dirty="0" smtClean="0">
                <a:sym typeface="Wingdings" panose="05000000000000000000" pitchFamily="2" charset="2"/>
              </a:rPr>
              <a:t>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147478" cy="4351338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了住院治病业务流程，以医嘱执行为线索覆盖了诊疗科室、药房、收费处、医技、住院处、病案室、医务科等相关科室，形成了业务到设计和代码的初始成果物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" y="3349160"/>
            <a:ext cx="2845051" cy="1859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7" y="3091112"/>
            <a:ext cx="1556261" cy="145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33" y="5028930"/>
            <a:ext cx="1993906" cy="1255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991" y="2675528"/>
            <a:ext cx="2601088" cy="3740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05" y="2816170"/>
            <a:ext cx="1593832" cy="1627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759" y="4710758"/>
            <a:ext cx="1776778" cy="13613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061" y="3474228"/>
            <a:ext cx="16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11872" cy="4351338"/>
          </a:xfrm>
        </p:spPr>
        <p:txBody>
          <a:bodyPr/>
          <a:lstStyle/>
          <a:p>
            <a:r>
              <a:rPr lang="zh-CN" altLang="en-US" dirty="0"/>
              <a:t>形成</a:t>
            </a:r>
            <a:r>
              <a:rPr lang="zh-CN" altLang="en-US" dirty="0" smtClean="0"/>
              <a:t>了一份初始的工作目标，并对目标做了一次基于价值的分解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65" y="2343955"/>
            <a:ext cx="3915793" cy="444976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8318499" y="3327399"/>
            <a:ext cx="2731573" cy="155408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希望工作是经过整体分析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宏观设计，并深入指导代码的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76267" cy="4351338"/>
          </a:xfrm>
        </p:spPr>
        <p:txBody>
          <a:bodyPr/>
          <a:lstStyle/>
          <a:p>
            <a:r>
              <a:rPr lang="zh-CN" altLang="en-US" dirty="0" smtClean="0"/>
              <a:t>通过识别领域与应用逻辑，谋求拆分软件系统进而影响研发分工的办法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71" y="2478554"/>
            <a:ext cx="2391490" cy="403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04" y="2478554"/>
            <a:ext cx="4130695" cy="421821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9966960" y="500634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966960" y="601980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966960" y="360426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956513" y="2711133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63136" y="4052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</a:t>
            </a:r>
            <a:r>
              <a:rPr lang="zh-CN" altLang="en-US" dirty="0" smtClean="0"/>
              <a:t>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54633" y="5316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黑盒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54632" y="2985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基于对业务的理解，设计了通过扩展核心概念（医嘱类型、医嘱</a:t>
            </a:r>
            <a:r>
              <a:rPr lang="zh-CN" altLang="en-US" dirty="0"/>
              <a:t>执行条目、病历</a:t>
            </a:r>
            <a:r>
              <a:rPr lang="zh-CN" altLang="en-US" dirty="0" smtClean="0"/>
              <a:t>生成器等）的方式来编写主要业务逻辑的模式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2" y="2804281"/>
            <a:ext cx="3831932" cy="1830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7" y="4930556"/>
            <a:ext cx="2271724" cy="1676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8952" y="2870955"/>
            <a:ext cx="413239" cy="3505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2396" y="5181350"/>
            <a:ext cx="435043" cy="3103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93" y="2732771"/>
            <a:ext cx="3168582" cy="3330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77" y="2732771"/>
            <a:ext cx="2067302" cy="41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/>
          <a:lstStyle/>
          <a:p>
            <a:r>
              <a:rPr lang="zh-CN" altLang="en-US" dirty="0" smtClean="0"/>
              <a:t>通过代码模拟了一个患者从登记住院到出院结算，并将其病历归档到档案室的全过程，并可以实现重复模拟该过程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75496"/>
            <a:ext cx="5801307" cy="3823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37" y="2775496"/>
            <a:ext cx="3553891" cy="5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37" y="3494419"/>
            <a:ext cx="3553891" cy="1923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37" y="5614321"/>
            <a:ext cx="3630005" cy="7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7990" cy="4351338"/>
          </a:xfrm>
        </p:spPr>
        <p:txBody>
          <a:bodyPr/>
          <a:lstStyle/>
          <a:p>
            <a:r>
              <a:rPr lang="zh-CN" altLang="en-US" dirty="0" smtClean="0"/>
              <a:t>滚起了一种可进一步持续的工作</a:t>
            </a:r>
            <a:endParaRPr lang="en-US" altLang="zh-CN" dirty="0" smtClean="0"/>
          </a:p>
          <a:p>
            <a:r>
              <a:rPr lang="zh-CN" altLang="en-US" b="1" dirty="0" smtClean="0"/>
              <a:t>对于工作的价值和推进方式需要和</a:t>
            </a:r>
            <a:r>
              <a:rPr lang="en-US" altLang="zh-CN" b="1" dirty="0" smtClean="0"/>
              <a:t>HIS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EMR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PACS</a:t>
            </a:r>
            <a:r>
              <a:rPr lang="zh-CN" altLang="en-US" b="1" dirty="0" smtClean="0"/>
              <a:t>、手麻、院内平台等相关研发人员一起</a:t>
            </a:r>
            <a:r>
              <a:rPr lang="zh-CN" altLang="en-US" b="1" dirty="0" smtClean="0"/>
              <a:t>探讨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</a:rPr>
              <a:t>对于在状态说明中满意度最低的部分（</a:t>
            </a:r>
            <a:r>
              <a:rPr lang="zh-CN" altLang="en-US" dirty="0">
                <a:solidFill>
                  <a:srgbClr val="FF0000"/>
                </a:solidFill>
              </a:rPr>
              <a:t>通过识别领域与应用逻辑，谋求拆分软件系统进而影响研发分工的</a:t>
            </a:r>
            <a:r>
              <a:rPr lang="zh-CN" altLang="en-US" dirty="0" smtClean="0">
                <a:solidFill>
                  <a:srgbClr val="FF0000"/>
                </a:solidFill>
              </a:rPr>
              <a:t>办法</a:t>
            </a:r>
            <a:r>
              <a:rPr lang="zh-CN" altLang="en-US" b="1" dirty="0" smtClean="0">
                <a:solidFill>
                  <a:srgbClr val="FF0000"/>
                </a:solidFill>
              </a:rPr>
              <a:t>）希望能够和各方选手配合提升一下满意度</a:t>
            </a:r>
            <a:r>
              <a:rPr lang="en-US" altLang="zh-CN" b="1" dirty="0" smtClean="0">
                <a:solidFill>
                  <a:srgbClr val="FF0000"/>
                </a:solidFill>
              </a:rPr>
              <a:t>【</a:t>
            </a:r>
            <a:r>
              <a:rPr lang="zh-CN" altLang="en-US" b="1" dirty="0" smtClean="0">
                <a:solidFill>
                  <a:srgbClr val="FF0000"/>
                </a:solidFill>
              </a:rPr>
              <a:t>希望一份成果双方共享</a:t>
            </a:r>
            <a:r>
              <a:rPr lang="en-US" altLang="zh-CN" b="1" dirty="0" smtClean="0">
                <a:solidFill>
                  <a:srgbClr val="FF0000"/>
                </a:solidFill>
              </a:rPr>
              <a:t>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希望可以获得关注，并持续互通有无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0328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下一步计划工作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79298" cy="4351338"/>
          </a:xfrm>
        </p:spPr>
        <p:txBody>
          <a:bodyPr/>
          <a:lstStyle/>
          <a:p>
            <a:r>
              <a:rPr lang="zh-CN" altLang="en-US" dirty="0" smtClean="0"/>
              <a:t>分析门诊看病流程，并努力使门诊看病和住院治病流程做到合理的共享（如：患者一次住院和一次门诊都可以视其为对医院的一次访问）（</a:t>
            </a:r>
            <a:r>
              <a:rPr lang="en-US" altLang="zh-CN" dirty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UI</a:t>
            </a:r>
            <a:r>
              <a:rPr lang="zh-CN" altLang="en-US" dirty="0" smtClean="0"/>
              <a:t>方面的投入，考虑通过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演示内核（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完善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，为性能测试做准备（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59" y="3051373"/>
            <a:ext cx="5211831" cy="34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675</Words>
  <Application>Microsoft Office PowerPoint</Application>
  <PresentationFormat>宽屏</PresentationFormat>
  <Paragraphs>54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状态报告 2017-2-27</vt:lpstr>
      <vt:lpstr>客观信息</vt:lpstr>
      <vt:lpstr>状态说明（满意度：）</vt:lpstr>
      <vt:lpstr>状态说明（满意度： ）</vt:lpstr>
      <vt:lpstr>状态说明（满意度： ）</vt:lpstr>
      <vt:lpstr>状态说明（满意度： ）</vt:lpstr>
      <vt:lpstr>状态说明（满意度： ）</vt:lpstr>
      <vt:lpstr>状态总结</vt:lpstr>
      <vt:lpstr>下一步计划工作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2017-02-27T00:58:17Z</dcterms:created>
  <dcterms:modified xsi:type="dcterms:W3CDTF">2017-02-27T06:49:13Z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