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sldIdLst>
    <p:sldId id="256" r:id="rId3"/>
    <p:sldId id="262" r:id="rId4"/>
    <p:sldId id="264" r:id="rId5"/>
    <p:sldId id="265" r:id="rId6"/>
    <p:sldId id="266" r:id="rId7"/>
    <p:sldId id="267" r:id="rId8"/>
    <p:sldId id="26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62"/>
            <p14:sldId id="264"/>
            <p14:sldId id="265"/>
            <p14:sldId id="266"/>
            <p14:sldId id="267"/>
            <p14:sldId id="268"/>
          </p14:sldIdLst>
        </p14:section>
        <p14:section name="了解更多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90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2017/2/27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 smtClean="0"/>
              <a:t>在 </a:t>
            </a:r>
            <a:r>
              <a:rPr lang="zh-CN" baseline="0" dirty="0" smtClean="0"/>
              <a:t>“幻灯片放映”模式，单击箭头进入 PowerPoint 入门中心。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2017/2/27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2/27/2017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epend/hospit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205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状态报告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2017-2-27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轻松自信地设计和交付精美的演示文稿。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客观信息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173237" cy="444776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2016-11-21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2017-2-27 </a:t>
            </a:r>
            <a:r>
              <a:rPr lang="zh-CN" altLang="en-US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67</a:t>
            </a:r>
            <a:r>
              <a:rPr lang="zh-CN" altLang="en-US" dirty="0" smtClean="0"/>
              <a:t>人日）</a:t>
            </a:r>
            <a:endParaRPr lang="en-US" altLang="zh-CN" dirty="0" smtClean="0"/>
          </a:p>
          <a:p>
            <a:r>
              <a:rPr lang="zh-CN" altLang="en-US" dirty="0" smtClean="0"/>
              <a:t>投入人数：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人</a:t>
            </a:r>
            <a:endParaRPr lang="en-US" altLang="zh-CN" dirty="0" smtClean="0"/>
          </a:p>
          <a:p>
            <a:r>
              <a:rPr lang="zh-CN" altLang="en-US" dirty="0" smtClean="0"/>
              <a:t>工作展开方式：以业务理解为驱动</a:t>
            </a:r>
            <a:r>
              <a:rPr lang="zh-CN" altLang="en-US" dirty="0"/>
              <a:t>，</a:t>
            </a:r>
            <a:r>
              <a:rPr lang="zh-CN" altLang="en-US" dirty="0" smtClean="0"/>
              <a:t>通过面对面的交流获得业务知识，以邮件的形式让大家了解工作的进展</a:t>
            </a:r>
            <a:endParaRPr lang="en-US" altLang="zh-CN" dirty="0" smtClean="0"/>
          </a:p>
          <a:p>
            <a:r>
              <a:rPr lang="en-US" altLang="zh-CN" dirty="0" err="1" smtClean="0"/>
              <a:t>Svn</a:t>
            </a:r>
            <a:r>
              <a:rPr lang="zh-CN" altLang="en-US" dirty="0" smtClean="0"/>
              <a:t>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github.com/jdepend/hospital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（共保存了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个快照）</a:t>
            </a:r>
            <a:endParaRPr lang="en-US" altLang="zh-CN" dirty="0" smtClean="0"/>
          </a:p>
          <a:p>
            <a:r>
              <a:rPr lang="zh-CN" altLang="en-US" dirty="0"/>
              <a:t>成果</a:t>
            </a:r>
            <a:r>
              <a:rPr lang="zh-CN" altLang="en-US" dirty="0" smtClean="0"/>
              <a:t>物：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一份</a:t>
            </a:r>
            <a:r>
              <a:rPr lang="en-US" altLang="zh-CN" dirty="0" smtClean="0"/>
              <a:t>70</a:t>
            </a:r>
            <a:r>
              <a:rPr lang="zh-CN" altLang="en-US" dirty="0" smtClean="0"/>
              <a:t>页的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文档；一个由业务到设计的模型；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9369</a:t>
            </a:r>
            <a:r>
              <a:rPr lang="zh-CN" altLang="en-US" dirty="0" smtClean="0"/>
              <a:t>行代码；</a:t>
            </a:r>
            <a:r>
              <a:rPr lang="en-US" altLang="zh-CN" dirty="0" smtClean="0"/>
              <a:t>38</a:t>
            </a:r>
            <a:r>
              <a:rPr lang="zh-CN" altLang="en-US" dirty="0" smtClean="0"/>
              <a:t>张数据库表（</a:t>
            </a:r>
            <a:r>
              <a:rPr lang="en-US" altLang="zh-CN" dirty="0" smtClean="0"/>
              <a:t>88</a:t>
            </a:r>
            <a:r>
              <a:rPr lang="zh-CN" altLang="en-US" dirty="0" smtClean="0"/>
              <a:t>个外键）；一组模拟患者住院流程的测试场景；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147478" cy="4351338"/>
          </a:xfrm>
        </p:spPr>
        <p:txBody>
          <a:bodyPr/>
          <a:lstStyle/>
          <a:p>
            <a:r>
              <a:rPr lang="zh-CN" altLang="en-US" dirty="0"/>
              <a:t>分析</a:t>
            </a:r>
            <a:r>
              <a:rPr lang="zh-CN" altLang="en-US" dirty="0" smtClean="0"/>
              <a:t>了住院治病业务流程，以医嘱执行为线索覆盖了诊疗科室、药房、收费处、医技、住院处、病案室、医务科等相关科室，形成了业务到设计和代码的初始成果物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8" y="3349160"/>
            <a:ext cx="2845051" cy="18590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057" y="3091112"/>
            <a:ext cx="1556261" cy="14545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533" y="5028930"/>
            <a:ext cx="1993906" cy="12552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991" y="2675528"/>
            <a:ext cx="2601088" cy="37402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705" y="2816170"/>
            <a:ext cx="1593832" cy="16276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0759" y="4710758"/>
            <a:ext cx="1776778" cy="13613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9061" y="3474228"/>
            <a:ext cx="1657143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211872" cy="4351338"/>
          </a:xfrm>
        </p:spPr>
        <p:txBody>
          <a:bodyPr/>
          <a:lstStyle/>
          <a:p>
            <a:r>
              <a:rPr lang="zh-CN" altLang="en-US" dirty="0"/>
              <a:t>形成</a:t>
            </a:r>
            <a:r>
              <a:rPr lang="zh-CN" altLang="en-US" dirty="0" smtClean="0"/>
              <a:t>了一份初始的工作目标，并对目标做了一次基于价值的分解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140" y="2510972"/>
            <a:ext cx="3563547" cy="4049486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8318500" y="3327400"/>
            <a:ext cx="2197100" cy="14254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希望工作是经过整体分析并有宏观设计的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基于对业务的理解，设计了通过扩展核心概念（医嘱类型、医嘱</a:t>
            </a:r>
            <a:r>
              <a:rPr lang="zh-CN" altLang="en-US" dirty="0"/>
              <a:t>执行条目、病历</a:t>
            </a:r>
            <a:r>
              <a:rPr lang="zh-CN" altLang="en-US" dirty="0" smtClean="0"/>
              <a:t>生成器等）的方式来编写主要业务代码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12" y="2804281"/>
            <a:ext cx="3831932" cy="18306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17" y="4930556"/>
            <a:ext cx="2271724" cy="16765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88952" y="2870955"/>
            <a:ext cx="413239" cy="35054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42396" y="5181350"/>
            <a:ext cx="435043" cy="31033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693" y="2732771"/>
            <a:ext cx="3168582" cy="333040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6677" y="2732771"/>
            <a:ext cx="2067302" cy="412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02024" cy="4351338"/>
          </a:xfrm>
        </p:spPr>
        <p:txBody>
          <a:bodyPr/>
          <a:lstStyle/>
          <a:p>
            <a:r>
              <a:rPr lang="zh-CN" altLang="en-US" dirty="0" smtClean="0"/>
              <a:t>通过代码模拟了一个患者从登记住院到出院结算，并将其病历归档到档案室的全过程，并可以实现重复模拟该过程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775496"/>
            <a:ext cx="5801307" cy="3823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37" y="2775496"/>
            <a:ext cx="3553891" cy="522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37" y="3494419"/>
            <a:ext cx="3553891" cy="19237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037" y="5614321"/>
            <a:ext cx="3630005" cy="7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下一步计划工作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379298" cy="4351338"/>
          </a:xfrm>
        </p:spPr>
        <p:txBody>
          <a:bodyPr/>
          <a:lstStyle/>
          <a:p>
            <a:r>
              <a:rPr lang="zh-CN" altLang="en-US" dirty="0" smtClean="0"/>
              <a:t>分析门诊看病流程，并努力使门诊看病和住院治病流程做到合理的共享（患者一次住院和一次门诊都可以视其为对医院的一次访问）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84" y="3093576"/>
            <a:ext cx="5211831" cy="341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PowerPoint 2013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使用先进的演示工具直观地设计精美的演示文稿、轻松与其他人共享和协作、提供展现专业素质的演示。</a:t>
            </a:r>
          </a:p>
        </p:txBody>
      </p:sp>
      <p:sp>
        <p:nvSpPr>
          <p:cNvPr id="8" name="任意多边形 7">
            <a:hlinkClick r:id="rId3" tooltip="了解详细信息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9" name="文本占位符 2">
            <a:hlinkClick r:id="rId3" tooltip="了解详细信息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sz="1800" dirty="0">
                <a:solidFill>
                  <a:srgbClr val="DD462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 PowerPoint 入门中心查找更多内容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sz="1200" dirty="0">
                <a:solidFill>
                  <a:srgbClr val="D24726">
                    <a:alpha val="37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（在“幻灯片放映”模式中时单击该箭头）</a:t>
            </a:r>
          </a:p>
          <a:p>
            <a:endParaRPr lang="zh-CN" sz="1200" dirty="0">
              <a:solidFill>
                <a:srgbClr val="D24726">
                  <a:alpha val="37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366</Words>
  <Application>Microsoft Office PowerPoint</Application>
  <PresentationFormat>宽屏</PresentationFormat>
  <Paragraphs>30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状态报告 2017-2-27</vt:lpstr>
      <vt:lpstr>客观信息</vt:lpstr>
      <vt:lpstr>状态说明</vt:lpstr>
      <vt:lpstr>状态说明</vt:lpstr>
      <vt:lpstr>状态说明</vt:lpstr>
      <vt:lpstr>状态说明</vt:lpstr>
      <vt:lpstr>下一步计划工作</vt:lpstr>
      <vt:lpstr>PowerPoint 2013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2017-02-27T00:58:17Z</dcterms:created>
  <dcterms:modified xsi:type="dcterms:W3CDTF">2017-02-27T03:36:32Z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