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58" r:id="rId4"/>
    <p:sldId id="259" r:id="rId5"/>
    <p:sldId id="268" r:id="rId6"/>
    <p:sldId id="262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66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5" autoAdjust="0"/>
  </p:normalViewPr>
  <p:slideViewPr>
    <p:cSldViewPr snapToGrid="0">
      <p:cViewPr varScale="1">
        <p:scale>
          <a:sx n="63" d="100"/>
          <a:sy n="63" d="100"/>
        </p:scale>
        <p:origin x="1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6D3E-CBCB-48E4-92E4-2FF62E3AE57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27A2-3C4B-459A-A634-BE883C249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This project</a:t>
            </a:r>
            <a:r>
              <a:rPr lang="en-US" altLang="ko-KR" baseline="0" dirty="0" smtClean="0"/>
              <a:t> is C team’s Third week Presentation and members are Jim, Cho, Tom, Lina, Missy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B27A2-3C4B-459A-A634-BE883C2490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2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And</a:t>
            </a:r>
            <a:r>
              <a:rPr lang="en-US" altLang="ko-KR" baseline="0" dirty="0" smtClean="0"/>
              <a:t> Contents are </a:t>
            </a:r>
            <a:r>
              <a:rPr lang="ko-KR" altLang="en-US" baseline="0" dirty="0" smtClean="0"/>
              <a:t>쭉 하나씩 읽으면 돼요</a:t>
            </a:r>
            <a:r>
              <a:rPr lang="en-US" altLang="ko-KR" baseline="0" dirty="0" smtClean="0"/>
              <a:t>~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B27A2-3C4B-459A-A634-BE883C2490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7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At first I will explain about Function Diagram and ER</a:t>
            </a:r>
            <a:r>
              <a:rPr lang="en-US" altLang="ko-KR" baseline="0" dirty="0" smtClean="0"/>
              <a:t> diagram.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B27A2-3C4B-459A-A634-BE883C2490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기능적인 측면에서 아직 수정 될 부분이 존재하지만 우리의 현재까지의 계획은 다음과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센서의 기능은 </a:t>
            </a:r>
            <a:r>
              <a:rPr lang="en-US" altLang="ko-KR" dirty="0" smtClean="0"/>
              <a:t>change da~~,~~,~~,`~,~~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App client </a:t>
            </a:r>
            <a:r>
              <a:rPr lang="ko-KR" altLang="en-US" dirty="0" smtClean="0"/>
              <a:t>의 기능은 </a:t>
            </a:r>
            <a:r>
              <a:rPr lang="en-US" altLang="ko-KR" dirty="0" smtClean="0"/>
              <a:t>~~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Web client </a:t>
            </a:r>
            <a:r>
              <a:rPr lang="ko-KR" altLang="en-US" dirty="0" smtClean="0"/>
              <a:t>의 기능은 </a:t>
            </a:r>
            <a:r>
              <a:rPr lang="en-US" altLang="ko-KR" dirty="0" smtClean="0"/>
              <a:t>~~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B27A2-3C4B-459A-A634-BE883C2490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 smtClean="0"/>
              <a:t>UserInfo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유저의 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로그인상태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권한을 볼 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중복로그인은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로그인 상태를 표시하도록 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유저가 사용자 또는 리서치 권한을 가지는 유무도 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Dayrecord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실시간으로 저장되는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공기정보와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건강정보를 저장 할 수 있도록 했고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하루단위로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 내보낸다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 Record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하루의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평균정보를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데이터를 가져가기 용이하도록 만들었다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B27A2-3C4B-459A-A634-BE883C2490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9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-5016" y="3427144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79512" y="3573016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 team	</a:t>
            </a:r>
          </a:p>
          <a:p>
            <a:r>
              <a:rPr lang="en-US" altLang="ko-KR" sz="32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- Jim, Cho, Tom, Lina, Missy</a:t>
            </a:r>
            <a:endParaRPr lang="ko-KR" altLang="en-US" sz="3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236296" y="357301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11967" y="6391848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6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9807" y="6494146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6247" y="359563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870" y="647827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8790" y="648843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3173487"/>
            <a:ext cx="6552728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</a:t>
            </a:r>
            <a:r>
              <a:rPr lang="en-US" altLang="ko-KR" sz="3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hank you</a:t>
            </a:r>
            <a:endParaRPr lang="ko-KR" altLang="en-US" sz="3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36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475D-C4CC-4CE8-81AD-732BFDCB34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2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" y="2339727"/>
            <a:ext cx="5416259" cy="27454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History Sequence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23" y="1109121"/>
            <a:ext cx="6768955" cy="5368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Map search 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7511"/>
            <a:ext cx="6931549" cy="5185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Map’s current location 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47664" y="1306346"/>
            <a:ext cx="6048672" cy="5074982"/>
            <a:chOff x="842168" y="1574453"/>
            <a:chExt cx="6902386" cy="579126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76" y="1574453"/>
              <a:ext cx="6830378" cy="408679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68" y="5670034"/>
              <a:ext cx="6754168" cy="169568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ensor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2327247"/>
            <a:ext cx="3417110" cy="64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3411466"/>
            <a:ext cx="4846007" cy="685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4533221"/>
            <a:ext cx="7632849" cy="845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Modified Code in python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Result Code in python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21731" y="3226563"/>
            <a:ext cx="1599121" cy="79208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540189" y="2650499"/>
            <a:ext cx="3307467" cy="1944216"/>
            <a:chOff x="4899466" y="3830495"/>
            <a:chExt cx="3307467" cy="194421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3150" r="860" b="18500"/>
            <a:stretch/>
          </p:blipFill>
          <p:spPr>
            <a:xfrm>
              <a:off x="4899466" y="3830495"/>
              <a:ext cx="3307467" cy="194421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724127" y="4149080"/>
              <a:ext cx="1296347" cy="21602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09929" y="2620413"/>
            <a:ext cx="3292465" cy="2004389"/>
            <a:chOff x="209930" y="2709217"/>
            <a:chExt cx="3055412" cy="186007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1563" r="726" b="19038"/>
            <a:stretch/>
          </p:blipFill>
          <p:spPr>
            <a:xfrm>
              <a:off x="209930" y="2709217"/>
              <a:ext cx="3055412" cy="1860076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017555" y="3132314"/>
              <a:ext cx="720081" cy="22179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338132" y="181446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Function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&amp;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ER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91687" y="3098889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88539" y="1730737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Sequence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763996" y="1730737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9877" y="3409225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Sensor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unction Diagram &amp;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ER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Diagram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Function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1449" y="2226080"/>
            <a:ext cx="2611316" cy="3290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" name="직사각형 4"/>
          <p:cNvSpPr/>
          <p:nvPr/>
        </p:nvSpPr>
        <p:spPr>
          <a:xfrm>
            <a:off x="3191607" y="1876586"/>
            <a:ext cx="2611316" cy="397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70737" y="2499655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Sign up</a:t>
            </a:r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211765" y="2226080"/>
            <a:ext cx="2611316" cy="3290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4019182" y="2006760"/>
            <a:ext cx="14375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Client</a:t>
            </a:r>
            <a:endParaRPr lang="ko-KR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9885" y="2356254"/>
            <a:ext cx="14375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</a:t>
            </a:r>
            <a:endParaRPr lang="ko-KR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4858" y="2356254"/>
            <a:ext cx="11671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ko-KR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30234" y="2499655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Login &amp; Logout</a:t>
            </a:r>
            <a:endParaRPr lang="ko-KR" altLang="en-US" sz="135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0233" y="3411766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Google map</a:t>
            </a:r>
            <a:endParaRPr lang="ko-KR" altLang="en-US" sz="135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70737" y="3388333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Air Graph</a:t>
            </a:r>
            <a:endParaRPr lang="ko-KR" altLang="en-US" sz="135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70737" y="4271187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History air information</a:t>
            </a:r>
            <a:endParaRPr lang="ko-KR" altLang="en-US" sz="135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30233" y="4282904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Real time view</a:t>
            </a:r>
            <a:endParaRPr lang="ko-KR" altLang="en-US" sz="135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0069" y="3761260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Google map</a:t>
            </a:r>
            <a:endParaRPr lang="ko-KR" altLang="en-US" sz="135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37057" y="3788913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Air Graph</a:t>
            </a:r>
            <a:endParaRPr lang="ko-KR" altLang="en-US" sz="135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46947" y="4673371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History data</a:t>
            </a:r>
            <a:endParaRPr lang="ko-KR" altLang="en-US" sz="135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80069" y="4673371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Research Data</a:t>
            </a:r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97490" y="2849149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Sign up</a:t>
            </a:r>
            <a:endParaRPr lang="ko-KR" altLang="en-US" sz="135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60286" y="2849149"/>
            <a:ext cx="1180367" cy="7129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Login &amp; Logout</a:t>
            </a:r>
            <a:endParaRPr lang="ko-KR" altLang="en-US" sz="135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23488" y="5105678"/>
            <a:ext cx="2387112" cy="614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Bluetooth Connection </a:t>
            </a:r>
            <a:endParaRPr lang="ko-KR" altLang="en-US" sz="135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3441" y="4772350"/>
            <a:ext cx="2387112" cy="614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Bluetooth Connection </a:t>
            </a:r>
            <a:endParaRPr lang="ko-KR" altLang="en-US" sz="13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42337" y="2879379"/>
            <a:ext cx="2469542" cy="1618874"/>
            <a:chOff x="309058" y="1822764"/>
            <a:chExt cx="3292723" cy="215849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09059" y="1822764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Change Data to CSV</a:t>
              </a:r>
              <a:endParaRPr lang="ko-KR" altLang="en-US" sz="135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09058" y="3030608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Send </a:t>
              </a:r>
              <a:r>
                <a:rPr lang="en-US" altLang="ko-KR" sz="1350" dirty="0" err="1"/>
                <a:t>Realtime</a:t>
              </a:r>
              <a:r>
                <a:rPr lang="en-US" altLang="ko-KR" sz="1350" dirty="0"/>
                <a:t> Data </a:t>
              </a:r>
              <a:endParaRPr lang="ko-KR" altLang="en-US" sz="1350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2027958" y="1822764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Get Air Data</a:t>
              </a:r>
              <a:endParaRPr lang="ko-KR" altLang="en-US" sz="1350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027161" y="3030608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/>
                <a:t>Send History Data </a:t>
              </a:r>
              <a:endParaRPr lang="ko-KR" altLang="en-US" sz="135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746436" y="6510131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ER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202792"/>
            <a:ext cx="6896100" cy="549592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647BD9A-B258-454D-A00C-0E89CF402473}"/>
              </a:ext>
            </a:extLst>
          </p:cNvPr>
          <p:cNvSpPr/>
          <p:nvPr/>
        </p:nvSpPr>
        <p:spPr>
          <a:xfrm>
            <a:off x="1123950" y="1537047"/>
            <a:ext cx="1800200" cy="3024336"/>
          </a:xfrm>
          <a:prstGeom prst="frame">
            <a:avLst>
              <a:gd name="adj1" fmla="val 7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89DD7777-7526-4968-8999-060BBDA063BC}"/>
              </a:ext>
            </a:extLst>
          </p:cNvPr>
          <p:cNvSpPr/>
          <p:nvPr/>
        </p:nvSpPr>
        <p:spPr>
          <a:xfrm>
            <a:off x="1138275" y="4623817"/>
            <a:ext cx="1800200" cy="1829519"/>
          </a:xfrm>
          <a:prstGeom prst="frame">
            <a:avLst>
              <a:gd name="adj1" fmla="val 7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2A215C2-7DD3-4478-A6DB-E802A14D8E53}"/>
              </a:ext>
            </a:extLst>
          </p:cNvPr>
          <p:cNvSpPr/>
          <p:nvPr/>
        </p:nvSpPr>
        <p:spPr>
          <a:xfrm>
            <a:off x="6228184" y="3933056"/>
            <a:ext cx="1656184" cy="2765662"/>
          </a:xfrm>
          <a:prstGeom prst="frame">
            <a:avLst>
              <a:gd name="adj1" fmla="val 7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FD021CDB-A1DE-4384-B19F-42ADA13515D8}"/>
              </a:ext>
            </a:extLst>
          </p:cNvPr>
          <p:cNvSpPr/>
          <p:nvPr/>
        </p:nvSpPr>
        <p:spPr>
          <a:xfrm>
            <a:off x="6084168" y="1587922"/>
            <a:ext cx="1935881" cy="2345134"/>
          </a:xfrm>
          <a:prstGeom prst="frame">
            <a:avLst>
              <a:gd name="adj1" fmla="val 7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3D100364-D519-46B3-9CCD-A75E3CAA2F5A}"/>
              </a:ext>
            </a:extLst>
          </p:cNvPr>
          <p:cNvSpPr/>
          <p:nvPr/>
        </p:nvSpPr>
        <p:spPr>
          <a:xfrm>
            <a:off x="3449654" y="1153642"/>
            <a:ext cx="1935881" cy="1627286"/>
          </a:xfrm>
          <a:prstGeom prst="frame">
            <a:avLst>
              <a:gd name="adj1" fmla="val 7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1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equence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32360"/>
            <a:ext cx="4608800" cy="2993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9" y="1970405"/>
            <a:ext cx="5143780" cy="3475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46436" y="6500192"/>
            <a:ext cx="4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/18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266</Words>
  <Application>Microsoft Office PowerPoint</Application>
  <PresentationFormat>화면 슬라이드 쇼(4:3)</PresentationFormat>
  <Paragraphs>99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정인교</cp:lastModifiedBy>
  <cp:revision>9</cp:revision>
  <dcterms:created xsi:type="dcterms:W3CDTF">2017-07-31T16:52:20Z</dcterms:created>
  <dcterms:modified xsi:type="dcterms:W3CDTF">2017-07-31T19:48:48Z</dcterms:modified>
</cp:coreProperties>
</file>