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58" r:id="rId4"/>
    <p:sldId id="259" r:id="rId5"/>
    <p:sldId id="268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5" autoAdjust="0"/>
  </p:normalViewPr>
  <p:slideViewPr>
    <p:cSldViewPr snapToGrid="0">
      <p:cViewPr varScale="1">
        <p:scale>
          <a:sx n="80" d="100"/>
          <a:sy n="80" d="100"/>
        </p:scale>
        <p:origin x="15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6D3E-CBCB-48E4-92E4-2FF62E3AE57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27A2-3C4B-459A-A634-BE883C249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-5016" y="3427144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79512" y="3573016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 team	</a:t>
            </a:r>
          </a:p>
          <a:p>
            <a:r>
              <a:rPr lang="en-US" altLang="ko-KR" sz="32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- Jim, Cho, Tom, Lina, Missy</a:t>
            </a:r>
            <a:endParaRPr lang="ko-KR" altLang="en-US" sz="3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236296" y="357301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11967" y="6391848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6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9807" y="6494146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6247" y="359563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870" y="647827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8790" y="648843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3173487"/>
            <a:ext cx="6552728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</a:t>
            </a:r>
            <a:r>
              <a:rPr lang="en-US" altLang="ko-KR" sz="3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hank you</a:t>
            </a:r>
            <a:endParaRPr lang="ko-KR" altLang="en-US" sz="3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36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475D-C4CC-4CE8-81AD-732BFDCB34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2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9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252536" y="2420888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Function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&amp;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ER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51720" y="243993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38540" y="243993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Sequence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60232" y="2420888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unction Diagram &amp;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ER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Diagram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6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Function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ER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0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7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Web Client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equence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7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6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41</Words>
  <Application>Microsoft Office PowerPoint</Application>
  <PresentationFormat>화면 슬라이드 쇼(4:3)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aodtngns</cp:lastModifiedBy>
  <cp:revision>5</cp:revision>
  <dcterms:created xsi:type="dcterms:W3CDTF">2017-07-31T16:52:20Z</dcterms:created>
  <dcterms:modified xsi:type="dcterms:W3CDTF">2017-07-31T17:31:18Z</dcterms:modified>
</cp:coreProperties>
</file>