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62" r:id="rId2"/>
    <p:sldId id="289" r:id="rId3"/>
    <p:sldId id="290" r:id="rId4"/>
    <p:sldId id="291" r:id="rId5"/>
    <p:sldId id="292" r:id="rId6"/>
    <p:sldId id="293" r:id="rId7"/>
    <p:sldId id="294" r:id="rId8"/>
    <p:sldId id="295" r:id="rId9"/>
    <p:sldId id="296" r:id="rId10"/>
    <p:sldId id="271" r:id="rId11"/>
    <p:sldId id="270" r:id="rId12"/>
    <p:sldId id="275" r:id="rId13"/>
    <p:sldId id="276" r:id="rId14"/>
    <p:sldId id="278" r:id="rId15"/>
    <p:sldId id="279" r:id="rId16"/>
    <p:sldId id="280" r:id="rId17"/>
    <p:sldId id="281" r:id="rId18"/>
    <p:sldId id="282" r:id="rId19"/>
    <p:sldId id="283" r:id="rId20"/>
    <p:sldId id="301" r:id="rId21"/>
    <p:sldId id="302" r:id="rId22"/>
    <p:sldId id="304" r:id="rId23"/>
    <p:sldId id="305" r:id="rId24"/>
    <p:sldId id="306" r:id="rId25"/>
    <p:sldId id="307" r:id="rId26"/>
    <p:sldId id="308" r:id="rId27"/>
    <p:sldId id="265"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696" autoAdjust="0"/>
  </p:normalViewPr>
  <p:slideViewPr>
    <p:cSldViewPr snapToGrid="0">
      <p:cViewPr varScale="1">
        <p:scale>
          <a:sx n="69" d="100"/>
          <a:sy n="69" d="100"/>
        </p:scale>
        <p:origin x="18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06D3E-CBCB-48E4-92E4-2FF62E3AE57D}" type="datetimeFigureOut">
              <a:rPr lang="ko-KR" altLang="en-US" smtClean="0"/>
              <a:t>2017-08-07</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B27A2-3C4B-459A-A634-BE883C249080}" type="slidenum">
              <a:rPr lang="ko-KR" altLang="en-US" smtClean="0"/>
              <a:t>‹#›</a:t>
            </a:fld>
            <a:endParaRPr lang="ko-KR" altLang="en-US"/>
          </a:p>
        </p:txBody>
      </p:sp>
    </p:spTree>
    <p:extLst>
      <p:ext uri="{BB962C8B-B14F-4D97-AF65-F5344CB8AC3E}">
        <p14:creationId xmlns:p14="http://schemas.microsoft.com/office/powerpoint/2010/main" val="322840655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Today</a:t>
            </a:r>
            <a:r>
              <a:rPr lang="en-US" altLang="ko-KR" baseline="0" dirty="0" smtClean="0"/>
              <a:t> </a:t>
            </a:r>
            <a:r>
              <a:rPr lang="en-US" altLang="ko-KR" baseline="0" dirty="0" err="1" smtClean="0"/>
              <a:t>cteam</a:t>
            </a:r>
            <a:r>
              <a:rPr lang="en-US" altLang="ko-KR" baseline="0" dirty="0" smtClean="0"/>
              <a:t> contents are block diagram of each part and what we did last week.</a:t>
            </a:r>
          </a:p>
          <a:p>
            <a:r>
              <a:rPr lang="en-US" altLang="ko-KR" baseline="0" dirty="0" smtClean="0"/>
              <a:t>Web team will start first.</a:t>
            </a:r>
            <a:endParaRPr lang="ko-KR" altLang="en-US" dirty="0"/>
          </a:p>
        </p:txBody>
      </p:sp>
      <p:sp>
        <p:nvSpPr>
          <p:cNvPr id="4" name="슬라이드 번호 개체 틀 3"/>
          <p:cNvSpPr>
            <a:spLocks noGrp="1"/>
          </p:cNvSpPr>
          <p:nvPr>
            <p:ph type="sldNum" sz="quarter" idx="10"/>
          </p:nvPr>
        </p:nvSpPr>
        <p:spPr/>
        <p:txBody>
          <a:bodyPr/>
          <a:lstStyle/>
          <a:p>
            <a:fld id="{80DB27A2-3C4B-459A-A634-BE883C249080}" type="slidenum">
              <a:rPr lang="ko-KR" altLang="en-US" smtClean="0"/>
              <a:t>2</a:t>
            </a:fld>
            <a:endParaRPr lang="ko-KR" altLang="en-US"/>
          </a:p>
        </p:txBody>
      </p:sp>
    </p:spTree>
    <p:extLst>
      <p:ext uri="{BB962C8B-B14F-4D97-AF65-F5344CB8AC3E}">
        <p14:creationId xmlns:p14="http://schemas.microsoft.com/office/powerpoint/2010/main" val="3788581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First, you input the</a:t>
            </a:r>
            <a:r>
              <a:rPr lang="en-US" altLang="ko-KR" baseline="0" dirty="0" smtClean="0"/>
              <a:t> city what you want to search. then, </a:t>
            </a:r>
            <a:r>
              <a:rPr lang="en-US" altLang="ko-KR" dirty="0" smtClean="0"/>
              <a:t>Calculates the latitude and longitude for the search city.</a:t>
            </a:r>
          </a:p>
          <a:p>
            <a:r>
              <a:rPr lang="en-US" altLang="ko-KR" dirty="0" smtClean="0"/>
              <a:t>As a result, The marker moves to the corresponding region.</a:t>
            </a:r>
            <a:endParaRPr lang="ko-KR" altLang="ko-KR" dirty="0" smtClean="0"/>
          </a:p>
          <a:p>
            <a:endParaRPr lang="ko-KR" altLang="ko-KR" dirty="0" smtClean="0"/>
          </a:p>
          <a:p>
            <a:endParaRPr lang="ko-KR" altLang="en-US" dirty="0"/>
          </a:p>
        </p:txBody>
      </p:sp>
      <p:sp>
        <p:nvSpPr>
          <p:cNvPr id="4" name="슬라이드 번호 개체 틀 3"/>
          <p:cNvSpPr>
            <a:spLocks noGrp="1"/>
          </p:cNvSpPr>
          <p:nvPr>
            <p:ph type="sldNum" sz="quarter" idx="10"/>
          </p:nvPr>
        </p:nvSpPr>
        <p:spPr/>
        <p:txBody>
          <a:bodyPr/>
          <a:lstStyle/>
          <a:p>
            <a:fld id="{80DB27A2-3C4B-459A-A634-BE883C249080}" type="slidenum">
              <a:rPr lang="ko-KR" altLang="en-US" smtClean="0"/>
              <a:t>25</a:t>
            </a:fld>
            <a:endParaRPr lang="ko-KR" altLang="en-US"/>
          </a:p>
        </p:txBody>
      </p:sp>
    </p:spTree>
    <p:extLst>
      <p:ext uri="{BB962C8B-B14F-4D97-AF65-F5344CB8AC3E}">
        <p14:creationId xmlns:p14="http://schemas.microsoft.com/office/powerpoint/2010/main" val="906267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we made 8 block diagram per each but we don't have enough time. so today just show you about signup and history data. and if you give me some advice we will refer your feedback on all block diagram. </a:t>
            </a:r>
            <a:endParaRPr lang="ko-KR" altLang="en-US" dirty="0"/>
          </a:p>
        </p:txBody>
      </p:sp>
      <p:sp>
        <p:nvSpPr>
          <p:cNvPr id="4" name="슬라이드 번호 개체 틀 3"/>
          <p:cNvSpPr>
            <a:spLocks noGrp="1"/>
          </p:cNvSpPr>
          <p:nvPr>
            <p:ph type="sldNum" sz="quarter" idx="10"/>
          </p:nvPr>
        </p:nvSpPr>
        <p:spPr/>
        <p:txBody>
          <a:bodyPr/>
          <a:lstStyle/>
          <a:p>
            <a:fld id="{80DB27A2-3C4B-459A-A634-BE883C249080}" type="slidenum">
              <a:rPr lang="ko-KR" altLang="en-US" smtClean="0"/>
              <a:t>3</a:t>
            </a:fld>
            <a:endParaRPr lang="ko-KR" altLang="en-US"/>
          </a:p>
        </p:txBody>
      </p:sp>
    </p:spTree>
    <p:extLst>
      <p:ext uri="{BB962C8B-B14F-4D97-AF65-F5344CB8AC3E}">
        <p14:creationId xmlns:p14="http://schemas.microsoft.com/office/powerpoint/2010/main" val="2228513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We defined the parameters and data form we used in the diagram. Each diagram is declared differently.</a:t>
            </a:r>
          </a:p>
          <a:p>
            <a:endParaRPr lang="en-US" altLang="ko-KR" dirty="0" smtClean="0"/>
          </a:p>
          <a:p>
            <a:r>
              <a:rPr lang="en-US" altLang="ko-KR" dirty="0" smtClean="0"/>
              <a:t>We will identify four things.</a:t>
            </a:r>
            <a:endParaRPr lang="ko-KR" altLang="en-US" dirty="0"/>
          </a:p>
        </p:txBody>
      </p:sp>
      <p:sp>
        <p:nvSpPr>
          <p:cNvPr id="4" name="슬라이드 번호 개체 틀 3"/>
          <p:cNvSpPr>
            <a:spLocks noGrp="1"/>
          </p:cNvSpPr>
          <p:nvPr>
            <p:ph type="sldNum" sz="quarter" idx="10"/>
          </p:nvPr>
        </p:nvSpPr>
        <p:spPr/>
        <p:txBody>
          <a:bodyPr/>
          <a:lstStyle/>
          <a:p>
            <a:fld id="{80DB27A2-3C4B-459A-A634-BE883C249080}" type="slidenum">
              <a:rPr lang="ko-KR" altLang="en-US" smtClean="0"/>
              <a:t>4</a:t>
            </a:fld>
            <a:endParaRPr lang="ko-KR" altLang="en-US"/>
          </a:p>
        </p:txBody>
      </p:sp>
    </p:spTree>
    <p:extLst>
      <p:ext uri="{BB962C8B-B14F-4D97-AF65-F5344CB8AC3E}">
        <p14:creationId xmlns:p14="http://schemas.microsoft.com/office/powerpoint/2010/main" val="2835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I</a:t>
            </a:r>
            <a:r>
              <a:rPr lang="en-US" altLang="ko-KR" baseline="0" dirty="0" smtClean="0"/>
              <a:t> will show the web demo.</a:t>
            </a:r>
          </a:p>
          <a:p>
            <a:r>
              <a:rPr lang="en-US" altLang="ko-KR" dirty="0" smtClean="0"/>
              <a:t>But An error occurred while saving the data received from the application in the database and uploading the code to the server. We can solve this problem today.</a:t>
            </a:r>
            <a:endParaRPr lang="ko-KR" altLang="en-US" dirty="0" smtClean="0"/>
          </a:p>
          <a:p>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80DB27A2-3C4B-459A-A634-BE883C249080}" type="slidenum">
              <a:rPr lang="ko-KR" altLang="en-US" smtClean="0"/>
              <a:t>9</a:t>
            </a:fld>
            <a:endParaRPr lang="ko-KR" altLang="en-US"/>
          </a:p>
        </p:txBody>
      </p:sp>
    </p:spTree>
    <p:extLst>
      <p:ext uri="{BB962C8B-B14F-4D97-AF65-F5344CB8AC3E}">
        <p14:creationId xmlns:p14="http://schemas.microsoft.com/office/powerpoint/2010/main" val="2411300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dirty="0"/>
          </a:p>
        </p:txBody>
      </p:sp>
      <p:sp>
        <p:nvSpPr>
          <p:cNvPr id="4" name="Slide Number Placeholder 3"/>
          <p:cNvSpPr>
            <a:spLocks noGrp="1"/>
          </p:cNvSpPr>
          <p:nvPr>
            <p:ph type="sldNum" sz="quarter" idx="10"/>
          </p:nvPr>
        </p:nvSpPr>
        <p:spPr/>
        <p:txBody>
          <a:bodyPr/>
          <a:lstStyle/>
          <a:p>
            <a:fld id="{9B26CD33-4337-4529-948A-94F6960B2374}" type="slidenum">
              <a:rPr lang="en-US" altLang="ko-KR" smtClean="0"/>
              <a:pPr/>
              <a:t>19</a:t>
            </a:fld>
            <a:endParaRPr lang="ko-KR" dirty="0"/>
          </a:p>
        </p:txBody>
      </p:sp>
    </p:spTree>
    <p:extLst>
      <p:ext uri="{BB962C8B-B14F-4D97-AF65-F5344CB8AC3E}">
        <p14:creationId xmlns:p14="http://schemas.microsoft.com/office/powerpoint/2010/main" val="3752091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First,</a:t>
            </a:r>
            <a:r>
              <a:rPr lang="en-US" altLang="ko-KR" baseline="0" dirty="0" smtClean="0"/>
              <a:t> We show you about Block Diagram.</a:t>
            </a:r>
          </a:p>
          <a:p>
            <a:r>
              <a:rPr lang="en-US" altLang="ko-KR" baseline="0" dirty="0" smtClean="0"/>
              <a:t>We draw 8 block diagram, </a:t>
            </a:r>
            <a:r>
              <a:rPr lang="en-US" altLang="ko-KR" dirty="0" smtClean="0"/>
              <a:t>I will explain two of them.</a:t>
            </a:r>
          </a:p>
          <a:p>
            <a:r>
              <a:rPr lang="en-US" altLang="ko-KR" dirty="0" smtClean="0"/>
              <a:t>First diagram</a:t>
            </a:r>
            <a:r>
              <a:rPr lang="en-US" altLang="ko-KR" baseline="0" dirty="0" smtClean="0"/>
              <a:t> is </a:t>
            </a:r>
            <a:r>
              <a:rPr lang="en-US" altLang="ko-KR" baseline="0" dirty="0" err="1" smtClean="0"/>
              <a:t>realtime</a:t>
            </a:r>
            <a:r>
              <a:rPr lang="en-US" altLang="ko-KR" baseline="0" dirty="0" smtClean="0"/>
              <a:t> diagram.</a:t>
            </a:r>
          </a:p>
          <a:p>
            <a:r>
              <a:rPr lang="en-US" altLang="ko-KR" baseline="0" dirty="0" smtClean="0"/>
              <a:t>If you go main home. Main home is real time view.</a:t>
            </a:r>
          </a:p>
          <a:p>
            <a:r>
              <a:rPr lang="en-US" altLang="ko-KR" dirty="0" smtClean="0"/>
              <a:t>At real</a:t>
            </a:r>
            <a:r>
              <a:rPr lang="en-US" altLang="ko-KR" baseline="0" dirty="0" smtClean="0"/>
              <a:t> time view, you can see about Air data values and </a:t>
            </a:r>
            <a:r>
              <a:rPr lang="en-US" altLang="ko-KR" baseline="0" dirty="0" err="1" smtClean="0"/>
              <a:t>aqi</a:t>
            </a:r>
            <a:r>
              <a:rPr lang="en-US" altLang="ko-KR" baseline="0" dirty="0" smtClean="0"/>
              <a:t>. </a:t>
            </a:r>
            <a:r>
              <a:rPr lang="en-US" altLang="ko-KR" dirty="0" smtClean="0"/>
              <a:t>You need to turn on Bluetooth to see the air data. So</a:t>
            </a:r>
            <a:r>
              <a:rPr lang="en-US" altLang="ko-KR" baseline="0" dirty="0" smtClean="0"/>
              <a:t> you click the Bluetooth button, you can see Bluetooth device list. Then you choose UDOO Board. If you can’t connect with UDOO Board, you click the Bluetooth button again.</a:t>
            </a:r>
          </a:p>
          <a:p>
            <a:r>
              <a:rPr lang="en-US" altLang="ko-KR" baseline="0" dirty="0" smtClean="0"/>
              <a:t>If you</a:t>
            </a:r>
          </a:p>
          <a:p>
            <a:endParaRPr lang="en-US" altLang="ko-KR" baseline="0" dirty="0" smtClean="0"/>
          </a:p>
          <a:p>
            <a:endParaRPr lang="en-US" altLang="ko-KR" baseline="0" dirty="0" smtClean="0"/>
          </a:p>
          <a:p>
            <a:endParaRPr lang="en-US" altLang="ko-KR" baseline="0" dirty="0" smtClean="0"/>
          </a:p>
          <a:p>
            <a:r>
              <a:rPr lang="ko-KR" altLang="en-US" baseline="0" dirty="0" smtClean="0"/>
              <a:t>로그인하고 </a:t>
            </a:r>
            <a:r>
              <a:rPr lang="en-US" altLang="ko-KR" baseline="0" dirty="0" smtClean="0"/>
              <a:t>1</a:t>
            </a:r>
            <a:r>
              <a:rPr lang="ko-KR" altLang="en-US" baseline="0" dirty="0" smtClean="0"/>
              <a:t>분이 지나면 </a:t>
            </a:r>
            <a:r>
              <a:rPr lang="en-US" altLang="ko-KR" dirty="0" smtClean="0"/>
              <a:t>After 1 minute of signing in</a:t>
            </a:r>
            <a:endParaRPr lang="en-US" altLang="ko-KR" baseline="0" dirty="0" smtClean="0"/>
          </a:p>
          <a:p>
            <a:endParaRPr lang="ko-KR" altLang="en-US" dirty="0"/>
          </a:p>
        </p:txBody>
      </p:sp>
      <p:sp>
        <p:nvSpPr>
          <p:cNvPr id="4" name="슬라이드 번호 개체 틀 3"/>
          <p:cNvSpPr>
            <a:spLocks noGrp="1"/>
          </p:cNvSpPr>
          <p:nvPr>
            <p:ph type="sldNum" sz="quarter" idx="10"/>
          </p:nvPr>
        </p:nvSpPr>
        <p:spPr/>
        <p:txBody>
          <a:bodyPr/>
          <a:lstStyle/>
          <a:p>
            <a:fld id="{80DB27A2-3C4B-459A-A634-BE883C249080}" type="slidenum">
              <a:rPr lang="ko-KR" altLang="en-US" smtClean="0"/>
              <a:t>20</a:t>
            </a:fld>
            <a:endParaRPr lang="ko-KR" altLang="en-US"/>
          </a:p>
        </p:txBody>
      </p:sp>
    </p:spTree>
    <p:extLst>
      <p:ext uri="{BB962C8B-B14F-4D97-AF65-F5344CB8AC3E}">
        <p14:creationId xmlns:p14="http://schemas.microsoft.com/office/powerpoint/2010/main" val="3456288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First,</a:t>
            </a:r>
            <a:r>
              <a:rPr lang="en-US" altLang="ko-KR" baseline="0" dirty="0" smtClean="0"/>
              <a:t> We show you about Block Diagram.</a:t>
            </a:r>
          </a:p>
          <a:p>
            <a:r>
              <a:rPr lang="en-US" altLang="ko-KR" baseline="0" dirty="0" smtClean="0"/>
              <a:t>We draw 8 block diagram, </a:t>
            </a:r>
            <a:r>
              <a:rPr lang="en-US" altLang="ko-KR" dirty="0" smtClean="0"/>
              <a:t>I will explain two of them.</a:t>
            </a:r>
          </a:p>
          <a:p>
            <a:r>
              <a:rPr lang="en-US" altLang="ko-KR" dirty="0" smtClean="0"/>
              <a:t>First diagram</a:t>
            </a:r>
            <a:r>
              <a:rPr lang="en-US" altLang="ko-KR" baseline="0" dirty="0" smtClean="0"/>
              <a:t> is </a:t>
            </a:r>
            <a:r>
              <a:rPr lang="en-US" altLang="ko-KR" baseline="0" dirty="0" err="1" smtClean="0"/>
              <a:t>realtime</a:t>
            </a:r>
            <a:r>
              <a:rPr lang="en-US" altLang="ko-KR" baseline="0" dirty="0" smtClean="0"/>
              <a:t> diagram.</a:t>
            </a:r>
          </a:p>
          <a:p>
            <a:r>
              <a:rPr lang="en-US" altLang="ko-KR" baseline="0" dirty="0" smtClean="0"/>
              <a:t>If you go main home. Main home is real time view.</a:t>
            </a:r>
          </a:p>
          <a:p>
            <a:r>
              <a:rPr lang="en-US" altLang="ko-KR" dirty="0" smtClean="0"/>
              <a:t>At real</a:t>
            </a:r>
            <a:r>
              <a:rPr lang="en-US" altLang="ko-KR" baseline="0" dirty="0" smtClean="0"/>
              <a:t> time view, you can see about Air data values and </a:t>
            </a:r>
            <a:r>
              <a:rPr lang="en-US" altLang="ko-KR" baseline="0" dirty="0" err="1" smtClean="0"/>
              <a:t>aqi</a:t>
            </a:r>
            <a:r>
              <a:rPr lang="en-US" altLang="ko-KR" baseline="0" dirty="0" smtClean="0"/>
              <a:t>. </a:t>
            </a:r>
            <a:r>
              <a:rPr lang="en-US" altLang="ko-KR" dirty="0" smtClean="0"/>
              <a:t>You need to turn on Bluetooth to see the air data. So</a:t>
            </a:r>
            <a:r>
              <a:rPr lang="en-US" altLang="ko-KR" baseline="0" dirty="0" smtClean="0"/>
              <a:t> you click the Bluetooth button, you can see Bluetooth device list. Then you choose UDOO Board. If you can’t connect with UDOO Board, you click the Bluetooth button again.</a:t>
            </a:r>
          </a:p>
          <a:p>
            <a:r>
              <a:rPr lang="en-US" altLang="ko-KR" baseline="0" dirty="0" smtClean="0"/>
              <a:t>If you</a:t>
            </a:r>
          </a:p>
          <a:p>
            <a:endParaRPr lang="en-US" altLang="ko-KR" baseline="0" dirty="0" smtClean="0"/>
          </a:p>
          <a:p>
            <a:endParaRPr lang="en-US" altLang="ko-KR" baseline="0" dirty="0" smtClean="0"/>
          </a:p>
          <a:p>
            <a:endParaRPr lang="en-US" altLang="ko-KR" baseline="0" dirty="0" smtClean="0"/>
          </a:p>
          <a:p>
            <a:r>
              <a:rPr lang="ko-KR" altLang="en-US" baseline="0" dirty="0" smtClean="0"/>
              <a:t>로그인하고 </a:t>
            </a:r>
            <a:r>
              <a:rPr lang="en-US" altLang="ko-KR" baseline="0" dirty="0" smtClean="0"/>
              <a:t>1</a:t>
            </a:r>
            <a:r>
              <a:rPr lang="ko-KR" altLang="en-US" baseline="0" dirty="0" smtClean="0"/>
              <a:t>분이 지나면 </a:t>
            </a:r>
            <a:r>
              <a:rPr lang="en-US" altLang="ko-KR" dirty="0" smtClean="0"/>
              <a:t>After 1 minute of signing in</a:t>
            </a:r>
            <a:endParaRPr lang="en-US" altLang="ko-KR" baseline="0" dirty="0" smtClean="0"/>
          </a:p>
          <a:p>
            <a:endParaRPr lang="ko-KR" altLang="en-US" dirty="0"/>
          </a:p>
        </p:txBody>
      </p:sp>
      <p:sp>
        <p:nvSpPr>
          <p:cNvPr id="4" name="슬라이드 번호 개체 틀 3"/>
          <p:cNvSpPr>
            <a:spLocks noGrp="1"/>
          </p:cNvSpPr>
          <p:nvPr>
            <p:ph type="sldNum" sz="quarter" idx="10"/>
          </p:nvPr>
        </p:nvSpPr>
        <p:spPr/>
        <p:txBody>
          <a:bodyPr/>
          <a:lstStyle/>
          <a:p>
            <a:fld id="{80DB27A2-3C4B-459A-A634-BE883C249080}" type="slidenum">
              <a:rPr lang="ko-KR" altLang="en-US" smtClean="0"/>
              <a:t>22</a:t>
            </a:fld>
            <a:endParaRPr lang="ko-KR" altLang="en-US"/>
          </a:p>
        </p:txBody>
      </p:sp>
    </p:spTree>
    <p:extLst>
      <p:ext uri="{BB962C8B-B14F-4D97-AF65-F5344CB8AC3E}">
        <p14:creationId xmlns:p14="http://schemas.microsoft.com/office/powerpoint/2010/main" val="266079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First,</a:t>
            </a:r>
            <a:r>
              <a:rPr lang="en-US" altLang="ko-KR" baseline="0" dirty="0" smtClean="0"/>
              <a:t> We show you about Block Diagram.</a:t>
            </a:r>
          </a:p>
          <a:p>
            <a:r>
              <a:rPr lang="en-US" altLang="ko-KR" baseline="0" dirty="0" smtClean="0"/>
              <a:t>We draw 8 block diagram, </a:t>
            </a:r>
            <a:r>
              <a:rPr lang="en-US" altLang="ko-KR" dirty="0" smtClean="0"/>
              <a:t>I will explain two of them.</a:t>
            </a:r>
          </a:p>
          <a:p>
            <a:r>
              <a:rPr lang="en-US" altLang="ko-KR" dirty="0" smtClean="0"/>
              <a:t>First diagram</a:t>
            </a:r>
            <a:r>
              <a:rPr lang="en-US" altLang="ko-KR" baseline="0" dirty="0" smtClean="0"/>
              <a:t> is </a:t>
            </a:r>
            <a:r>
              <a:rPr lang="en-US" altLang="ko-KR" baseline="0" dirty="0" err="1" smtClean="0"/>
              <a:t>realtime</a:t>
            </a:r>
            <a:r>
              <a:rPr lang="en-US" altLang="ko-KR" baseline="0" dirty="0" smtClean="0"/>
              <a:t> diagram.</a:t>
            </a:r>
          </a:p>
          <a:p>
            <a:r>
              <a:rPr lang="en-US" altLang="ko-KR" baseline="0" dirty="0" smtClean="0"/>
              <a:t>If you go main home. Main home is real time view.</a:t>
            </a:r>
          </a:p>
          <a:p>
            <a:r>
              <a:rPr lang="en-US" altLang="ko-KR" dirty="0" smtClean="0"/>
              <a:t>At real</a:t>
            </a:r>
            <a:r>
              <a:rPr lang="en-US" altLang="ko-KR" baseline="0" dirty="0" smtClean="0"/>
              <a:t> time view, you can see about Air data values and </a:t>
            </a:r>
            <a:r>
              <a:rPr lang="en-US" altLang="ko-KR" baseline="0" dirty="0" err="1" smtClean="0"/>
              <a:t>aqi</a:t>
            </a:r>
            <a:r>
              <a:rPr lang="en-US" altLang="ko-KR" baseline="0" dirty="0" smtClean="0"/>
              <a:t>. </a:t>
            </a:r>
            <a:r>
              <a:rPr lang="en-US" altLang="ko-KR" dirty="0" smtClean="0"/>
              <a:t>You need to turn on Bluetooth to see the air data. So</a:t>
            </a:r>
            <a:r>
              <a:rPr lang="en-US" altLang="ko-KR" baseline="0" dirty="0" smtClean="0"/>
              <a:t> you click the Bluetooth button, you can see Bluetooth device list. Then you choose UDOO Board. If you can’t connect with UDOO Board, you click the Bluetooth button again.</a:t>
            </a:r>
          </a:p>
          <a:p>
            <a:r>
              <a:rPr lang="en-US" altLang="ko-KR" baseline="0" dirty="0" smtClean="0"/>
              <a:t>If you</a:t>
            </a:r>
          </a:p>
          <a:p>
            <a:endParaRPr lang="en-US" altLang="ko-KR" baseline="0" dirty="0" smtClean="0"/>
          </a:p>
          <a:p>
            <a:endParaRPr lang="en-US" altLang="ko-KR" baseline="0" dirty="0" smtClean="0"/>
          </a:p>
          <a:p>
            <a:endParaRPr lang="en-US" altLang="ko-KR" baseline="0" dirty="0" smtClean="0"/>
          </a:p>
          <a:p>
            <a:r>
              <a:rPr lang="ko-KR" altLang="en-US" baseline="0" dirty="0" smtClean="0"/>
              <a:t>로그인하고 </a:t>
            </a:r>
            <a:r>
              <a:rPr lang="en-US" altLang="ko-KR" baseline="0" dirty="0" smtClean="0"/>
              <a:t>1</a:t>
            </a:r>
            <a:r>
              <a:rPr lang="ko-KR" altLang="en-US" baseline="0" dirty="0" smtClean="0"/>
              <a:t>분이 지나면 </a:t>
            </a:r>
            <a:r>
              <a:rPr lang="en-US" altLang="ko-KR" dirty="0" smtClean="0"/>
              <a:t>After 1 minute of signing in</a:t>
            </a:r>
            <a:endParaRPr lang="en-US" altLang="ko-KR" baseline="0" dirty="0" smtClean="0"/>
          </a:p>
          <a:p>
            <a:endParaRPr lang="ko-KR" altLang="en-US" dirty="0"/>
          </a:p>
        </p:txBody>
      </p:sp>
      <p:sp>
        <p:nvSpPr>
          <p:cNvPr id="4" name="슬라이드 번호 개체 틀 3"/>
          <p:cNvSpPr>
            <a:spLocks noGrp="1"/>
          </p:cNvSpPr>
          <p:nvPr>
            <p:ph type="sldNum" sz="quarter" idx="10"/>
          </p:nvPr>
        </p:nvSpPr>
        <p:spPr/>
        <p:txBody>
          <a:bodyPr/>
          <a:lstStyle/>
          <a:p>
            <a:fld id="{80DB27A2-3C4B-459A-A634-BE883C249080}" type="slidenum">
              <a:rPr lang="ko-KR" altLang="en-US" smtClean="0"/>
              <a:t>23</a:t>
            </a:fld>
            <a:endParaRPr lang="ko-KR" altLang="en-US"/>
          </a:p>
        </p:txBody>
      </p:sp>
    </p:spTree>
    <p:extLst>
      <p:ext uri="{BB962C8B-B14F-4D97-AF65-F5344CB8AC3E}">
        <p14:creationId xmlns:p14="http://schemas.microsoft.com/office/powerpoint/2010/main" val="329516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First,</a:t>
            </a:r>
            <a:r>
              <a:rPr lang="en-US" altLang="ko-KR" baseline="0" dirty="0" smtClean="0"/>
              <a:t> We show you about Block Diagram.</a:t>
            </a:r>
          </a:p>
          <a:p>
            <a:r>
              <a:rPr lang="en-US" altLang="ko-KR" baseline="0" dirty="0" smtClean="0"/>
              <a:t>We draw 8 block diagram, </a:t>
            </a:r>
            <a:r>
              <a:rPr lang="en-US" altLang="ko-KR" dirty="0" smtClean="0"/>
              <a:t>I will explain two of them.</a:t>
            </a:r>
          </a:p>
          <a:p>
            <a:r>
              <a:rPr lang="en-US" altLang="ko-KR" dirty="0" smtClean="0"/>
              <a:t>First diagram</a:t>
            </a:r>
            <a:r>
              <a:rPr lang="en-US" altLang="ko-KR" baseline="0" dirty="0" smtClean="0"/>
              <a:t> is </a:t>
            </a:r>
            <a:r>
              <a:rPr lang="en-US" altLang="ko-KR" baseline="0" dirty="0" err="1" smtClean="0"/>
              <a:t>realtime</a:t>
            </a:r>
            <a:r>
              <a:rPr lang="en-US" altLang="ko-KR" baseline="0" dirty="0" smtClean="0"/>
              <a:t> diagram.</a:t>
            </a:r>
          </a:p>
          <a:p>
            <a:r>
              <a:rPr lang="en-US" altLang="ko-KR" baseline="0" dirty="0" smtClean="0"/>
              <a:t>If you go main home. Main home is real time view.</a:t>
            </a:r>
          </a:p>
          <a:p>
            <a:r>
              <a:rPr lang="en-US" altLang="ko-KR" dirty="0" smtClean="0"/>
              <a:t>At real</a:t>
            </a:r>
            <a:r>
              <a:rPr lang="en-US" altLang="ko-KR" baseline="0" dirty="0" smtClean="0"/>
              <a:t> time view, you can see about Air data values and </a:t>
            </a:r>
            <a:r>
              <a:rPr lang="en-US" altLang="ko-KR" baseline="0" dirty="0" err="1" smtClean="0"/>
              <a:t>aqi</a:t>
            </a:r>
            <a:r>
              <a:rPr lang="en-US" altLang="ko-KR" baseline="0" dirty="0" smtClean="0"/>
              <a:t>. </a:t>
            </a:r>
            <a:r>
              <a:rPr lang="en-US" altLang="ko-KR" dirty="0" smtClean="0"/>
              <a:t>You need to turn on Bluetooth to see the air data. So</a:t>
            </a:r>
            <a:r>
              <a:rPr lang="en-US" altLang="ko-KR" baseline="0" dirty="0" smtClean="0"/>
              <a:t> you click the Bluetooth button, you can see Bluetooth device list. Then you choose UDOO Board. If you can’t connect with UDOO Board, you click the Bluetooth button again.</a:t>
            </a:r>
          </a:p>
          <a:p>
            <a:r>
              <a:rPr lang="en-US" altLang="ko-KR" baseline="0" dirty="0" smtClean="0"/>
              <a:t>If you</a:t>
            </a:r>
          </a:p>
          <a:p>
            <a:endParaRPr lang="en-US" altLang="ko-KR" baseline="0" dirty="0" smtClean="0"/>
          </a:p>
          <a:p>
            <a:endParaRPr lang="en-US" altLang="ko-KR" baseline="0" dirty="0" smtClean="0"/>
          </a:p>
          <a:p>
            <a:endParaRPr lang="en-US" altLang="ko-KR" baseline="0" dirty="0" smtClean="0"/>
          </a:p>
          <a:p>
            <a:r>
              <a:rPr lang="ko-KR" altLang="en-US" baseline="0" dirty="0" smtClean="0"/>
              <a:t>로그인하고 </a:t>
            </a:r>
            <a:r>
              <a:rPr lang="en-US" altLang="ko-KR" baseline="0" dirty="0" smtClean="0"/>
              <a:t>1</a:t>
            </a:r>
            <a:r>
              <a:rPr lang="ko-KR" altLang="en-US" baseline="0" dirty="0" smtClean="0"/>
              <a:t>분이 지나면 </a:t>
            </a:r>
            <a:r>
              <a:rPr lang="en-US" altLang="ko-KR" dirty="0" smtClean="0"/>
              <a:t>After 1 minute of signing in</a:t>
            </a:r>
            <a:endParaRPr lang="en-US" altLang="ko-KR" baseline="0" dirty="0" smtClean="0"/>
          </a:p>
          <a:p>
            <a:endParaRPr lang="ko-KR" altLang="en-US" dirty="0"/>
          </a:p>
        </p:txBody>
      </p:sp>
      <p:sp>
        <p:nvSpPr>
          <p:cNvPr id="4" name="슬라이드 번호 개체 틀 3"/>
          <p:cNvSpPr>
            <a:spLocks noGrp="1"/>
          </p:cNvSpPr>
          <p:nvPr>
            <p:ph type="sldNum" sz="quarter" idx="10"/>
          </p:nvPr>
        </p:nvSpPr>
        <p:spPr/>
        <p:txBody>
          <a:bodyPr/>
          <a:lstStyle/>
          <a:p>
            <a:fld id="{80DB27A2-3C4B-459A-A634-BE883C249080}" type="slidenum">
              <a:rPr lang="ko-KR" altLang="en-US" smtClean="0"/>
              <a:t>24</a:t>
            </a:fld>
            <a:endParaRPr lang="ko-KR" altLang="en-US"/>
          </a:p>
        </p:txBody>
      </p:sp>
    </p:spTree>
    <p:extLst>
      <p:ext uri="{BB962C8B-B14F-4D97-AF65-F5344CB8AC3E}">
        <p14:creationId xmlns:p14="http://schemas.microsoft.com/office/powerpoint/2010/main" val="24925732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7" name="Picture 7"/>
          <p:cNvPicPr>
            <a:picLocks noChangeAspect="1" noChangeArrowheads="1"/>
          </p:cNvPicPr>
          <p:nvPr userDrawn="1"/>
        </p:nvPicPr>
        <p:blipFill>
          <a:blip r:embed="rId2" cstate="email"/>
          <a:srcRect/>
          <a:stretch>
            <a:fillRect/>
          </a:stretch>
        </p:blipFill>
        <p:spPr bwMode="auto">
          <a:xfrm>
            <a:off x="7164288" y="0"/>
            <a:ext cx="1979712" cy="1686296"/>
          </a:xfrm>
          <a:prstGeom prst="rect">
            <a:avLst/>
          </a:prstGeom>
          <a:noFill/>
          <a:ln w="9525">
            <a:noFill/>
            <a:miter lim="800000"/>
            <a:headEnd/>
            <a:tailEnd/>
          </a:ln>
        </p:spPr>
      </p:pic>
      <p:pic>
        <p:nvPicPr>
          <p:cNvPr id="8" name="Picture 6"/>
          <p:cNvPicPr>
            <a:picLocks noChangeAspect="1" noChangeArrowheads="1"/>
          </p:cNvPicPr>
          <p:nvPr userDrawn="1"/>
        </p:nvPicPr>
        <p:blipFill>
          <a:blip r:embed="rId3" cstate="email"/>
          <a:srcRect/>
          <a:stretch>
            <a:fillRect/>
          </a:stretch>
        </p:blipFill>
        <p:spPr bwMode="auto">
          <a:xfrm>
            <a:off x="6444209" y="1664736"/>
            <a:ext cx="2699792" cy="1781057"/>
          </a:xfrm>
          <a:prstGeom prst="rect">
            <a:avLst/>
          </a:prstGeom>
          <a:noFill/>
          <a:ln w="9525">
            <a:noFill/>
            <a:miter lim="800000"/>
            <a:headEnd/>
            <a:tailEnd/>
          </a:ln>
        </p:spPr>
      </p:pic>
      <p:pic>
        <p:nvPicPr>
          <p:cNvPr id="9" name="Picture 5"/>
          <p:cNvPicPr>
            <a:picLocks noChangeAspect="1" noChangeArrowheads="1"/>
          </p:cNvPicPr>
          <p:nvPr userDrawn="1"/>
        </p:nvPicPr>
        <p:blipFill>
          <a:blip r:embed="rId4" cstate="email"/>
          <a:srcRect/>
          <a:stretch>
            <a:fillRect/>
          </a:stretch>
        </p:blipFill>
        <p:spPr bwMode="auto">
          <a:xfrm>
            <a:off x="2987824" y="0"/>
            <a:ext cx="4690614" cy="3429000"/>
          </a:xfrm>
          <a:prstGeom prst="rect">
            <a:avLst/>
          </a:prstGeom>
          <a:noFill/>
          <a:ln w="9525">
            <a:noFill/>
            <a:miter lim="800000"/>
            <a:headEnd/>
            <a:tailEnd/>
          </a:ln>
        </p:spPr>
      </p:pic>
      <p:sp>
        <p:nvSpPr>
          <p:cNvPr id="10" name="직사각형 9"/>
          <p:cNvSpPr/>
          <p:nvPr userDrawn="1"/>
        </p:nvSpPr>
        <p:spPr>
          <a:xfrm>
            <a:off x="-5016" y="3427144"/>
            <a:ext cx="9144000" cy="34290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 name="Picture 2"/>
          <p:cNvPicPr>
            <a:picLocks noChangeAspect="1" noChangeArrowheads="1"/>
          </p:cNvPicPr>
          <p:nvPr userDrawn="1"/>
        </p:nvPicPr>
        <p:blipFill>
          <a:blip r:embed="rId5" cstate="email"/>
          <a:srcRect/>
          <a:stretch>
            <a:fillRect/>
          </a:stretch>
        </p:blipFill>
        <p:spPr bwMode="auto">
          <a:xfrm rot="5400000">
            <a:off x="-326159" y="326161"/>
            <a:ext cx="3429000" cy="2776681"/>
          </a:xfrm>
          <a:prstGeom prst="rect">
            <a:avLst/>
          </a:prstGeom>
          <a:noFill/>
          <a:ln w="9525">
            <a:noFill/>
            <a:miter lim="800000"/>
            <a:headEnd/>
            <a:tailEnd/>
          </a:ln>
        </p:spPr>
      </p:pic>
      <p:sp>
        <p:nvSpPr>
          <p:cNvPr id="12" name="TextBox 11"/>
          <p:cNvSpPr txBox="1"/>
          <p:nvPr userDrawn="1"/>
        </p:nvSpPr>
        <p:spPr>
          <a:xfrm>
            <a:off x="179512" y="3573016"/>
            <a:ext cx="8136904" cy="1138773"/>
          </a:xfrm>
          <a:prstGeom prst="rect">
            <a:avLst/>
          </a:prstGeom>
          <a:noFill/>
        </p:spPr>
        <p:txBody>
          <a:bodyPr wrap="square" rtlCol="0">
            <a:spAutoFit/>
          </a:bodyPr>
          <a:lstStyle/>
          <a:p>
            <a:r>
              <a:rPr lang="en-US" altLang="ko-KR" sz="3600" b="1" spc="600" dirty="0">
                <a:solidFill>
                  <a:schemeClr val="bg1"/>
                </a:solidFill>
                <a:effectLst>
                  <a:outerShdw blurRad="38100" dist="38100" dir="2700000" algn="tl">
                    <a:srgbClr val="000000">
                      <a:alpha val="43137"/>
                    </a:srgbClr>
                  </a:outerShdw>
                </a:effectLst>
                <a:latin typeface="나눔고딕" pitchFamily="50" charset="-127"/>
                <a:ea typeface="나눔고딕" pitchFamily="50" charset="-127"/>
              </a:rPr>
              <a:t>C team	</a:t>
            </a:r>
          </a:p>
          <a:p>
            <a:r>
              <a:rPr lang="en-US" altLang="ko-KR" sz="3200" b="1" spc="600" dirty="0">
                <a:solidFill>
                  <a:schemeClr val="bg1"/>
                </a:solidFill>
                <a:effectLst>
                  <a:outerShdw blurRad="38100" dist="38100" dir="2700000" algn="tl">
                    <a:srgbClr val="000000">
                      <a:alpha val="43137"/>
                    </a:srgbClr>
                  </a:outerShdw>
                </a:effectLst>
                <a:latin typeface="나눔고딕" pitchFamily="50" charset="-127"/>
                <a:ea typeface="나눔고딕" pitchFamily="50" charset="-127"/>
              </a:rPr>
              <a:t>- Jim, Cho, Tom, Lina, Missy</a:t>
            </a:r>
            <a:endParaRPr lang="ko-KR" altLang="en-US" sz="3200" b="1" spc="600" dirty="0">
              <a:solidFill>
                <a:schemeClr val="bg1"/>
              </a:solidFill>
              <a:effectLst>
                <a:outerShdw blurRad="38100" dist="38100" dir="2700000" algn="tl">
                  <a:srgbClr val="000000">
                    <a:alpha val="43137"/>
                  </a:srgbClr>
                </a:outerShdw>
              </a:effectLst>
              <a:latin typeface="나눔고딕" pitchFamily="50" charset="-127"/>
              <a:ea typeface="나눔고딕" pitchFamily="50" charset="-127"/>
            </a:endParaRPr>
          </a:p>
        </p:txBody>
      </p:sp>
      <p:sp>
        <p:nvSpPr>
          <p:cNvPr id="13" name="TextBox 12"/>
          <p:cNvSpPr txBox="1"/>
          <p:nvPr userDrawn="1"/>
        </p:nvSpPr>
        <p:spPr>
          <a:xfrm>
            <a:off x="7236296" y="3573016"/>
            <a:ext cx="1872208" cy="240066"/>
          </a:xfrm>
          <a:prstGeom prst="rect">
            <a:avLst/>
          </a:prstGeom>
          <a:noFill/>
        </p:spPr>
        <p:txBody>
          <a:bodyPr wrap="square" rtlCol="0">
            <a:spAutoFit/>
          </a:bodyPr>
          <a:lstStyle/>
          <a:p>
            <a:pPr algn="r">
              <a:lnSpc>
                <a:spcPct val="80000"/>
              </a:lnSpc>
            </a:pPr>
            <a:r>
              <a:rPr lang="en-US" altLang="ko-KR" sz="1200" b="1" dirty="0" smtClean="0">
                <a:solidFill>
                  <a:schemeClr val="bg1"/>
                </a:solidFill>
                <a:latin typeface="나눔고딕" pitchFamily="50" charset="-127"/>
                <a:ea typeface="나눔고딕" pitchFamily="50" charset="-127"/>
              </a:rPr>
              <a:t>4 Week </a:t>
            </a:r>
            <a:r>
              <a:rPr lang="en-US" altLang="ko-KR" sz="1200" b="1" dirty="0">
                <a:solidFill>
                  <a:schemeClr val="bg1"/>
                </a:solidFill>
                <a:latin typeface="나눔고딕" pitchFamily="50" charset="-127"/>
                <a:ea typeface="나눔고딕" pitchFamily="50" charset="-127"/>
              </a:rPr>
              <a:t>presentation</a:t>
            </a:r>
            <a:endParaRPr lang="ko-KR" altLang="en-US" sz="1200" b="1" dirty="0">
              <a:solidFill>
                <a:schemeClr val="bg1"/>
              </a:solidFill>
              <a:latin typeface="나눔고딕" pitchFamily="50" charset="-127"/>
              <a:ea typeface="나눔고딕" pitchFamily="50" charset="-127"/>
            </a:endParaRPr>
          </a:p>
        </p:txBody>
      </p:sp>
      <p:pic>
        <p:nvPicPr>
          <p:cNvPr id="14" name="Picture 3"/>
          <p:cNvPicPr>
            <a:picLocks noChangeAspect="1" noChangeArrowheads="1"/>
          </p:cNvPicPr>
          <p:nvPr userDrawn="1"/>
        </p:nvPicPr>
        <p:blipFill>
          <a:blip r:embed="rId6" cstate="email"/>
          <a:srcRect/>
          <a:stretch>
            <a:fillRect/>
          </a:stretch>
        </p:blipFill>
        <p:spPr bwMode="auto">
          <a:xfrm>
            <a:off x="2771800" y="-1"/>
            <a:ext cx="2304256" cy="1729673"/>
          </a:xfrm>
          <a:prstGeom prst="rect">
            <a:avLst/>
          </a:prstGeom>
          <a:noFill/>
          <a:ln w="9525">
            <a:noFill/>
            <a:miter lim="800000"/>
            <a:headEnd/>
            <a:tailEnd/>
          </a:ln>
        </p:spPr>
      </p:pic>
      <p:pic>
        <p:nvPicPr>
          <p:cNvPr id="15" name="Picture 4"/>
          <p:cNvPicPr>
            <a:picLocks noChangeAspect="1" noChangeArrowheads="1"/>
          </p:cNvPicPr>
          <p:nvPr userDrawn="1"/>
        </p:nvPicPr>
        <p:blipFill>
          <a:blip r:embed="rId7" cstate="email"/>
          <a:srcRect/>
          <a:stretch>
            <a:fillRect/>
          </a:stretch>
        </p:blipFill>
        <p:spPr bwMode="auto">
          <a:xfrm>
            <a:off x="2771800" y="1700808"/>
            <a:ext cx="2304256" cy="1728192"/>
          </a:xfrm>
          <a:prstGeom prst="rect">
            <a:avLst/>
          </a:prstGeom>
          <a:noFill/>
          <a:ln w="9525">
            <a:noFill/>
            <a:miter lim="800000"/>
            <a:headEnd/>
            <a:tailEnd/>
          </a:ln>
        </p:spPr>
      </p:pic>
      <p:sp>
        <p:nvSpPr>
          <p:cNvPr id="16" name="TextBox 15"/>
          <p:cNvSpPr txBox="1"/>
          <p:nvPr userDrawn="1"/>
        </p:nvSpPr>
        <p:spPr>
          <a:xfrm>
            <a:off x="11967" y="6391848"/>
            <a:ext cx="4039705" cy="418576"/>
          </a:xfrm>
          <a:prstGeom prst="rect">
            <a:avLst/>
          </a:prstGeom>
          <a:noFill/>
        </p:spPr>
        <p:txBody>
          <a:bodyPr wrap="square" rtlCol="0">
            <a:spAutoFit/>
          </a:bodyPr>
          <a:lstStyle/>
          <a:p>
            <a:pPr>
              <a:lnSpc>
                <a:spcPct val="150000"/>
              </a:lnSpc>
            </a:pP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Q</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ualcomm </a:t>
            </a: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I</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nstitute</a:t>
            </a:r>
          </a:p>
        </p:txBody>
      </p:sp>
      <p:sp>
        <p:nvSpPr>
          <p:cNvPr id="5" name="Footer Placeholder 4"/>
          <p:cNvSpPr>
            <a:spLocks noGrp="1"/>
          </p:cNvSpPr>
          <p:nvPr>
            <p:ph type="ftr" sz="quarter" idx="11"/>
          </p:nvPr>
        </p:nvSpPr>
        <p:spPr/>
        <p:txBody>
          <a:bodyPr/>
          <a:lstStyle/>
          <a:p>
            <a:endParaRPr lang="ko-KR" altLang="en-US"/>
          </a:p>
        </p:txBody>
      </p:sp>
      <p:sp>
        <p:nvSpPr>
          <p:cNvPr id="19" name="Slide Number Placeholder 3"/>
          <p:cNvSpPr>
            <a:spLocks noGrp="1"/>
          </p:cNvSpPr>
          <p:nvPr>
            <p:ph type="sldNum" sz="quarter" idx="12"/>
          </p:nvPr>
        </p:nvSpPr>
        <p:spPr>
          <a:xfrm>
            <a:off x="6828790" y="6483351"/>
            <a:ext cx="2057400" cy="365125"/>
          </a:xfrm>
        </p:spPr>
        <p:txBody>
          <a:bodyPr/>
          <a:lstStyle/>
          <a:p>
            <a:fld id="{B91F475D-C4CC-4CE8-81AD-732BFDCB340A}" type="slidenum">
              <a:rPr lang="ko-KR" altLang="en-US" smtClean="0"/>
              <a:t>‹#›</a:t>
            </a:fld>
            <a:endParaRPr lang="ko-KR" altLang="en-US"/>
          </a:p>
        </p:txBody>
      </p:sp>
    </p:spTree>
    <p:extLst>
      <p:ext uri="{BB962C8B-B14F-4D97-AF65-F5344CB8AC3E}">
        <p14:creationId xmlns:p14="http://schemas.microsoft.com/office/powerpoint/2010/main" val="14423621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a:xfrm>
            <a:off x="6829807" y="6494146"/>
            <a:ext cx="2057400" cy="365125"/>
          </a:xfrm>
        </p:spPr>
        <p:txBody>
          <a:bodyPr/>
          <a:lstStyle/>
          <a:p>
            <a:fld id="{B91F475D-C4CC-4CE8-81AD-732BFDCB340A}" type="slidenum">
              <a:rPr lang="ko-KR" altLang="en-US" smtClean="0"/>
              <a:t>‹#›</a:t>
            </a:fld>
            <a:endParaRPr lang="ko-KR" altLang="en-US"/>
          </a:p>
        </p:txBody>
      </p:sp>
      <p:cxnSp>
        <p:nvCxnSpPr>
          <p:cNvPr id="5" name="직선 연결선 4"/>
          <p:cNvCxnSpPr/>
          <p:nvPr userDrawn="1"/>
        </p:nvCxnSpPr>
        <p:spPr>
          <a:xfrm>
            <a:off x="246247" y="359563"/>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251520" y="126876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79512" y="461805"/>
            <a:ext cx="2232248" cy="369332"/>
          </a:xfrm>
          <a:prstGeom prst="rect">
            <a:avLst/>
          </a:prstGeom>
          <a:noFill/>
        </p:spPr>
        <p:txBody>
          <a:bodyPr wrap="square" rtlCol="0">
            <a:spAutoFit/>
          </a:bodyPr>
          <a:lstStyle/>
          <a:p>
            <a:pPr>
              <a:lnSpc>
                <a:spcPct val="90000"/>
              </a:lnSpc>
            </a:pPr>
            <a:r>
              <a:rPr lang="en-US" altLang="ko-KR" sz="2000" spc="300" dirty="0">
                <a:gradFill>
                  <a:gsLst>
                    <a:gs pos="0">
                      <a:srgbClr val="C00000"/>
                    </a:gs>
                    <a:gs pos="100000">
                      <a:srgbClr val="C00000"/>
                    </a:gs>
                  </a:gsLst>
                  <a:lin ang="5400000" scaled="0"/>
                </a:gradFill>
                <a:latin typeface="나눔고딕" pitchFamily="50" charset="-127"/>
                <a:ea typeface="나눔고딕" pitchFamily="50" charset="-127"/>
              </a:rPr>
              <a:t>CONTENTS</a:t>
            </a:r>
            <a:endParaRPr lang="ko-KR" altLang="en-US" sz="2000" spc="300" dirty="0">
              <a:gradFill>
                <a:gsLst>
                  <a:gs pos="0">
                    <a:srgbClr val="C00000"/>
                  </a:gs>
                  <a:gs pos="100000">
                    <a:srgbClr val="C00000"/>
                  </a:gs>
                </a:gsLst>
                <a:lin ang="5400000" scaled="0"/>
              </a:gradFill>
              <a:latin typeface="나눔고딕" pitchFamily="50" charset="-127"/>
              <a:ea typeface="나눔고딕" pitchFamily="50" charset="-127"/>
            </a:endParaRPr>
          </a:p>
        </p:txBody>
      </p:sp>
      <p:sp>
        <p:nvSpPr>
          <p:cNvPr id="12" name="TextBox 11"/>
          <p:cNvSpPr txBox="1"/>
          <p:nvPr userDrawn="1"/>
        </p:nvSpPr>
        <p:spPr>
          <a:xfrm>
            <a:off x="145029" y="6328367"/>
            <a:ext cx="4039705" cy="418576"/>
          </a:xfrm>
          <a:prstGeom prst="rect">
            <a:avLst/>
          </a:prstGeom>
          <a:noFill/>
        </p:spPr>
        <p:txBody>
          <a:bodyPr wrap="square" rtlCol="0">
            <a:spAutoFit/>
          </a:bodyPr>
          <a:lstStyle/>
          <a:p>
            <a:pPr>
              <a:lnSpc>
                <a:spcPct val="150000"/>
              </a:lnSpc>
            </a:pP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Q</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ualcomm </a:t>
            </a: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I</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nstitute</a:t>
            </a:r>
          </a:p>
        </p:txBody>
      </p:sp>
      <p:sp>
        <p:nvSpPr>
          <p:cNvPr id="13" name="TextBox 12"/>
          <p:cNvSpPr txBox="1"/>
          <p:nvPr userDrawn="1"/>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smtClean="0">
                <a:latin typeface="나눔고딕" pitchFamily="50" charset="-127"/>
                <a:ea typeface="나눔고딕" pitchFamily="50" charset="-127"/>
              </a:rPr>
              <a:t>4 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
        <p:nvSpPr>
          <p:cNvPr id="14" name="TextBox 13"/>
          <p:cNvSpPr txBox="1"/>
          <p:nvPr userDrawn="1"/>
        </p:nvSpPr>
        <p:spPr>
          <a:xfrm>
            <a:off x="7014999" y="997735"/>
            <a:ext cx="1872208" cy="240066"/>
          </a:xfrm>
          <a:prstGeom prst="rect">
            <a:avLst/>
          </a:prstGeom>
          <a:noFill/>
        </p:spPr>
        <p:txBody>
          <a:bodyPr wrap="square" rtlCol="0">
            <a:spAutoFit/>
          </a:bodyPr>
          <a:lstStyle/>
          <a:p>
            <a:pPr algn="r">
              <a:lnSpc>
                <a:spcPct val="80000"/>
              </a:lnSpc>
            </a:pPr>
            <a:r>
              <a:rPr lang="en-US" altLang="ko-KR" sz="1200" b="1"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1200" b="1" dirty="0">
                <a:gradFill>
                  <a:gsLst>
                    <a:gs pos="0">
                      <a:srgbClr val="68727E"/>
                    </a:gs>
                    <a:gs pos="50000">
                      <a:srgbClr val="68727E"/>
                    </a:gs>
                  </a:gsLst>
                  <a:lin ang="5400000" scaled="0"/>
                </a:gradFill>
                <a:latin typeface="나눔고딕" pitchFamily="50" charset="-127"/>
                <a:ea typeface="나눔고딕" pitchFamily="50" charset="-127"/>
              </a:rPr>
              <a:t> team</a:t>
            </a:r>
            <a:endParaRPr lang="ko-KR" altLang="en-US" sz="1200" b="1" dirty="0">
              <a:gradFill>
                <a:gsLst>
                  <a:gs pos="0">
                    <a:srgbClr val="68727E"/>
                  </a:gs>
                  <a:gs pos="50000">
                    <a:srgbClr val="68727E"/>
                  </a:gs>
                </a:gsLst>
                <a:lin ang="5400000" scaled="0"/>
              </a:gradFill>
              <a:latin typeface="나눔고딕" pitchFamily="50" charset="-127"/>
              <a:ea typeface="나눔고딕" pitchFamily="50" charset="-127"/>
            </a:endParaRPr>
          </a:p>
        </p:txBody>
      </p:sp>
    </p:spTree>
    <p:extLst>
      <p:ext uri="{BB962C8B-B14F-4D97-AF65-F5344CB8AC3E}">
        <p14:creationId xmlns:p14="http://schemas.microsoft.com/office/powerpoint/2010/main" val="40509814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a:xfrm>
            <a:off x="6828790" y="6483351"/>
            <a:ext cx="2057400" cy="365125"/>
          </a:xfrm>
        </p:spPr>
        <p:txBody>
          <a:bodyPr/>
          <a:lstStyle/>
          <a:p>
            <a:fld id="{B91F475D-C4CC-4CE8-81AD-732BFDCB340A}" type="slidenum">
              <a:rPr lang="ko-KR" altLang="en-US" smtClean="0"/>
              <a:t>‹#›</a:t>
            </a:fld>
            <a:endParaRPr lang="ko-KR" altLang="en-US"/>
          </a:p>
        </p:txBody>
      </p:sp>
      <p:sp>
        <p:nvSpPr>
          <p:cNvPr id="8" name="TextBox 7"/>
          <p:cNvSpPr txBox="1"/>
          <p:nvPr userDrawn="1"/>
        </p:nvSpPr>
        <p:spPr>
          <a:xfrm>
            <a:off x="7092280" y="3501008"/>
            <a:ext cx="1872208" cy="240066"/>
          </a:xfrm>
          <a:prstGeom prst="rect">
            <a:avLst/>
          </a:prstGeom>
          <a:noFill/>
        </p:spPr>
        <p:txBody>
          <a:bodyPr wrap="square" rtlCol="0">
            <a:spAutoFit/>
          </a:bodyPr>
          <a:lstStyle/>
          <a:p>
            <a:pPr algn="r">
              <a:lnSpc>
                <a:spcPct val="80000"/>
              </a:lnSpc>
            </a:pPr>
            <a:r>
              <a:rPr lang="en-US" altLang="ko-KR" sz="1200" b="1"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1200" b="1" dirty="0">
                <a:gradFill>
                  <a:gsLst>
                    <a:gs pos="0">
                      <a:srgbClr val="68727E"/>
                    </a:gs>
                    <a:gs pos="50000">
                      <a:srgbClr val="68727E"/>
                    </a:gs>
                  </a:gsLst>
                  <a:lin ang="5400000" scaled="0"/>
                </a:gradFill>
                <a:latin typeface="나눔고딕" pitchFamily="50" charset="-127"/>
                <a:ea typeface="나눔고딕" pitchFamily="50" charset="-127"/>
              </a:rPr>
              <a:t> team</a:t>
            </a:r>
            <a:endParaRPr lang="ko-KR" altLang="en-US" sz="1200" b="1" dirty="0">
              <a:gradFill>
                <a:gsLst>
                  <a:gs pos="0">
                    <a:srgbClr val="68727E"/>
                  </a:gs>
                  <a:gs pos="50000">
                    <a:srgbClr val="68727E"/>
                  </a:gs>
                </a:gsLst>
                <a:lin ang="5400000" scaled="0"/>
              </a:gradFill>
              <a:latin typeface="나눔고딕" pitchFamily="50" charset="-127"/>
              <a:ea typeface="나눔고딕" pitchFamily="50" charset="-127"/>
            </a:endParaRPr>
          </a:p>
        </p:txBody>
      </p:sp>
      <p:cxnSp>
        <p:nvCxnSpPr>
          <p:cNvPr id="9" name="직선 연결선 8"/>
          <p:cNvCxnSpPr/>
          <p:nvPr userDrawn="1"/>
        </p:nvCxnSpPr>
        <p:spPr>
          <a:xfrm>
            <a:off x="251520" y="342900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userDrawn="1"/>
        </p:nvCxnSpPr>
        <p:spPr>
          <a:xfrm>
            <a:off x="251520" y="653400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72156" y="6133150"/>
            <a:ext cx="4039705" cy="418576"/>
          </a:xfrm>
          <a:prstGeom prst="rect">
            <a:avLst/>
          </a:prstGeom>
          <a:noFill/>
        </p:spPr>
        <p:txBody>
          <a:bodyPr wrap="square" rtlCol="0">
            <a:spAutoFit/>
          </a:bodyPr>
          <a:lstStyle/>
          <a:p>
            <a:pPr>
              <a:lnSpc>
                <a:spcPct val="150000"/>
              </a:lnSpc>
            </a:pP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Q</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ualcomm </a:t>
            </a: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I</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nstitute</a:t>
            </a:r>
          </a:p>
        </p:txBody>
      </p:sp>
      <p:sp>
        <p:nvSpPr>
          <p:cNvPr id="14" name="TextBox 13"/>
          <p:cNvSpPr txBox="1"/>
          <p:nvPr userDrawn="1"/>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smtClean="0">
                <a:latin typeface="나눔고딕" pitchFamily="50" charset="-127"/>
                <a:ea typeface="나눔고딕" pitchFamily="50" charset="-127"/>
              </a:rPr>
              <a:t>4 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Tree>
    <p:extLst>
      <p:ext uri="{BB962C8B-B14F-4D97-AF65-F5344CB8AC3E}">
        <p14:creationId xmlns:p14="http://schemas.microsoft.com/office/powerpoint/2010/main" val="18765805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a:xfrm>
            <a:off x="6833870" y="6478271"/>
            <a:ext cx="2057400" cy="365125"/>
          </a:xfrm>
        </p:spPr>
        <p:txBody>
          <a:bodyPr/>
          <a:lstStyle/>
          <a:p>
            <a:fld id="{B91F475D-C4CC-4CE8-81AD-732BFDCB340A}" type="slidenum">
              <a:rPr lang="ko-KR" altLang="en-US" smtClean="0"/>
              <a:t>‹#›</a:t>
            </a:fld>
            <a:endParaRPr lang="ko-KR" altLang="en-US"/>
          </a:p>
        </p:txBody>
      </p:sp>
      <p:cxnSp>
        <p:nvCxnSpPr>
          <p:cNvPr id="7" name="직선 연결선 6"/>
          <p:cNvCxnSpPr/>
          <p:nvPr userDrawn="1"/>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userDrawn="1"/>
        </p:nvCxnSpPr>
        <p:spPr>
          <a:xfrm>
            <a:off x="221703" y="1038567"/>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7020475" y="755296"/>
            <a:ext cx="1872208" cy="240066"/>
          </a:xfrm>
          <a:prstGeom prst="rect">
            <a:avLst/>
          </a:prstGeom>
          <a:noFill/>
        </p:spPr>
        <p:txBody>
          <a:bodyPr wrap="square" rtlCol="0">
            <a:spAutoFit/>
          </a:bodyPr>
          <a:lstStyle/>
          <a:p>
            <a:pPr algn="r">
              <a:lnSpc>
                <a:spcPct val="80000"/>
              </a:lnSpc>
            </a:pPr>
            <a:r>
              <a:rPr lang="en-US" altLang="ko-KR" sz="1200" b="1"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1200" b="1" dirty="0">
                <a:gradFill>
                  <a:gsLst>
                    <a:gs pos="0">
                      <a:srgbClr val="68727E"/>
                    </a:gs>
                    <a:gs pos="50000">
                      <a:srgbClr val="68727E"/>
                    </a:gs>
                  </a:gsLst>
                  <a:lin ang="5400000" scaled="0"/>
                </a:gradFill>
                <a:latin typeface="나눔고딕" pitchFamily="50" charset="-127"/>
                <a:ea typeface="나눔고딕" pitchFamily="50" charset="-127"/>
              </a:rPr>
              <a:t> team</a:t>
            </a:r>
            <a:endParaRPr lang="ko-KR" altLang="en-US" sz="1200" b="1" dirty="0">
              <a:gradFill>
                <a:gsLst>
                  <a:gs pos="0">
                    <a:srgbClr val="68727E"/>
                  </a:gs>
                  <a:gs pos="50000">
                    <a:srgbClr val="68727E"/>
                  </a:gs>
                </a:gsLst>
                <a:lin ang="5400000" scaled="0"/>
              </a:gradFill>
              <a:latin typeface="나눔고딕" pitchFamily="50" charset="-127"/>
              <a:ea typeface="나눔고딕" pitchFamily="50" charset="-127"/>
            </a:endParaRPr>
          </a:p>
        </p:txBody>
      </p:sp>
      <p:cxnSp>
        <p:nvCxnSpPr>
          <p:cNvPr id="10" name="직선 연결선 9"/>
          <p:cNvCxnSpPr/>
          <p:nvPr userDrawn="1"/>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smtClean="0">
                <a:latin typeface="나눔고딕" pitchFamily="50" charset="-127"/>
                <a:ea typeface="나눔고딕" pitchFamily="50" charset="-127"/>
              </a:rPr>
              <a:t>4 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Tree>
    <p:extLst>
      <p:ext uri="{BB962C8B-B14F-4D97-AF65-F5344CB8AC3E}">
        <p14:creationId xmlns:p14="http://schemas.microsoft.com/office/powerpoint/2010/main" val="33753152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a:xfrm>
            <a:off x="6828790" y="6488431"/>
            <a:ext cx="2057400" cy="365125"/>
          </a:xfrm>
        </p:spPr>
        <p:txBody>
          <a:bodyPr/>
          <a:lstStyle/>
          <a:p>
            <a:fld id="{B91F475D-C4CC-4CE8-81AD-732BFDCB340A}" type="slidenum">
              <a:rPr lang="ko-KR" altLang="en-US" smtClean="0"/>
              <a:t>‹#›</a:t>
            </a:fld>
            <a:endParaRPr lang="ko-KR" altLang="en-US"/>
          </a:p>
        </p:txBody>
      </p:sp>
      <p:cxnSp>
        <p:nvCxnSpPr>
          <p:cNvPr id="6" name="직선 연결선 5"/>
          <p:cNvCxnSpPr/>
          <p:nvPr userDrawn="1"/>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userDrawn="1"/>
        </p:nvCxnSpPr>
        <p:spPr>
          <a:xfrm>
            <a:off x="251520" y="653400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userDrawn="1"/>
        </p:nvSpPr>
        <p:spPr>
          <a:xfrm>
            <a:off x="172156" y="6133150"/>
            <a:ext cx="4039705" cy="418576"/>
          </a:xfrm>
          <a:prstGeom prst="rect">
            <a:avLst/>
          </a:prstGeom>
          <a:noFill/>
        </p:spPr>
        <p:txBody>
          <a:bodyPr wrap="square" rtlCol="0">
            <a:spAutoFit/>
          </a:bodyPr>
          <a:lstStyle/>
          <a:p>
            <a:pPr>
              <a:lnSpc>
                <a:spcPct val="150000"/>
              </a:lnSpc>
            </a:pP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Q</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ualcomm </a:t>
            </a: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I</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nstitute</a:t>
            </a:r>
          </a:p>
        </p:txBody>
      </p:sp>
      <p:sp>
        <p:nvSpPr>
          <p:cNvPr id="9" name="TextBox 8"/>
          <p:cNvSpPr txBox="1"/>
          <p:nvPr userDrawn="1"/>
        </p:nvSpPr>
        <p:spPr>
          <a:xfrm>
            <a:off x="179512" y="3173487"/>
            <a:ext cx="6552728" cy="563231"/>
          </a:xfrm>
          <a:prstGeom prst="rect">
            <a:avLst/>
          </a:prstGeom>
          <a:noFill/>
        </p:spPr>
        <p:txBody>
          <a:bodyPr wrap="square" rtlCol="0">
            <a:spAutoFit/>
          </a:bodyPr>
          <a:lstStyle/>
          <a:p>
            <a:pPr>
              <a:lnSpc>
                <a:spcPct val="85000"/>
              </a:lnSpc>
            </a:pPr>
            <a:r>
              <a:rPr lang="en-US" altLang="ko-KR" sz="3600" b="1"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T</a:t>
            </a:r>
            <a:r>
              <a:rPr lang="en-US" altLang="ko-KR" sz="3600" b="1" dirty="0">
                <a:gradFill>
                  <a:gsLst>
                    <a:gs pos="0">
                      <a:schemeClr val="tx1">
                        <a:lumMod val="75000"/>
                        <a:lumOff val="25000"/>
                      </a:schemeClr>
                    </a:gs>
                    <a:gs pos="100000">
                      <a:schemeClr val="tx1">
                        <a:lumMod val="75000"/>
                        <a:lumOff val="25000"/>
                      </a:schemeClr>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hank you</a:t>
            </a:r>
            <a:endParaRPr lang="ko-KR" altLang="en-US" sz="3600" b="1" dirty="0">
              <a:gradFill>
                <a:gsLst>
                  <a:gs pos="0">
                    <a:schemeClr val="tx1">
                      <a:lumMod val="75000"/>
                      <a:lumOff val="25000"/>
                    </a:schemeClr>
                  </a:gs>
                  <a:gs pos="100000">
                    <a:schemeClr val="tx1">
                      <a:lumMod val="75000"/>
                      <a:lumOff val="25000"/>
                    </a:schemeClr>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
        <p:nvSpPr>
          <p:cNvPr id="10" name="TextBox 9"/>
          <p:cNvSpPr txBox="1"/>
          <p:nvPr userDrawn="1"/>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smtClean="0">
                <a:latin typeface="나눔고딕" pitchFamily="50" charset="-127"/>
                <a:ea typeface="나눔고딕" pitchFamily="50" charset="-127"/>
              </a:rPr>
              <a:t>4 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Tree>
    <p:extLst>
      <p:ext uri="{BB962C8B-B14F-4D97-AF65-F5344CB8AC3E}">
        <p14:creationId xmlns:p14="http://schemas.microsoft.com/office/powerpoint/2010/main" val="38003661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빈화면">
    <p:spTree>
      <p:nvGrpSpPr>
        <p:cNvPr id="1" name=""/>
        <p:cNvGrpSpPr/>
        <p:nvPr/>
      </p:nvGrpSpPr>
      <p:grpSpPr>
        <a:xfrm>
          <a:off x="0" y="0"/>
          <a:ext cx="0" cy="0"/>
          <a:chOff x="0" y="0"/>
          <a:chExt cx="0" cy="0"/>
        </a:xfrm>
      </p:grpSpPr>
      <p:sp>
        <p:nvSpPr>
          <p:cNvPr id="2" name="슬라이드 번호 개체 틀 5"/>
          <p:cNvSpPr>
            <a:spLocks noGrp="1"/>
          </p:cNvSpPr>
          <p:nvPr>
            <p:ph type="sldNum" sz="quarter" idx="12"/>
          </p:nvPr>
        </p:nvSpPr>
        <p:spPr>
          <a:xfrm>
            <a:off x="6553200" y="6356350"/>
            <a:ext cx="2133600" cy="365125"/>
          </a:xfrm>
        </p:spPr>
        <p:txBody>
          <a:bodyPr/>
          <a:lstStyle/>
          <a:p>
            <a:fld id="{963B0023-0CED-47F7-85AE-654F0B232C29}" type="slidenum">
              <a:rPr lang="en-US" altLang="ko-KR" smtClean="0"/>
              <a:pPr/>
              <a:t>‹#›</a:t>
            </a:fld>
            <a:endParaRPr kumimoji="0" lang="ko-KR" altLang="en-US"/>
          </a:p>
        </p:txBody>
      </p:sp>
      <p:sp>
        <p:nvSpPr>
          <p:cNvPr id="3" name="TextBox 2"/>
          <p:cNvSpPr txBox="1"/>
          <p:nvPr userDrawn="1"/>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smtClean="0">
                <a:latin typeface="나눔고딕" pitchFamily="50" charset="-127"/>
                <a:ea typeface="나눔고딕" pitchFamily="50" charset="-127"/>
              </a:rPr>
              <a:t>2 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Tree>
    <p:extLst>
      <p:ext uri="{BB962C8B-B14F-4D97-AF65-F5344CB8AC3E}">
        <p14:creationId xmlns:p14="http://schemas.microsoft.com/office/powerpoint/2010/main" val="53228156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832600" y="64928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F475D-C4CC-4CE8-81AD-732BFDCB340A}" type="slidenum">
              <a:rPr lang="ko-KR" altLang="en-US" smtClean="0"/>
              <a:pPr/>
              <a:t>‹#›</a:t>
            </a:fld>
            <a:endParaRPr lang="ko-KR" altLang="en-US" dirty="0"/>
          </a:p>
        </p:txBody>
      </p:sp>
    </p:spTree>
    <p:extLst>
      <p:ext uri="{BB962C8B-B14F-4D97-AF65-F5344CB8AC3E}">
        <p14:creationId xmlns:p14="http://schemas.microsoft.com/office/powerpoint/2010/main" val="158996312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2" r:id="rId4"/>
    <p:sldLayoutId id="2147483666" r:id="rId5"/>
    <p:sldLayoutId id="2147483668" r:id="rId6"/>
  </p:sldLayoutIdLst>
  <p:timing>
    <p:tnLst>
      <p:par>
        <p:cTn id="1" dur="indefinite" restart="never" nodeType="tmRoot"/>
      </p:par>
    </p:tnLst>
  </p:timing>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7.jpg"/><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a:t>
            </a:fld>
            <a:endParaRPr lang="ko-KR" altLang="en-US"/>
          </a:p>
        </p:txBody>
      </p:sp>
      <p:sp>
        <p:nvSpPr>
          <p:cNvPr id="3" name="TextBox 2"/>
          <p:cNvSpPr txBox="1"/>
          <p:nvPr/>
        </p:nvSpPr>
        <p:spPr>
          <a:xfrm>
            <a:off x="8752378" y="6483351"/>
            <a:ext cx="648103" cy="338554"/>
          </a:xfrm>
          <a:prstGeom prst="rect">
            <a:avLst/>
          </a:prstGeom>
          <a:noFill/>
        </p:spPr>
        <p:txBody>
          <a:bodyPr wrap="square" rtlCol="0">
            <a:spAutoFit/>
          </a:bodyPr>
          <a:lstStyle/>
          <a:p>
            <a:r>
              <a:rPr lang="en-US" altLang="ko-KR" sz="1600" dirty="0" smtClean="0">
                <a:solidFill>
                  <a:schemeClr val="bg1">
                    <a:lumMod val="50000"/>
                  </a:schemeClr>
                </a:solidFill>
              </a:rPr>
              <a:t>/28</a:t>
            </a:r>
            <a:endParaRPr lang="ko-KR" altLang="en-US" sz="1600" dirty="0">
              <a:solidFill>
                <a:schemeClr val="bg1">
                  <a:lumMod val="50000"/>
                </a:schemeClr>
              </a:solidFill>
            </a:endParaRPr>
          </a:p>
        </p:txBody>
      </p:sp>
    </p:spTree>
    <p:extLst>
      <p:ext uri="{BB962C8B-B14F-4D97-AF65-F5344CB8AC3E}">
        <p14:creationId xmlns:p14="http://schemas.microsoft.com/office/powerpoint/2010/main" val="1372097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10</a:t>
            </a:fld>
            <a:endParaRPr lang="ko-KR" altLang="en-US"/>
          </a:p>
        </p:txBody>
      </p:sp>
      <p:sp>
        <p:nvSpPr>
          <p:cNvPr id="4" name="TextBox 3"/>
          <p:cNvSpPr txBox="1"/>
          <p:nvPr/>
        </p:nvSpPr>
        <p:spPr>
          <a:xfrm>
            <a:off x="251520" y="3566875"/>
            <a:ext cx="7114480" cy="1348061"/>
          </a:xfrm>
          <a:prstGeom prst="rect">
            <a:avLst/>
          </a:prstGeom>
          <a:noFill/>
        </p:spPr>
        <p:txBody>
          <a:bodyPr wrap="square" rtlCol="0">
            <a:spAutoFit/>
          </a:bodyPr>
          <a:lstStyle/>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A</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bout</a:t>
            </a:r>
            <a:endParaRPr lang="en-US" altLang="ko-KR"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M</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ux</a:t>
            </a:r>
            <a:endParaRPr lang="en-US" altLang="ko-KR"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
        <p:nvSpPr>
          <p:cNvPr id="5" name="TextBox 4"/>
          <p:cNvSpPr txBox="1"/>
          <p:nvPr/>
        </p:nvSpPr>
        <p:spPr>
          <a:xfrm>
            <a:off x="8752378" y="6483351"/>
            <a:ext cx="648103" cy="338554"/>
          </a:xfrm>
          <a:prstGeom prst="rect">
            <a:avLst/>
          </a:prstGeom>
          <a:noFill/>
        </p:spPr>
        <p:txBody>
          <a:bodyPr wrap="square" rtlCol="0">
            <a:spAutoFit/>
          </a:bodyPr>
          <a:lstStyle/>
          <a:p>
            <a:r>
              <a:rPr lang="en-US" altLang="ko-KR" sz="1600" dirty="0" smtClean="0">
                <a:solidFill>
                  <a:schemeClr val="bg1">
                    <a:lumMod val="50000"/>
                  </a:schemeClr>
                </a:solidFill>
              </a:rPr>
              <a:t>/28</a:t>
            </a:r>
            <a:endParaRPr lang="ko-KR" altLang="en-US" sz="1600" dirty="0">
              <a:solidFill>
                <a:schemeClr val="bg1">
                  <a:lumMod val="50000"/>
                </a:schemeClr>
              </a:solidFill>
            </a:endParaRPr>
          </a:p>
        </p:txBody>
      </p:sp>
    </p:spTree>
    <p:extLst>
      <p:ext uri="{BB962C8B-B14F-4D97-AF65-F5344CB8AC3E}">
        <p14:creationId xmlns:p14="http://schemas.microsoft.com/office/powerpoint/2010/main" val="1955136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11</a:t>
            </a:fld>
            <a:endParaRPr lang="ko-KR" altLang="en-US"/>
          </a:p>
        </p:txBody>
      </p:sp>
      <p:sp>
        <p:nvSpPr>
          <p:cNvPr id="3" name="TextBox 2"/>
          <p:cNvSpPr txBox="1"/>
          <p:nvPr/>
        </p:nvSpPr>
        <p:spPr>
          <a:xfrm>
            <a:off x="179512" y="461805"/>
            <a:ext cx="7056784" cy="369332"/>
          </a:xfrm>
          <a:prstGeom prst="rect">
            <a:avLst/>
          </a:prstGeom>
          <a:noFill/>
        </p:spPr>
        <p:txBody>
          <a:bodyPr wrap="square" rtlCol="0">
            <a:spAutoFit/>
          </a:bodyPr>
          <a:lstStyle/>
          <a:p>
            <a:pPr>
              <a:lnSpc>
                <a:spcPct val="90000"/>
              </a:lnSpc>
            </a:pPr>
            <a:r>
              <a:rPr lang="en-US" altLang="ko-KR" sz="2000" spc="300" dirty="0" smtClean="0">
                <a:gradFill>
                  <a:gsLst>
                    <a:gs pos="0">
                      <a:srgbClr val="C00000"/>
                    </a:gs>
                    <a:gs pos="100000">
                      <a:srgbClr val="C00000"/>
                    </a:gs>
                  </a:gsLst>
                  <a:lin ang="5400000" scaled="0"/>
                </a:gradFill>
                <a:latin typeface="나눔고딕" pitchFamily="50" charset="-127"/>
                <a:ea typeface="나눔고딕" pitchFamily="50" charset="-127"/>
              </a:rPr>
              <a:t>Mux</a:t>
            </a:r>
            <a:endParaRPr lang="ko-KR" altLang="en-US" sz="2000" spc="300" dirty="0">
              <a:gradFill>
                <a:gsLst>
                  <a:gs pos="0">
                    <a:srgbClr val="C00000"/>
                  </a:gs>
                  <a:gs pos="100000">
                    <a:srgbClr val="C00000"/>
                  </a:gs>
                </a:gsLst>
                <a:lin ang="5400000" scaled="0"/>
              </a:gradFill>
              <a:latin typeface="나눔고딕" pitchFamily="50" charset="-127"/>
              <a:ea typeface="나눔고딕" pitchFamily="50" charset="-127"/>
            </a:endParaRPr>
          </a:p>
        </p:txBody>
      </p:sp>
      <p:grpSp>
        <p:nvGrpSpPr>
          <p:cNvPr id="4" name="그룹 3"/>
          <p:cNvGrpSpPr/>
          <p:nvPr/>
        </p:nvGrpSpPr>
        <p:grpSpPr>
          <a:xfrm>
            <a:off x="1137162" y="1281111"/>
            <a:ext cx="6394689" cy="5443732"/>
            <a:chOff x="1137162" y="1281111"/>
            <a:chExt cx="6394689" cy="5443732"/>
          </a:xfrm>
        </p:grpSpPr>
        <p:sp>
          <p:nvSpPr>
            <p:cNvPr id="5" name="TextBox 4"/>
            <p:cNvSpPr txBox="1"/>
            <p:nvPr/>
          </p:nvSpPr>
          <p:spPr>
            <a:xfrm>
              <a:off x="5930964" y="5001549"/>
              <a:ext cx="1600887" cy="369332"/>
            </a:xfrm>
            <a:prstGeom prst="rect">
              <a:avLst/>
            </a:prstGeom>
            <a:noFill/>
          </p:spPr>
          <p:txBody>
            <a:bodyPr wrap="none" rtlCol="0">
              <a:spAutoFit/>
            </a:bodyPr>
            <a:lstStyle/>
            <a:p>
              <a:r>
                <a:rPr lang="en-US" altLang="ko-KR" dirty="0" smtClean="0">
                  <a:solidFill>
                    <a:schemeClr val="accent1">
                      <a:lumMod val="50000"/>
                    </a:schemeClr>
                  </a:solidFill>
                </a:rPr>
                <a:t>GND, PT 1000 -</a:t>
              </a:r>
              <a:endParaRPr lang="ko-KR" altLang="en-US" dirty="0">
                <a:solidFill>
                  <a:schemeClr val="accent1">
                    <a:lumMod val="50000"/>
                  </a:schemeClr>
                </a:solidFill>
              </a:endParaRPr>
            </a:p>
          </p:txBody>
        </p:sp>
        <p:sp>
          <p:nvSpPr>
            <p:cNvPr id="6" name="직사각형 5"/>
            <p:cNvSpPr/>
            <p:nvPr/>
          </p:nvSpPr>
          <p:spPr>
            <a:xfrm>
              <a:off x="2876550" y="1291870"/>
              <a:ext cx="3022437" cy="54011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2876550" y="1292360"/>
              <a:ext cx="325772" cy="3257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3235309" y="1281111"/>
              <a:ext cx="515056" cy="350883"/>
            </a:xfrm>
            <a:prstGeom prst="rect">
              <a:avLst/>
            </a:prstGeom>
            <a:noFill/>
          </p:spPr>
          <p:txBody>
            <a:bodyPr wrap="none" rtlCol="0">
              <a:spAutoFit/>
            </a:bodyPr>
            <a:lstStyle/>
            <a:p>
              <a:r>
                <a:rPr lang="en-US" altLang="ko-KR" dirty="0" smtClean="0"/>
                <a:t>C15</a:t>
              </a:r>
              <a:endParaRPr lang="ko-KR" altLang="en-US" dirty="0"/>
            </a:p>
          </p:txBody>
        </p:sp>
        <p:sp>
          <p:nvSpPr>
            <p:cNvPr id="9" name="직사각형 8"/>
            <p:cNvSpPr/>
            <p:nvPr/>
          </p:nvSpPr>
          <p:spPr>
            <a:xfrm>
              <a:off x="2876550" y="1630688"/>
              <a:ext cx="325772" cy="3257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3235309" y="1618132"/>
              <a:ext cx="515056" cy="350883"/>
            </a:xfrm>
            <a:prstGeom prst="rect">
              <a:avLst/>
            </a:prstGeom>
            <a:noFill/>
          </p:spPr>
          <p:txBody>
            <a:bodyPr wrap="none" rtlCol="0">
              <a:spAutoFit/>
            </a:bodyPr>
            <a:lstStyle/>
            <a:p>
              <a:r>
                <a:rPr lang="en-US" altLang="ko-KR" dirty="0" smtClean="0"/>
                <a:t>C14</a:t>
              </a:r>
              <a:endParaRPr lang="ko-KR" altLang="en-US" dirty="0"/>
            </a:p>
          </p:txBody>
        </p:sp>
        <p:sp>
          <p:nvSpPr>
            <p:cNvPr id="11" name="직사각형 10"/>
            <p:cNvSpPr/>
            <p:nvPr/>
          </p:nvSpPr>
          <p:spPr>
            <a:xfrm>
              <a:off x="2876550" y="1969015"/>
              <a:ext cx="325772" cy="3257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p:cNvSpPr txBox="1"/>
            <p:nvPr/>
          </p:nvSpPr>
          <p:spPr>
            <a:xfrm>
              <a:off x="3235309" y="1956459"/>
              <a:ext cx="515056" cy="350883"/>
            </a:xfrm>
            <a:prstGeom prst="rect">
              <a:avLst/>
            </a:prstGeom>
            <a:noFill/>
          </p:spPr>
          <p:txBody>
            <a:bodyPr wrap="none" rtlCol="0">
              <a:spAutoFit/>
            </a:bodyPr>
            <a:lstStyle/>
            <a:p>
              <a:r>
                <a:rPr lang="en-US" altLang="ko-KR" dirty="0" smtClean="0"/>
                <a:t>C13</a:t>
              </a:r>
              <a:endParaRPr lang="ko-KR" altLang="en-US" dirty="0"/>
            </a:p>
          </p:txBody>
        </p:sp>
        <p:sp>
          <p:nvSpPr>
            <p:cNvPr id="13" name="직사각형 12"/>
            <p:cNvSpPr/>
            <p:nvPr/>
          </p:nvSpPr>
          <p:spPr>
            <a:xfrm>
              <a:off x="2876550" y="2307343"/>
              <a:ext cx="325772" cy="3257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3235309" y="2294787"/>
              <a:ext cx="515056" cy="350883"/>
            </a:xfrm>
            <a:prstGeom prst="rect">
              <a:avLst/>
            </a:prstGeom>
            <a:noFill/>
          </p:spPr>
          <p:txBody>
            <a:bodyPr wrap="none" rtlCol="0">
              <a:spAutoFit/>
            </a:bodyPr>
            <a:lstStyle/>
            <a:p>
              <a:r>
                <a:rPr lang="en-US" altLang="ko-KR" dirty="0" smtClean="0"/>
                <a:t>C12</a:t>
              </a:r>
              <a:endParaRPr lang="ko-KR" altLang="en-US" dirty="0"/>
            </a:p>
          </p:txBody>
        </p:sp>
        <p:sp>
          <p:nvSpPr>
            <p:cNvPr id="15" name="직사각형 14"/>
            <p:cNvSpPr/>
            <p:nvPr/>
          </p:nvSpPr>
          <p:spPr>
            <a:xfrm>
              <a:off x="2876550" y="2645670"/>
              <a:ext cx="325772" cy="3257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3235309" y="2633114"/>
              <a:ext cx="515056" cy="350883"/>
            </a:xfrm>
            <a:prstGeom prst="rect">
              <a:avLst/>
            </a:prstGeom>
            <a:noFill/>
          </p:spPr>
          <p:txBody>
            <a:bodyPr wrap="none" rtlCol="0">
              <a:spAutoFit/>
            </a:bodyPr>
            <a:lstStyle/>
            <a:p>
              <a:r>
                <a:rPr lang="en-US" altLang="ko-KR" dirty="0" smtClean="0"/>
                <a:t>C11</a:t>
              </a:r>
              <a:endParaRPr lang="ko-KR" altLang="en-US" dirty="0"/>
            </a:p>
          </p:txBody>
        </p:sp>
        <p:sp>
          <p:nvSpPr>
            <p:cNvPr id="17" name="직사각형 16"/>
            <p:cNvSpPr/>
            <p:nvPr/>
          </p:nvSpPr>
          <p:spPr>
            <a:xfrm>
              <a:off x="2876550" y="2983998"/>
              <a:ext cx="325772" cy="3257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3235309" y="2971442"/>
              <a:ext cx="515056" cy="350883"/>
            </a:xfrm>
            <a:prstGeom prst="rect">
              <a:avLst/>
            </a:prstGeom>
            <a:noFill/>
          </p:spPr>
          <p:txBody>
            <a:bodyPr wrap="none" rtlCol="0">
              <a:spAutoFit/>
            </a:bodyPr>
            <a:lstStyle/>
            <a:p>
              <a:r>
                <a:rPr lang="en-US" altLang="ko-KR" dirty="0" smtClean="0"/>
                <a:t>C10</a:t>
              </a:r>
              <a:endParaRPr lang="ko-KR" altLang="en-US" dirty="0"/>
            </a:p>
          </p:txBody>
        </p:sp>
        <p:sp>
          <p:nvSpPr>
            <p:cNvPr id="19" name="직사각형 18"/>
            <p:cNvSpPr/>
            <p:nvPr/>
          </p:nvSpPr>
          <p:spPr>
            <a:xfrm>
              <a:off x="2876550" y="3322325"/>
              <a:ext cx="325772" cy="3257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p:cNvSpPr txBox="1"/>
            <p:nvPr/>
          </p:nvSpPr>
          <p:spPr>
            <a:xfrm>
              <a:off x="3235309" y="3309769"/>
              <a:ext cx="403881" cy="350883"/>
            </a:xfrm>
            <a:prstGeom prst="rect">
              <a:avLst/>
            </a:prstGeom>
            <a:noFill/>
          </p:spPr>
          <p:txBody>
            <a:bodyPr wrap="none" rtlCol="0">
              <a:spAutoFit/>
            </a:bodyPr>
            <a:lstStyle/>
            <a:p>
              <a:r>
                <a:rPr lang="en-US" altLang="ko-KR" dirty="0" smtClean="0"/>
                <a:t>C9</a:t>
              </a:r>
              <a:endParaRPr lang="ko-KR" altLang="en-US" dirty="0"/>
            </a:p>
          </p:txBody>
        </p:sp>
        <p:sp>
          <p:nvSpPr>
            <p:cNvPr id="21" name="직사각형 20"/>
            <p:cNvSpPr/>
            <p:nvPr/>
          </p:nvSpPr>
          <p:spPr>
            <a:xfrm>
              <a:off x="2876550" y="3660653"/>
              <a:ext cx="325772" cy="3257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3235309" y="3648097"/>
              <a:ext cx="403881" cy="350883"/>
            </a:xfrm>
            <a:prstGeom prst="rect">
              <a:avLst/>
            </a:prstGeom>
            <a:noFill/>
          </p:spPr>
          <p:txBody>
            <a:bodyPr wrap="none" rtlCol="0">
              <a:spAutoFit/>
            </a:bodyPr>
            <a:lstStyle/>
            <a:p>
              <a:r>
                <a:rPr lang="en-US" altLang="ko-KR" dirty="0" smtClean="0"/>
                <a:t>C8</a:t>
              </a:r>
              <a:endParaRPr lang="ko-KR" altLang="en-US" dirty="0"/>
            </a:p>
          </p:txBody>
        </p:sp>
        <p:sp>
          <p:nvSpPr>
            <p:cNvPr id="23" name="직사각형 22"/>
            <p:cNvSpPr/>
            <p:nvPr/>
          </p:nvSpPr>
          <p:spPr>
            <a:xfrm>
              <a:off x="2876550" y="3998980"/>
              <a:ext cx="325772" cy="3257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p:cNvSpPr txBox="1"/>
            <p:nvPr/>
          </p:nvSpPr>
          <p:spPr>
            <a:xfrm>
              <a:off x="3235309" y="3986424"/>
              <a:ext cx="403881" cy="350883"/>
            </a:xfrm>
            <a:prstGeom prst="rect">
              <a:avLst/>
            </a:prstGeom>
            <a:noFill/>
          </p:spPr>
          <p:txBody>
            <a:bodyPr wrap="none" rtlCol="0">
              <a:spAutoFit/>
            </a:bodyPr>
            <a:lstStyle/>
            <a:p>
              <a:r>
                <a:rPr lang="en-US" altLang="ko-KR" dirty="0" smtClean="0"/>
                <a:t>C7</a:t>
              </a:r>
              <a:endParaRPr lang="ko-KR" altLang="en-US" dirty="0"/>
            </a:p>
          </p:txBody>
        </p:sp>
        <p:sp>
          <p:nvSpPr>
            <p:cNvPr id="25" name="직사각형 24"/>
            <p:cNvSpPr/>
            <p:nvPr/>
          </p:nvSpPr>
          <p:spPr>
            <a:xfrm>
              <a:off x="2876550" y="4337308"/>
              <a:ext cx="325772" cy="3257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TextBox 25"/>
            <p:cNvSpPr txBox="1"/>
            <p:nvPr/>
          </p:nvSpPr>
          <p:spPr>
            <a:xfrm>
              <a:off x="3235309" y="4324752"/>
              <a:ext cx="403881" cy="350883"/>
            </a:xfrm>
            <a:prstGeom prst="rect">
              <a:avLst/>
            </a:prstGeom>
            <a:noFill/>
          </p:spPr>
          <p:txBody>
            <a:bodyPr wrap="none" rtlCol="0">
              <a:spAutoFit/>
            </a:bodyPr>
            <a:lstStyle/>
            <a:p>
              <a:r>
                <a:rPr lang="en-US" altLang="ko-KR" dirty="0" smtClean="0"/>
                <a:t>C6</a:t>
              </a:r>
              <a:endParaRPr lang="ko-KR" altLang="en-US" dirty="0"/>
            </a:p>
          </p:txBody>
        </p:sp>
        <p:sp>
          <p:nvSpPr>
            <p:cNvPr id="27" name="직사각형 26"/>
            <p:cNvSpPr/>
            <p:nvPr/>
          </p:nvSpPr>
          <p:spPr>
            <a:xfrm>
              <a:off x="2876550" y="4675635"/>
              <a:ext cx="325772" cy="3257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p:cNvSpPr txBox="1"/>
            <p:nvPr/>
          </p:nvSpPr>
          <p:spPr>
            <a:xfrm>
              <a:off x="3235309" y="4663079"/>
              <a:ext cx="403881" cy="350883"/>
            </a:xfrm>
            <a:prstGeom prst="rect">
              <a:avLst/>
            </a:prstGeom>
            <a:noFill/>
          </p:spPr>
          <p:txBody>
            <a:bodyPr wrap="none" rtlCol="0">
              <a:spAutoFit/>
            </a:bodyPr>
            <a:lstStyle/>
            <a:p>
              <a:r>
                <a:rPr lang="en-US" altLang="ko-KR" dirty="0" smtClean="0"/>
                <a:t>C5</a:t>
              </a:r>
              <a:endParaRPr lang="ko-KR" altLang="en-US" dirty="0"/>
            </a:p>
          </p:txBody>
        </p:sp>
        <p:sp>
          <p:nvSpPr>
            <p:cNvPr id="29" name="직사각형 28"/>
            <p:cNvSpPr/>
            <p:nvPr/>
          </p:nvSpPr>
          <p:spPr>
            <a:xfrm>
              <a:off x="2876550" y="5013963"/>
              <a:ext cx="325772" cy="3257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3235309" y="5001407"/>
              <a:ext cx="403881" cy="350883"/>
            </a:xfrm>
            <a:prstGeom prst="rect">
              <a:avLst/>
            </a:prstGeom>
            <a:noFill/>
          </p:spPr>
          <p:txBody>
            <a:bodyPr wrap="none" rtlCol="0">
              <a:spAutoFit/>
            </a:bodyPr>
            <a:lstStyle/>
            <a:p>
              <a:r>
                <a:rPr lang="en-US" altLang="ko-KR" dirty="0" smtClean="0"/>
                <a:t>C4</a:t>
              </a:r>
              <a:endParaRPr lang="ko-KR" altLang="en-US" dirty="0"/>
            </a:p>
          </p:txBody>
        </p:sp>
        <p:sp>
          <p:nvSpPr>
            <p:cNvPr id="31" name="직사각형 30"/>
            <p:cNvSpPr/>
            <p:nvPr/>
          </p:nvSpPr>
          <p:spPr>
            <a:xfrm>
              <a:off x="2876550" y="5352290"/>
              <a:ext cx="325772" cy="3257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TextBox 31"/>
            <p:cNvSpPr txBox="1"/>
            <p:nvPr/>
          </p:nvSpPr>
          <p:spPr>
            <a:xfrm>
              <a:off x="3235309" y="5339734"/>
              <a:ext cx="403881" cy="350883"/>
            </a:xfrm>
            <a:prstGeom prst="rect">
              <a:avLst/>
            </a:prstGeom>
            <a:noFill/>
          </p:spPr>
          <p:txBody>
            <a:bodyPr wrap="none" rtlCol="0">
              <a:spAutoFit/>
            </a:bodyPr>
            <a:lstStyle/>
            <a:p>
              <a:r>
                <a:rPr lang="en-US" altLang="ko-KR" dirty="0" smtClean="0"/>
                <a:t>C3</a:t>
              </a:r>
              <a:endParaRPr lang="ko-KR" altLang="en-US" dirty="0"/>
            </a:p>
          </p:txBody>
        </p:sp>
        <p:sp>
          <p:nvSpPr>
            <p:cNvPr id="33" name="직사각형 32"/>
            <p:cNvSpPr/>
            <p:nvPr/>
          </p:nvSpPr>
          <p:spPr>
            <a:xfrm>
              <a:off x="2876550" y="5690618"/>
              <a:ext cx="325772" cy="3257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TextBox 33"/>
            <p:cNvSpPr txBox="1"/>
            <p:nvPr/>
          </p:nvSpPr>
          <p:spPr>
            <a:xfrm>
              <a:off x="3235309" y="5678062"/>
              <a:ext cx="403881" cy="350883"/>
            </a:xfrm>
            <a:prstGeom prst="rect">
              <a:avLst/>
            </a:prstGeom>
            <a:noFill/>
          </p:spPr>
          <p:txBody>
            <a:bodyPr wrap="none" rtlCol="0">
              <a:spAutoFit/>
            </a:bodyPr>
            <a:lstStyle/>
            <a:p>
              <a:r>
                <a:rPr lang="en-US" altLang="ko-KR" dirty="0" smtClean="0"/>
                <a:t>C2</a:t>
              </a:r>
              <a:endParaRPr lang="ko-KR" altLang="en-US" dirty="0"/>
            </a:p>
          </p:txBody>
        </p:sp>
        <p:sp>
          <p:nvSpPr>
            <p:cNvPr id="35" name="직사각형 34"/>
            <p:cNvSpPr/>
            <p:nvPr/>
          </p:nvSpPr>
          <p:spPr>
            <a:xfrm>
              <a:off x="2876550" y="6028945"/>
              <a:ext cx="325772" cy="3257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TextBox 35"/>
            <p:cNvSpPr txBox="1"/>
            <p:nvPr/>
          </p:nvSpPr>
          <p:spPr>
            <a:xfrm>
              <a:off x="3235309" y="6016389"/>
              <a:ext cx="403881" cy="350883"/>
            </a:xfrm>
            <a:prstGeom prst="rect">
              <a:avLst/>
            </a:prstGeom>
            <a:noFill/>
          </p:spPr>
          <p:txBody>
            <a:bodyPr wrap="none" rtlCol="0">
              <a:spAutoFit/>
            </a:bodyPr>
            <a:lstStyle/>
            <a:p>
              <a:r>
                <a:rPr lang="en-US" altLang="ko-KR" dirty="0" smtClean="0"/>
                <a:t>C1</a:t>
              </a:r>
              <a:endParaRPr lang="ko-KR" altLang="en-US" dirty="0"/>
            </a:p>
          </p:txBody>
        </p:sp>
        <p:sp>
          <p:nvSpPr>
            <p:cNvPr id="37" name="직사각형 36"/>
            <p:cNvSpPr/>
            <p:nvPr/>
          </p:nvSpPr>
          <p:spPr>
            <a:xfrm>
              <a:off x="2876550" y="6367273"/>
              <a:ext cx="325772" cy="3257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p:cNvSpPr txBox="1"/>
            <p:nvPr/>
          </p:nvSpPr>
          <p:spPr>
            <a:xfrm>
              <a:off x="3235309" y="6364736"/>
              <a:ext cx="403881" cy="350883"/>
            </a:xfrm>
            <a:prstGeom prst="rect">
              <a:avLst/>
            </a:prstGeom>
            <a:noFill/>
          </p:spPr>
          <p:txBody>
            <a:bodyPr wrap="none" rtlCol="0">
              <a:spAutoFit/>
            </a:bodyPr>
            <a:lstStyle/>
            <a:p>
              <a:r>
                <a:rPr lang="en-US" altLang="ko-KR" dirty="0" smtClean="0"/>
                <a:t>C0</a:t>
              </a:r>
              <a:endParaRPr lang="ko-KR" altLang="en-US" dirty="0"/>
            </a:p>
          </p:txBody>
        </p:sp>
        <p:sp>
          <p:nvSpPr>
            <p:cNvPr id="39" name="TextBox 38"/>
            <p:cNvSpPr txBox="1"/>
            <p:nvPr/>
          </p:nvSpPr>
          <p:spPr>
            <a:xfrm>
              <a:off x="1852102" y="6016598"/>
              <a:ext cx="973343" cy="369332"/>
            </a:xfrm>
            <a:prstGeom prst="rect">
              <a:avLst/>
            </a:prstGeom>
            <a:noFill/>
          </p:spPr>
          <p:txBody>
            <a:bodyPr wrap="none" rtlCol="0">
              <a:spAutoFit/>
            </a:bodyPr>
            <a:lstStyle/>
            <a:p>
              <a:r>
                <a:rPr lang="en-US" altLang="ko-KR" dirty="0" smtClean="0">
                  <a:solidFill>
                    <a:schemeClr val="accent1">
                      <a:lumMod val="50000"/>
                    </a:schemeClr>
                  </a:solidFill>
                </a:rPr>
                <a:t>NO2 WE</a:t>
              </a:r>
              <a:endParaRPr lang="ko-KR" altLang="en-US" dirty="0">
                <a:solidFill>
                  <a:schemeClr val="accent1">
                    <a:lumMod val="50000"/>
                  </a:schemeClr>
                </a:solidFill>
              </a:endParaRPr>
            </a:p>
          </p:txBody>
        </p:sp>
        <p:sp>
          <p:nvSpPr>
            <p:cNvPr id="40" name="TextBox 39"/>
            <p:cNvSpPr txBox="1"/>
            <p:nvPr/>
          </p:nvSpPr>
          <p:spPr>
            <a:xfrm>
              <a:off x="1774580" y="6355511"/>
              <a:ext cx="1050865" cy="369332"/>
            </a:xfrm>
            <a:prstGeom prst="rect">
              <a:avLst/>
            </a:prstGeom>
            <a:noFill/>
          </p:spPr>
          <p:txBody>
            <a:bodyPr wrap="none" rtlCol="0">
              <a:spAutoFit/>
            </a:bodyPr>
            <a:lstStyle/>
            <a:p>
              <a:r>
                <a:rPr lang="en-US" altLang="ko-KR" dirty="0" smtClean="0">
                  <a:solidFill>
                    <a:schemeClr val="accent1">
                      <a:lumMod val="50000"/>
                    </a:schemeClr>
                  </a:solidFill>
                </a:rPr>
                <a:t>PT 1000+</a:t>
              </a:r>
              <a:endParaRPr lang="ko-KR" altLang="en-US" dirty="0">
                <a:solidFill>
                  <a:schemeClr val="accent1">
                    <a:lumMod val="50000"/>
                  </a:schemeClr>
                </a:solidFill>
              </a:endParaRPr>
            </a:p>
          </p:txBody>
        </p:sp>
        <p:sp>
          <p:nvSpPr>
            <p:cNvPr id="41" name="직사각형 40"/>
            <p:cNvSpPr/>
            <p:nvPr/>
          </p:nvSpPr>
          <p:spPr>
            <a:xfrm>
              <a:off x="5572205" y="2645812"/>
              <a:ext cx="325772" cy="3257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p:cNvSpPr txBox="1"/>
            <p:nvPr/>
          </p:nvSpPr>
          <p:spPr>
            <a:xfrm>
              <a:off x="5930964" y="2633256"/>
              <a:ext cx="434734" cy="369332"/>
            </a:xfrm>
            <a:prstGeom prst="rect">
              <a:avLst/>
            </a:prstGeom>
            <a:noFill/>
          </p:spPr>
          <p:txBody>
            <a:bodyPr wrap="none" rtlCol="0">
              <a:spAutoFit/>
            </a:bodyPr>
            <a:lstStyle/>
            <a:p>
              <a:r>
                <a:rPr lang="en-US" altLang="ko-KR" dirty="0" smtClean="0">
                  <a:solidFill>
                    <a:schemeClr val="accent1">
                      <a:lumMod val="50000"/>
                    </a:schemeClr>
                  </a:solidFill>
                </a:rPr>
                <a:t>A0</a:t>
              </a:r>
              <a:endParaRPr lang="ko-KR" altLang="en-US" dirty="0">
                <a:solidFill>
                  <a:schemeClr val="accent1">
                    <a:lumMod val="50000"/>
                  </a:schemeClr>
                </a:solidFill>
              </a:endParaRPr>
            </a:p>
          </p:txBody>
        </p:sp>
        <p:sp>
          <p:nvSpPr>
            <p:cNvPr id="43" name="직사각형 42"/>
            <p:cNvSpPr/>
            <p:nvPr/>
          </p:nvSpPr>
          <p:spPr>
            <a:xfrm>
              <a:off x="5572205" y="2984140"/>
              <a:ext cx="325772" cy="3257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TextBox 43"/>
            <p:cNvSpPr txBox="1"/>
            <p:nvPr/>
          </p:nvSpPr>
          <p:spPr>
            <a:xfrm>
              <a:off x="5930964" y="2971584"/>
              <a:ext cx="764953" cy="369332"/>
            </a:xfrm>
            <a:prstGeom prst="rect">
              <a:avLst/>
            </a:prstGeom>
            <a:noFill/>
          </p:spPr>
          <p:txBody>
            <a:bodyPr wrap="none" rtlCol="0">
              <a:spAutoFit/>
            </a:bodyPr>
            <a:lstStyle/>
            <a:p>
              <a:r>
                <a:rPr lang="en-US" altLang="ko-KR" dirty="0" smtClean="0">
                  <a:solidFill>
                    <a:schemeClr val="accent1">
                      <a:lumMod val="50000"/>
                    </a:schemeClr>
                  </a:solidFill>
                </a:rPr>
                <a:t>Pin 27</a:t>
              </a:r>
              <a:endParaRPr lang="ko-KR" altLang="en-US" dirty="0">
                <a:solidFill>
                  <a:schemeClr val="accent1">
                    <a:lumMod val="50000"/>
                  </a:schemeClr>
                </a:solidFill>
              </a:endParaRPr>
            </a:p>
          </p:txBody>
        </p:sp>
        <p:sp>
          <p:nvSpPr>
            <p:cNvPr id="45" name="직사각형 44"/>
            <p:cNvSpPr/>
            <p:nvPr/>
          </p:nvSpPr>
          <p:spPr>
            <a:xfrm>
              <a:off x="5572205" y="3322467"/>
              <a:ext cx="325772" cy="3257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p:cNvSpPr txBox="1"/>
            <p:nvPr/>
          </p:nvSpPr>
          <p:spPr>
            <a:xfrm>
              <a:off x="5930964" y="3309911"/>
              <a:ext cx="764953" cy="369332"/>
            </a:xfrm>
            <a:prstGeom prst="rect">
              <a:avLst/>
            </a:prstGeom>
            <a:noFill/>
          </p:spPr>
          <p:txBody>
            <a:bodyPr wrap="none" rtlCol="0">
              <a:spAutoFit/>
            </a:bodyPr>
            <a:lstStyle/>
            <a:p>
              <a:r>
                <a:rPr lang="en-US" altLang="ko-KR" dirty="0">
                  <a:solidFill>
                    <a:schemeClr val="accent1">
                      <a:lumMod val="50000"/>
                    </a:schemeClr>
                  </a:solidFill>
                </a:rPr>
                <a:t>Pin </a:t>
              </a:r>
              <a:r>
                <a:rPr lang="en-US" altLang="ko-KR" dirty="0" smtClean="0">
                  <a:solidFill>
                    <a:schemeClr val="accent1">
                      <a:lumMod val="50000"/>
                    </a:schemeClr>
                  </a:solidFill>
                </a:rPr>
                <a:t>26</a:t>
              </a:r>
              <a:endParaRPr lang="ko-KR" altLang="en-US" dirty="0">
                <a:solidFill>
                  <a:schemeClr val="accent1">
                    <a:lumMod val="50000"/>
                  </a:schemeClr>
                </a:solidFill>
              </a:endParaRPr>
            </a:p>
          </p:txBody>
        </p:sp>
        <p:sp>
          <p:nvSpPr>
            <p:cNvPr id="47" name="직사각형 46"/>
            <p:cNvSpPr/>
            <p:nvPr/>
          </p:nvSpPr>
          <p:spPr>
            <a:xfrm>
              <a:off x="5572205" y="3660795"/>
              <a:ext cx="325772" cy="3257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p:cNvSpPr txBox="1"/>
            <p:nvPr/>
          </p:nvSpPr>
          <p:spPr>
            <a:xfrm>
              <a:off x="5930964" y="3648239"/>
              <a:ext cx="764953" cy="369332"/>
            </a:xfrm>
            <a:prstGeom prst="rect">
              <a:avLst/>
            </a:prstGeom>
            <a:noFill/>
          </p:spPr>
          <p:txBody>
            <a:bodyPr wrap="none" rtlCol="0">
              <a:spAutoFit/>
            </a:bodyPr>
            <a:lstStyle/>
            <a:p>
              <a:r>
                <a:rPr lang="en-US" altLang="ko-KR" dirty="0">
                  <a:solidFill>
                    <a:schemeClr val="accent1">
                      <a:lumMod val="50000"/>
                    </a:schemeClr>
                  </a:solidFill>
                </a:rPr>
                <a:t>Pin </a:t>
              </a:r>
              <a:r>
                <a:rPr lang="en-US" altLang="ko-KR" dirty="0" smtClean="0">
                  <a:solidFill>
                    <a:schemeClr val="accent1">
                      <a:lumMod val="50000"/>
                    </a:schemeClr>
                  </a:solidFill>
                </a:rPr>
                <a:t>25</a:t>
              </a:r>
              <a:endParaRPr lang="ko-KR" altLang="en-US" dirty="0">
                <a:solidFill>
                  <a:schemeClr val="accent1">
                    <a:lumMod val="50000"/>
                  </a:schemeClr>
                </a:solidFill>
              </a:endParaRPr>
            </a:p>
          </p:txBody>
        </p:sp>
        <p:sp>
          <p:nvSpPr>
            <p:cNvPr id="49" name="직사각형 48"/>
            <p:cNvSpPr/>
            <p:nvPr/>
          </p:nvSpPr>
          <p:spPr>
            <a:xfrm>
              <a:off x="5572205" y="3999122"/>
              <a:ext cx="325772" cy="3257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p:cNvSpPr txBox="1"/>
            <p:nvPr/>
          </p:nvSpPr>
          <p:spPr>
            <a:xfrm>
              <a:off x="5930964" y="3986566"/>
              <a:ext cx="764953" cy="369332"/>
            </a:xfrm>
            <a:prstGeom prst="rect">
              <a:avLst/>
            </a:prstGeom>
            <a:noFill/>
          </p:spPr>
          <p:txBody>
            <a:bodyPr wrap="none" rtlCol="0">
              <a:spAutoFit/>
            </a:bodyPr>
            <a:lstStyle/>
            <a:p>
              <a:r>
                <a:rPr lang="en-US" altLang="ko-KR" dirty="0">
                  <a:solidFill>
                    <a:schemeClr val="accent1">
                      <a:lumMod val="50000"/>
                    </a:schemeClr>
                  </a:solidFill>
                </a:rPr>
                <a:t>Pin </a:t>
              </a:r>
              <a:r>
                <a:rPr lang="en-US" altLang="ko-KR" dirty="0" smtClean="0">
                  <a:solidFill>
                    <a:schemeClr val="accent1">
                      <a:lumMod val="50000"/>
                    </a:schemeClr>
                  </a:solidFill>
                </a:rPr>
                <a:t>24</a:t>
              </a:r>
              <a:endParaRPr lang="ko-KR" altLang="en-US" dirty="0">
                <a:solidFill>
                  <a:schemeClr val="accent1">
                    <a:lumMod val="50000"/>
                  </a:schemeClr>
                </a:solidFill>
              </a:endParaRPr>
            </a:p>
          </p:txBody>
        </p:sp>
        <p:sp>
          <p:nvSpPr>
            <p:cNvPr id="51" name="직사각형 50"/>
            <p:cNvSpPr/>
            <p:nvPr/>
          </p:nvSpPr>
          <p:spPr>
            <a:xfrm>
              <a:off x="5572205" y="4337450"/>
              <a:ext cx="325772" cy="3257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TextBox 51"/>
            <p:cNvSpPr txBox="1"/>
            <p:nvPr/>
          </p:nvSpPr>
          <p:spPr>
            <a:xfrm>
              <a:off x="5930964" y="4324894"/>
              <a:ext cx="433132" cy="369332"/>
            </a:xfrm>
            <a:prstGeom prst="rect">
              <a:avLst/>
            </a:prstGeom>
            <a:noFill/>
          </p:spPr>
          <p:txBody>
            <a:bodyPr wrap="none" rtlCol="0">
              <a:spAutoFit/>
            </a:bodyPr>
            <a:lstStyle/>
            <a:p>
              <a:r>
                <a:rPr lang="en-US" altLang="ko-KR" dirty="0" smtClean="0">
                  <a:solidFill>
                    <a:schemeClr val="accent1">
                      <a:lumMod val="50000"/>
                    </a:schemeClr>
                  </a:solidFill>
                </a:rPr>
                <a:t>5V</a:t>
              </a:r>
              <a:endParaRPr lang="ko-KR" altLang="en-US" dirty="0">
                <a:solidFill>
                  <a:schemeClr val="accent1">
                    <a:lumMod val="50000"/>
                  </a:schemeClr>
                </a:solidFill>
              </a:endParaRPr>
            </a:p>
          </p:txBody>
        </p:sp>
        <p:sp>
          <p:nvSpPr>
            <p:cNvPr id="53" name="직사각형 52"/>
            <p:cNvSpPr/>
            <p:nvPr/>
          </p:nvSpPr>
          <p:spPr>
            <a:xfrm>
              <a:off x="5572205" y="4675777"/>
              <a:ext cx="325772" cy="3257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TextBox 53"/>
            <p:cNvSpPr txBox="1"/>
            <p:nvPr/>
          </p:nvSpPr>
          <p:spPr>
            <a:xfrm>
              <a:off x="5930964" y="4663221"/>
              <a:ext cx="433132" cy="369332"/>
            </a:xfrm>
            <a:prstGeom prst="rect">
              <a:avLst/>
            </a:prstGeom>
            <a:noFill/>
          </p:spPr>
          <p:txBody>
            <a:bodyPr wrap="none" rtlCol="0">
              <a:spAutoFit/>
            </a:bodyPr>
            <a:lstStyle/>
            <a:p>
              <a:r>
                <a:rPr lang="en-US" altLang="ko-KR" dirty="0" smtClean="0">
                  <a:solidFill>
                    <a:schemeClr val="accent1">
                      <a:lumMod val="50000"/>
                    </a:schemeClr>
                  </a:solidFill>
                </a:rPr>
                <a:t>5V</a:t>
              </a:r>
              <a:endParaRPr lang="ko-KR" altLang="en-US" dirty="0">
                <a:solidFill>
                  <a:schemeClr val="accent1">
                    <a:lumMod val="50000"/>
                  </a:schemeClr>
                </a:solidFill>
              </a:endParaRPr>
            </a:p>
          </p:txBody>
        </p:sp>
        <p:sp>
          <p:nvSpPr>
            <p:cNvPr id="55" name="직사각형 54"/>
            <p:cNvSpPr/>
            <p:nvPr/>
          </p:nvSpPr>
          <p:spPr>
            <a:xfrm>
              <a:off x="5572205" y="5014105"/>
              <a:ext cx="325772" cy="3257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TextBox 55"/>
            <p:cNvSpPr txBox="1"/>
            <p:nvPr/>
          </p:nvSpPr>
          <p:spPr>
            <a:xfrm>
              <a:off x="5115435" y="2634844"/>
              <a:ext cx="494046" cy="369332"/>
            </a:xfrm>
            <a:prstGeom prst="rect">
              <a:avLst/>
            </a:prstGeom>
            <a:noFill/>
          </p:spPr>
          <p:txBody>
            <a:bodyPr wrap="none" rtlCol="0">
              <a:spAutoFit/>
            </a:bodyPr>
            <a:lstStyle/>
            <a:p>
              <a:r>
                <a:rPr lang="en-US" altLang="ko-KR" dirty="0" smtClean="0"/>
                <a:t>SIG</a:t>
              </a:r>
              <a:endParaRPr lang="ko-KR" altLang="en-US" dirty="0"/>
            </a:p>
          </p:txBody>
        </p:sp>
        <p:sp>
          <p:nvSpPr>
            <p:cNvPr id="57" name="TextBox 56"/>
            <p:cNvSpPr txBox="1"/>
            <p:nvPr/>
          </p:nvSpPr>
          <p:spPr>
            <a:xfrm>
              <a:off x="5201997" y="2973172"/>
              <a:ext cx="407484" cy="369332"/>
            </a:xfrm>
            <a:prstGeom prst="rect">
              <a:avLst/>
            </a:prstGeom>
            <a:noFill/>
          </p:spPr>
          <p:txBody>
            <a:bodyPr wrap="none" rtlCol="0">
              <a:spAutoFit/>
            </a:bodyPr>
            <a:lstStyle/>
            <a:p>
              <a:r>
                <a:rPr lang="en-US" altLang="ko-KR" dirty="0" smtClean="0"/>
                <a:t>S3</a:t>
              </a:r>
              <a:endParaRPr lang="ko-KR" altLang="en-US" dirty="0"/>
            </a:p>
          </p:txBody>
        </p:sp>
        <p:sp>
          <p:nvSpPr>
            <p:cNvPr id="58" name="TextBox 57"/>
            <p:cNvSpPr txBox="1"/>
            <p:nvPr/>
          </p:nvSpPr>
          <p:spPr>
            <a:xfrm>
              <a:off x="5201997" y="3311499"/>
              <a:ext cx="407484" cy="369332"/>
            </a:xfrm>
            <a:prstGeom prst="rect">
              <a:avLst/>
            </a:prstGeom>
            <a:noFill/>
          </p:spPr>
          <p:txBody>
            <a:bodyPr wrap="none" rtlCol="0">
              <a:spAutoFit/>
            </a:bodyPr>
            <a:lstStyle/>
            <a:p>
              <a:r>
                <a:rPr lang="en-US" altLang="ko-KR" dirty="0" smtClean="0"/>
                <a:t>S2</a:t>
              </a:r>
              <a:endParaRPr lang="ko-KR" altLang="en-US" dirty="0"/>
            </a:p>
          </p:txBody>
        </p:sp>
        <p:sp>
          <p:nvSpPr>
            <p:cNvPr id="59" name="TextBox 58"/>
            <p:cNvSpPr txBox="1"/>
            <p:nvPr/>
          </p:nvSpPr>
          <p:spPr>
            <a:xfrm>
              <a:off x="5201997" y="3649827"/>
              <a:ext cx="407484" cy="369332"/>
            </a:xfrm>
            <a:prstGeom prst="rect">
              <a:avLst/>
            </a:prstGeom>
            <a:noFill/>
          </p:spPr>
          <p:txBody>
            <a:bodyPr wrap="none" rtlCol="0">
              <a:spAutoFit/>
            </a:bodyPr>
            <a:lstStyle/>
            <a:p>
              <a:r>
                <a:rPr lang="en-US" altLang="ko-KR" dirty="0" smtClean="0"/>
                <a:t>S1</a:t>
              </a:r>
              <a:endParaRPr lang="ko-KR" altLang="en-US" dirty="0"/>
            </a:p>
          </p:txBody>
        </p:sp>
        <p:sp>
          <p:nvSpPr>
            <p:cNvPr id="60" name="TextBox 59"/>
            <p:cNvSpPr txBox="1"/>
            <p:nvPr/>
          </p:nvSpPr>
          <p:spPr>
            <a:xfrm>
              <a:off x="5201997" y="3988154"/>
              <a:ext cx="407484" cy="369332"/>
            </a:xfrm>
            <a:prstGeom prst="rect">
              <a:avLst/>
            </a:prstGeom>
            <a:noFill/>
          </p:spPr>
          <p:txBody>
            <a:bodyPr wrap="none" rtlCol="0">
              <a:spAutoFit/>
            </a:bodyPr>
            <a:lstStyle/>
            <a:p>
              <a:r>
                <a:rPr lang="en-US" altLang="ko-KR" dirty="0" smtClean="0"/>
                <a:t>S0</a:t>
              </a:r>
              <a:endParaRPr lang="ko-KR" altLang="en-US" dirty="0"/>
            </a:p>
          </p:txBody>
        </p:sp>
        <p:sp>
          <p:nvSpPr>
            <p:cNvPr id="61" name="TextBox 60"/>
            <p:cNvSpPr txBox="1"/>
            <p:nvPr/>
          </p:nvSpPr>
          <p:spPr>
            <a:xfrm>
              <a:off x="5163525" y="4326482"/>
              <a:ext cx="445956" cy="369332"/>
            </a:xfrm>
            <a:prstGeom prst="rect">
              <a:avLst/>
            </a:prstGeom>
            <a:noFill/>
          </p:spPr>
          <p:txBody>
            <a:bodyPr wrap="none" rtlCol="0">
              <a:spAutoFit/>
            </a:bodyPr>
            <a:lstStyle/>
            <a:p>
              <a:r>
                <a:rPr lang="en-US" altLang="ko-KR" dirty="0" smtClean="0"/>
                <a:t>EN</a:t>
              </a:r>
              <a:endParaRPr lang="ko-KR" altLang="en-US" dirty="0"/>
            </a:p>
          </p:txBody>
        </p:sp>
        <p:sp>
          <p:nvSpPr>
            <p:cNvPr id="62" name="TextBox 61"/>
            <p:cNvSpPr txBox="1"/>
            <p:nvPr/>
          </p:nvSpPr>
          <p:spPr>
            <a:xfrm>
              <a:off x="5048558" y="4664809"/>
              <a:ext cx="560923" cy="369332"/>
            </a:xfrm>
            <a:prstGeom prst="rect">
              <a:avLst/>
            </a:prstGeom>
            <a:noFill/>
          </p:spPr>
          <p:txBody>
            <a:bodyPr wrap="none" rtlCol="0">
              <a:spAutoFit/>
            </a:bodyPr>
            <a:lstStyle/>
            <a:p>
              <a:r>
                <a:rPr lang="en-US" altLang="ko-KR" dirty="0" smtClean="0"/>
                <a:t>VCC</a:t>
              </a:r>
              <a:endParaRPr lang="ko-KR" altLang="en-US" dirty="0"/>
            </a:p>
          </p:txBody>
        </p:sp>
        <p:sp>
          <p:nvSpPr>
            <p:cNvPr id="63" name="TextBox 62"/>
            <p:cNvSpPr txBox="1"/>
            <p:nvPr/>
          </p:nvSpPr>
          <p:spPr>
            <a:xfrm>
              <a:off x="4987195" y="5003137"/>
              <a:ext cx="622286" cy="369332"/>
            </a:xfrm>
            <a:prstGeom prst="rect">
              <a:avLst/>
            </a:prstGeom>
            <a:noFill/>
          </p:spPr>
          <p:txBody>
            <a:bodyPr wrap="none" rtlCol="0">
              <a:spAutoFit/>
            </a:bodyPr>
            <a:lstStyle/>
            <a:p>
              <a:r>
                <a:rPr lang="en-US" altLang="ko-KR" dirty="0" smtClean="0"/>
                <a:t>GND</a:t>
              </a:r>
              <a:endParaRPr lang="ko-KR" altLang="en-US" dirty="0"/>
            </a:p>
          </p:txBody>
        </p:sp>
        <p:sp>
          <p:nvSpPr>
            <p:cNvPr id="64" name="TextBox 63"/>
            <p:cNvSpPr txBox="1"/>
            <p:nvPr/>
          </p:nvSpPr>
          <p:spPr>
            <a:xfrm>
              <a:off x="1924236" y="5677690"/>
              <a:ext cx="901209" cy="369332"/>
            </a:xfrm>
            <a:prstGeom prst="rect">
              <a:avLst/>
            </a:prstGeom>
            <a:noFill/>
          </p:spPr>
          <p:txBody>
            <a:bodyPr wrap="none" rtlCol="0">
              <a:spAutoFit/>
            </a:bodyPr>
            <a:lstStyle/>
            <a:p>
              <a:r>
                <a:rPr lang="en-US" altLang="ko-KR" dirty="0" smtClean="0">
                  <a:solidFill>
                    <a:schemeClr val="accent1">
                      <a:lumMod val="50000"/>
                    </a:schemeClr>
                  </a:solidFill>
                </a:rPr>
                <a:t>NO2 AE</a:t>
              </a:r>
              <a:endParaRPr lang="ko-KR" altLang="en-US" dirty="0">
                <a:solidFill>
                  <a:schemeClr val="accent1">
                    <a:lumMod val="50000"/>
                  </a:schemeClr>
                </a:solidFill>
              </a:endParaRPr>
            </a:p>
          </p:txBody>
        </p:sp>
        <p:sp>
          <p:nvSpPr>
            <p:cNvPr id="65" name="TextBox 64"/>
            <p:cNvSpPr txBox="1"/>
            <p:nvPr/>
          </p:nvSpPr>
          <p:spPr>
            <a:xfrm>
              <a:off x="2001180" y="5338782"/>
              <a:ext cx="824265" cy="369332"/>
            </a:xfrm>
            <a:prstGeom prst="rect">
              <a:avLst/>
            </a:prstGeom>
            <a:noFill/>
          </p:spPr>
          <p:txBody>
            <a:bodyPr wrap="none" rtlCol="0">
              <a:spAutoFit/>
            </a:bodyPr>
            <a:lstStyle/>
            <a:p>
              <a:r>
                <a:rPr lang="en-US" altLang="ko-KR" dirty="0" smtClean="0">
                  <a:solidFill>
                    <a:schemeClr val="accent1">
                      <a:lumMod val="50000"/>
                    </a:schemeClr>
                  </a:solidFill>
                </a:rPr>
                <a:t>O3 WE</a:t>
              </a:r>
              <a:endParaRPr lang="ko-KR" altLang="en-US" dirty="0">
                <a:solidFill>
                  <a:schemeClr val="accent1">
                    <a:lumMod val="50000"/>
                  </a:schemeClr>
                </a:solidFill>
              </a:endParaRPr>
            </a:p>
          </p:txBody>
        </p:sp>
        <p:sp>
          <p:nvSpPr>
            <p:cNvPr id="66" name="TextBox 65"/>
            <p:cNvSpPr txBox="1"/>
            <p:nvPr/>
          </p:nvSpPr>
          <p:spPr>
            <a:xfrm>
              <a:off x="2073316" y="4999874"/>
              <a:ext cx="752129" cy="369332"/>
            </a:xfrm>
            <a:prstGeom prst="rect">
              <a:avLst/>
            </a:prstGeom>
            <a:noFill/>
          </p:spPr>
          <p:txBody>
            <a:bodyPr wrap="none" rtlCol="0">
              <a:spAutoFit/>
            </a:bodyPr>
            <a:lstStyle/>
            <a:p>
              <a:r>
                <a:rPr lang="en-US" altLang="ko-KR" dirty="0" smtClean="0">
                  <a:solidFill>
                    <a:schemeClr val="accent1">
                      <a:lumMod val="50000"/>
                    </a:schemeClr>
                  </a:solidFill>
                </a:rPr>
                <a:t>O3 </a:t>
              </a:r>
              <a:r>
                <a:rPr lang="en-US" altLang="ko-KR" dirty="0">
                  <a:solidFill>
                    <a:schemeClr val="accent1">
                      <a:lumMod val="50000"/>
                    </a:schemeClr>
                  </a:solidFill>
                </a:rPr>
                <a:t>A</a:t>
              </a:r>
              <a:r>
                <a:rPr lang="en-US" altLang="ko-KR" dirty="0" smtClean="0">
                  <a:solidFill>
                    <a:schemeClr val="accent1">
                      <a:lumMod val="50000"/>
                    </a:schemeClr>
                  </a:solidFill>
                </a:rPr>
                <a:t>E</a:t>
              </a:r>
              <a:endParaRPr lang="ko-KR" altLang="en-US" dirty="0">
                <a:solidFill>
                  <a:schemeClr val="accent1">
                    <a:lumMod val="50000"/>
                  </a:schemeClr>
                </a:solidFill>
              </a:endParaRPr>
            </a:p>
          </p:txBody>
        </p:sp>
        <p:sp>
          <p:nvSpPr>
            <p:cNvPr id="67" name="TextBox 66"/>
            <p:cNvSpPr txBox="1"/>
            <p:nvPr/>
          </p:nvSpPr>
          <p:spPr>
            <a:xfrm>
              <a:off x="1996820" y="4660966"/>
              <a:ext cx="828625" cy="369332"/>
            </a:xfrm>
            <a:prstGeom prst="rect">
              <a:avLst/>
            </a:prstGeom>
            <a:noFill/>
          </p:spPr>
          <p:txBody>
            <a:bodyPr wrap="none" rtlCol="0">
              <a:spAutoFit/>
            </a:bodyPr>
            <a:lstStyle/>
            <a:p>
              <a:r>
                <a:rPr lang="en-US" altLang="ko-KR" dirty="0">
                  <a:solidFill>
                    <a:schemeClr val="accent1">
                      <a:lumMod val="50000"/>
                    </a:schemeClr>
                  </a:solidFill>
                </a:rPr>
                <a:t>C</a:t>
              </a:r>
              <a:r>
                <a:rPr lang="en-US" altLang="ko-KR" dirty="0" smtClean="0">
                  <a:solidFill>
                    <a:schemeClr val="accent1">
                      <a:lumMod val="50000"/>
                    </a:schemeClr>
                  </a:solidFill>
                </a:rPr>
                <a:t>O WE</a:t>
              </a:r>
              <a:endParaRPr lang="ko-KR" altLang="en-US" dirty="0">
                <a:solidFill>
                  <a:schemeClr val="accent1">
                    <a:lumMod val="50000"/>
                  </a:schemeClr>
                </a:solidFill>
              </a:endParaRPr>
            </a:p>
          </p:txBody>
        </p:sp>
        <p:sp>
          <p:nvSpPr>
            <p:cNvPr id="68" name="TextBox 67"/>
            <p:cNvSpPr txBox="1"/>
            <p:nvPr/>
          </p:nvSpPr>
          <p:spPr>
            <a:xfrm>
              <a:off x="2068956" y="4322058"/>
              <a:ext cx="756489" cy="369332"/>
            </a:xfrm>
            <a:prstGeom prst="rect">
              <a:avLst/>
            </a:prstGeom>
            <a:noFill/>
          </p:spPr>
          <p:txBody>
            <a:bodyPr wrap="none" rtlCol="0">
              <a:spAutoFit/>
            </a:bodyPr>
            <a:lstStyle/>
            <a:p>
              <a:r>
                <a:rPr lang="en-US" altLang="ko-KR" dirty="0" smtClean="0">
                  <a:solidFill>
                    <a:schemeClr val="accent1">
                      <a:lumMod val="50000"/>
                    </a:schemeClr>
                  </a:solidFill>
                </a:rPr>
                <a:t>CO </a:t>
              </a:r>
              <a:r>
                <a:rPr lang="en-US" altLang="ko-KR" dirty="0">
                  <a:solidFill>
                    <a:schemeClr val="accent1">
                      <a:lumMod val="50000"/>
                    </a:schemeClr>
                  </a:solidFill>
                </a:rPr>
                <a:t>A</a:t>
              </a:r>
              <a:r>
                <a:rPr lang="en-US" altLang="ko-KR" dirty="0" smtClean="0">
                  <a:solidFill>
                    <a:schemeClr val="accent1">
                      <a:lumMod val="50000"/>
                    </a:schemeClr>
                  </a:solidFill>
                </a:rPr>
                <a:t>E</a:t>
              </a:r>
              <a:endParaRPr lang="ko-KR" altLang="en-US" dirty="0">
                <a:solidFill>
                  <a:schemeClr val="accent1">
                    <a:lumMod val="50000"/>
                  </a:schemeClr>
                </a:solidFill>
              </a:endParaRPr>
            </a:p>
          </p:txBody>
        </p:sp>
        <p:sp>
          <p:nvSpPr>
            <p:cNvPr id="69" name="TextBox 68"/>
            <p:cNvSpPr txBox="1"/>
            <p:nvPr/>
          </p:nvSpPr>
          <p:spPr>
            <a:xfrm>
              <a:off x="1895382" y="3983150"/>
              <a:ext cx="930063" cy="369332"/>
            </a:xfrm>
            <a:prstGeom prst="rect">
              <a:avLst/>
            </a:prstGeom>
            <a:noFill/>
          </p:spPr>
          <p:txBody>
            <a:bodyPr wrap="none" rtlCol="0">
              <a:spAutoFit/>
            </a:bodyPr>
            <a:lstStyle/>
            <a:p>
              <a:r>
                <a:rPr lang="en-US" altLang="ko-KR" dirty="0">
                  <a:solidFill>
                    <a:schemeClr val="accent1">
                      <a:lumMod val="50000"/>
                    </a:schemeClr>
                  </a:solidFill>
                </a:rPr>
                <a:t>S</a:t>
              </a:r>
              <a:r>
                <a:rPr lang="en-US" altLang="ko-KR" dirty="0" smtClean="0">
                  <a:solidFill>
                    <a:schemeClr val="accent1">
                      <a:lumMod val="50000"/>
                    </a:schemeClr>
                  </a:solidFill>
                </a:rPr>
                <a:t>O2 WE</a:t>
              </a:r>
              <a:endParaRPr lang="ko-KR" altLang="en-US" dirty="0">
                <a:solidFill>
                  <a:schemeClr val="accent1">
                    <a:lumMod val="50000"/>
                  </a:schemeClr>
                </a:solidFill>
              </a:endParaRPr>
            </a:p>
          </p:txBody>
        </p:sp>
        <p:sp>
          <p:nvSpPr>
            <p:cNvPr id="70" name="TextBox 69"/>
            <p:cNvSpPr txBox="1"/>
            <p:nvPr/>
          </p:nvSpPr>
          <p:spPr>
            <a:xfrm>
              <a:off x="1967518" y="3644242"/>
              <a:ext cx="857927" cy="369332"/>
            </a:xfrm>
            <a:prstGeom prst="rect">
              <a:avLst/>
            </a:prstGeom>
            <a:noFill/>
          </p:spPr>
          <p:txBody>
            <a:bodyPr wrap="none" rtlCol="0">
              <a:spAutoFit/>
            </a:bodyPr>
            <a:lstStyle/>
            <a:p>
              <a:r>
                <a:rPr lang="en-US" altLang="ko-KR" dirty="0">
                  <a:solidFill>
                    <a:schemeClr val="accent1">
                      <a:lumMod val="50000"/>
                    </a:schemeClr>
                  </a:solidFill>
                </a:rPr>
                <a:t>S</a:t>
              </a:r>
              <a:r>
                <a:rPr lang="en-US" altLang="ko-KR" dirty="0" smtClean="0">
                  <a:solidFill>
                    <a:schemeClr val="accent1">
                      <a:lumMod val="50000"/>
                    </a:schemeClr>
                  </a:solidFill>
                </a:rPr>
                <a:t>O2 </a:t>
              </a:r>
              <a:r>
                <a:rPr lang="en-US" altLang="ko-KR" dirty="0">
                  <a:solidFill>
                    <a:schemeClr val="accent1">
                      <a:lumMod val="50000"/>
                    </a:schemeClr>
                  </a:solidFill>
                </a:rPr>
                <a:t>A</a:t>
              </a:r>
              <a:r>
                <a:rPr lang="en-US" altLang="ko-KR" dirty="0" smtClean="0">
                  <a:solidFill>
                    <a:schemeClr val="accent1">
                      <a:lumMod val="50000"/>
                    </a:schemeClr>
                  </a:solidFill>
                </a:rPr>
                <a:t>E</a:t>
              </a:r>
              <a:endParaRPr lang="ko-KR" altLang="en-US" dirty="0">
                <a:solidFill>
                  <a:schemeClr val="accent1">
                    <a:lumMod val="50000"/>
                  </a:schemeClr>
                </a:solidFill>
              </a:endParaRPr>
            </a:p>
          </p:txBody>
        </p:sp>
        <p:sp>
          <p:nvSpPr>
            <p:cNvPr id="71" name="TextBox 70"/>
            <p:cNvSpPr txBox="1"/>
            <p:nvPr/>
          </p:nvSpPr>
          <p:spPr>
            <a:xfrm>
              <a:off x="1137162" y="3305334"/>
              <a:ext cx="1688283" cy="369332"/>
            </a:xfrm>
            <a:prstGeom prst="rect">
              <a:avLst/>
            </a:prstGeom>
            <a:noFill/>
          </p:spPr>
          <p:txBody>
            <a:bodyPr wrap="none" rtlCol="0">
              <a:spAutoFit/>
            </a:bodyPr>
            <a:lstStyle/>
            <a:p>
              <a:r>
                <a:rPr lang="en-US" altLang="ko-KR" dirty="0" smtClean="0">
                  <a:solidFill>
                    <a:schemeClr val="accent1">
                      <a:lumMod val="50000"/>
                    </a:schemeClr>
                  </a:solidFill>
                </a:rPr>
                <a:t>PM 2.5 OUTPUT</a:t>
              </a:r>
              <a:endParaRPr lang="ko-KR" altLang="en-US" dirty="0">
                <a:solidFill>
                  <a:schemeClr val="accent1">
                    <a:lumMod val="50000"/>
                  </a:schemeClr>
                </a:solidFill>
              </a:endParaRPr>
            </a:p>
          </p:txBody>
        </p:sp>
      </p:grpSp>
      <p:sp>
        <p:nvSpPr>
          <p:cNvPr id="72" name="TextBox 71"/>
          <p:cNvSpPr txBox="1"/>
          <p:nvPr/>
        </p:nvSpPr>
        <p:spPr>
          <a:xfrm>
            <a:off x="8752378" y="6483351"/>
            <a:ext cx="648103" cy="338554"/>
          </a:xfrm>
          <a:prstGeom prst="rect">
            <a:avLst/>
          </a:prstGeom>
          <a:noFill/>
        </p:spPr>
        <p:txBody>
          <a:bodyPr wrap="square" rtlCol="0">
            <a:spAutoFit/>
          </a:bodyPr>
          <a:lstStyle/>
          <a:p>
            <a:r>
              <a:rPr lang="en-US" altLang="ko-KR" sz="1600" dirty="0" smtClean="0">
                <a:solidFill>
                  <a:schemeClr val="bg1">
                    <a:lumMod val="50000"/>
                  </a:schemeClr>
                </a:solidFill>
              </a:rPr>
              <a:t>/28</a:t>
            </a:r>
            <a:endParaRPr lang="ko-KR" altLang="en-US" sz="1600" dirty="0">
              <a:solidFill>
                <a:schemeClr val="bg1">
                  <a:lumMod val="50000"/>
                </a:schemeClr>
              </a:solidFill>
            </a:endParaRPr>
          </a:p>
        </p:txBody>
      </p:sp>
    </p:spTree>
    <p:extLst>
      <p:ext uri="{BB962C8B-B14F-4D97-AF65-F5344CB8AC3E}">
        <p14:creationId xmlns:p14="http://schemas.microsoft.com/office/powerpoint/2010/main" val="175507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12</a:t>
            </a:fld>
            <a:endParaRPr lang="ko-KR" altLang="en-US"/>
          </a:p>
        </p:txBody>
      </p:sp>
      <p:sp>
        <p:nvSpPr>
          <p:cNvPr id="4" name="TextBox 3"/>
          <p:cNvSpPr txBox="1"/>
          <p:nvPr/>
        </p:nvSpPr>
        <p:spPr>
          <a:xfrm>
            <a:off x="251520" y="3566875"/>
            <a:ext cx="7114480" cy="1348061"/>
          </a:xfrm>
          <a:prstGeom prst="rect">
            <a:avLst/>
          </a:prstGeom>
          <a:noFill/>
        </p:spPr>
        <p:txBody>
          <a:bodyPr wrap="square" rtlCol="0">
            <a:spAutoFit/>
          </a:bodyPr>
          <a:lstStyle/>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S</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ensor </a:t>
            </a: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B</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lock </a:t>
            </a: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D</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iagram</a:t>
            </a:r>
            <a:endParaRPr lang="en-US" altLang="ko-KR"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
        <p:nvSpPr>
          <p:cNvPr id="5" name="TextBox 4"/>
          <p:cNvSpPr txBox="1"/>
          <p:nvPr/>
        </p:nvSpPr>
        <p:spPr>
          <a:xfrm>
            <a:off x="8752378" y="6483351"/>
            <a:ext cx="648103" cy="338554"/>
          </a:xfrm>
          <a:prstGeom prst="rect">
            <a:avLst/>
          </a:prstGeom>
          <a:noFill/>
        </p:spPr>
        <p:txBody>
          <a:bodyPr wrap="square" rtlCol="0">
            <a:spAutoFit/>
          </a:bodyPr>
          <a:lstStyle/>
          <a:p>
            <a:r>
              <a:rPr lang="en-US" altLang="ko-KR" sz="1600" dirty="0" smtClean="0">
                <a:solidFill>
                  <a:schemeClr val="bg1">
                    <a:lumMod val="50000"/>
                  </a:schemeClr>
                </a:solidFill>
              </a:rPr>
              <a:t>/28</a:t>
            </a:r>
            <a:endParaRPr lang="ko-KR" altLang="en-US" sz="1600" dirty="0">
              <a:solidFill>
                <a:schemeClr val="bg1">
                  <a:lumMod val="50000"/>
                </a:schemeClr>
              </a:solidFill>
            </a:endParaRPr>
          </a:p>
        </p:txBody>
      </p:sp>
    </p:spTree>
    <p:extLst>
      <p:ext uri="{BB962C8B-B14F-4D97-AF65-F5344CB8AC3E}">
        <p14:creationId xmlns:p14="http://schemas.microsoft.com/office/powerpoint/2010/main" val="2966683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13</a:t>
            </a:fld>
            <a:endParaRPr lang="ko-KR" altLang="en-US"/>
          </a:p>
        </p:txBody>
      </p:sp>
      <p:sp>
        <p:nvSpPr>
          <p:cNvPr id="3" name="TextBox 2"/>
          <p:cNvSpPr txBox="1"/>
          <p:nvPr/>
        </p:nvSpPr>
        <p:spPr>
          <a:xfrm>
            <a:off x="179512" y="461805"/>
            <a:ext cx="7056784" cy="369332"/>
          </a:xfrm>
          <a:prstGeom prst="rect">
            <a:avLst/>
          </a:prstGeom>
          <a:noFill/>
        </p:spPr>
        <p:txBody>
          <a:bodyPr wrap="square" rtlCol="0">
            <a:spAutoFit/>
          </a:bodyPr>
          <a:lstStyle/>
          <a:p>
            <a:pPr>
              <a:lnSpc>
                <a:spcPct val="90000"/>
              </a:lnSpc>
            </a:pPr>
            <a:r>
              <a:rPr lang="en-US" altLang="ko-KR" sz="2000" spc="300" dirty="0" err="1" smtClean="0">
                <a:gradFill>
                  <a:gsLst>
                    <a:gs pos="0">
                      <a:srgbClr val="C00000"/>
                    </a:gs>
                    <a:gs pos="100000">
                      <a:srgbClr val="C00000"/>
                    </a:gs>
                  </a:gsLst>
                  <a:lin ang="5400000" scaled="0"/>
                </a:gradFill>
                <a:latin typeface="나눔고딕" pitchFamily="50" charset="-127"/>
                <a:ea typeface="나눔고딕" pitchFamily="50" charset="-127"/>
              </a:rPr>
              <a:t>Sensor_Overall</a:t>
            </a:r>
            <a:endParaRPr lang="ko-KR" altLang="en-US" sz="2000" spc="300" dirty="0">
              <a:gradFill>
                <a:gsLst>
                  <a:gs pos="0">
                    <a:srgbClr val="C00000"/>
                  </a:gs>
                  <a:gs pos="100000">
                    <a:srgbClr val="C00000"/>
                  </a:gs>
                </a:gsLst>
                <a:lin ang="5400000" scaled="0"/>
              </a:gradFill>
              <a:latin typeface="나눔고딕" pitchFamily="50" charset="-127"/>
              <a:ea typeface="나눔고딕" pitchFamily="50" charset="-127"/>
            </a:endParaRPr>
          </a:p>
        </p:txBody>
      </p:sp>
      <p:pic>
        <p:nvPicPr>
          <p:cNvPr id="72" name="그림 71"/>
          <p:cNvPicPr>
            <a:picLocks noChangeAspect="1"/>
          </p:cNvPicPr>
          <p:nvPr/>
        </p:nvPicPr>
        <p:blipFill>
          <a:blip r:embed="rId2"/>
          <a:stretch>
            <a:fillRect/>
          </a:stretch>
        </p:blipFill>
        <p:spPr>
          <a:xfrm>
            <a:off x="971252" y="1175019"/>
            <a:ext cx="7275601" cy="5303252"/>
          </a:xfrm>
          <a:prstGeom prst="rect">
            <a:avLst/>
          </a:prstGeom>
        </p:spPr>
      </p:pic>
      <p:sp>
        <p:nvSpPr>
          <p:cNvPr id="5" name="TextBox 4"/>
          <p:cNvSpPr txBox="1"/>
          <p:nvPr/>
        </p:nvSpPr>
        <p:spPr>
          <a:xfrm>
            <a:off x="8752378" y="6483351"/>
            <a:ext cx="648103" cy="338554"/>
          </a:xfrm>
          <a:prstGeom prst="rect">
            <a:avLst/>
          </a:prstGeom>
          <a:noFill/>
        </p:spPr>
        <p:txBody>
          <a:bodyPr wrap="square" rtlCol="0">
            <a:spAutoFit/>
          </a:bodyPr>
          <a:lstStyle/>
          <a:p>
            <a:r>
              <a:rPr lang="en-US" altLang="ko-KR" sz="1600" dirty="0" smtClean="0">
                <a:solidFill>
                  <a:schemeClr val="bg1">
                    <a:lumMod val="50000"/>
                  </a:schemeClr>
                </a:solidFill>
              </a:rPr>
              <a:t>/28</a:t>
            </a:r>
            <a:endParaRPr lang="ko-KR" altLang="en-US" sz="1600" dirty="0">
              <a:solidFill>
                <a:schemeClr val="bg1">
                  <a:lumMod val="50000"/>
                </a:schemeClr>
              </a:solidFill>
            </a:endParaRPr>
          </a:p>
        </p:txBody>
      </p:sp>
    </p:spTree>
    <p:extLst>
      <p:ext uri="{BB962C8B-B14F-4D97-AF65-F5344CB8AC3E}">
        <p14:creationId xmlns:p14="http://schemas.microsoft.com/office/powerpoint/2010/main" val="482527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14</a:t>
            </a:fld>
            <a:endParaRPr lang="ko-KR" altLang="en-US"/>
          </a:p>
        </p:txBody>
      </p:sp>
      <p:sp>
        <p:nvSpPr>
          <p:cNvPr id="3" name="TextBox 2"/>
          <p:cNvSpPr txBox="1"/>
          <p:nvPr/>
        </p:nvSpPr>
        <p:spPr>
          <a:xfrm>
            <a:off x="179512" y="461805"/>
            <a:ext cx="7056784" cy="369332"/>
          </a:xfrm>
          <a:prstGeom prst="rect">
            <a:avLst/>
          </a:prstGeom>
          <a:noFill/>
        </p:spPr>
        <p:txBody>
          <a:bodyPr wrap="square" rtlCol="0">
            <a:spAutoFit/>
          </a:bodyPr>
          <a:lstStyle/>
          <a:p>
            <a:pPr>
              <a:lnSpc>
                <a:spcPct val="90000"/>
              </a:lnSpc>
            </a:pPr>
            <a:r>
              <a:rPr lang="en-US" altLang="ko-KR" sz="2000" spc="300" dirty="0" err="1" smtClean="0">
                <a:gradFill>
                  <a:gsLst>
                    <a:gs pos="0">
                      <a:srgbClr val="C00000"/>
                    </a:gs>
                    <a:gs pos="100000">
                      <a:srgbClr val="C00000"/>
                    </a:gs>
                  </a:gsLst>
                  <a:lin ang="5400000" scaled="0"/>
                </a:gradFill>
                <a:latin typeface="나눔고딕" pitchFamily="50" charset="-127"/>
                <a:ea typeface="나눔고딕" pitchFamily="50" charset="-127"/>
              </a:rPr>
              <a:t>Sensor_Realtime</a:t>
            </a:r>
            <a:r>
              <a:rPr lang="en-US" altLang="ko-KR" sz="2000" spc="300" dirty="0" smtClean="0">
                <a:gradFill>
                  <a:gsLst>
                    <a:gs pos="0">
                      <a:srgbClr val="C00000"/>
                    </a:gs>
                    <a:gs pos="100000">
                      <a:srgbClr val="C00000"/>
                    </a:gs>
                  </a:gsLst>
                  <a:lin ang="5400000" scaled="0"/>
                </a:gradFill>
                <a:latin typeface="나눔고딕" pitchFamily="50" charset="-127"/>
                <a:ea typeface="나눔고딕" pitchFamily="50" charset="-127"/>
              </a:rPr>
              <a:t> Data</a:t>
            </a:r>
            <a:endParaRPr lang="ko-KR" altLang="en-US" sz="2000" spc="300" dirty="0">
              <a:gradFill>
                <a:gsLst>
                  <a:gs pos="0">
                    <a:srgbClr val="C00000"/>
                  </a:gs>
                  <a:gs pos="100000">
                    <a:srgbClr val="C00000"/>
                  </a:gs>
                </a:gsLst>
                <a:lin ang="5400000" scaled="0"/>
              </a:gradFill>
              <a:latin typeface="나눔고딕" pitchFamily="50" charset="-127"/>
              <a:ea typeface="나눔고딕" pitchFamily="50" charset="-127"/>
            </a:endParaRPr>
          </a:p>
        </p:txBody>
      </p:sp>
      <p:pic>
        <p:nvPicPr>
          <p:cNvPr id="5" name="그림 4"/>
          <p:cNvPicPr>
            <a:picLocks noChangeAspect="1"/>
          </p:cNvPicPr>
          <p:nvPr/>
        </p:nvPicPr>
        <p:blipFill>
          <a:blip r:embed="rId2"/>
          <a:stretch>
            <a:fillRect/>
          </a:stretch>
        </p:blipFill>
        <p:spPr>
          <a:xfrm>
            <a:off x="2233790" y="1141790"/>
            <a:ext cx="4676420" cy="5515449"/>
          </a:xfrm>
          <a:prstGeom prst="rect">
            <a:avLst/>
          </a:prstGeom>
        </p:spPr>
      </p:pic>
      <p:sp>
        <p:nvSpPr>
          <p:cNvPr id="6" name="TextBox 5"/>
          <p:cNvSpPr txBox="1"/>
          <p:nvPr/>
        </p:nvSpPr>
        <p:spPr>
          <a:xfrm>
            <a:off x="8752378" y="6483351"/>
            <a:ext cx="648103" cy="338554"/>
          </a:xfrm>
          <a:prstGeom prst="rect">
            <a:avLst/>
          </a:prstGeom>
          <a:noFill/>
        </p:spPr>
        <p:txBody>
          <a:bodyPr wrap="square" rtlCol="0">
            <a:spAutoFit/>
          </a:bodyPr>
          <a:lstStyle/>
          <a:p>
            <a:r>
              <a:rPr lang="en-US" altLang="ko-KR" sz="1600" dirty="0" smtClean="0">
                <a:solidFill>
                  <a:schemeClr val="bg1">
                    <a:lumMod val="50000"/>
                  </a:schemeClr>
                </a:solidFill>
              </a:rPr>
              <a:t>/28</a:t>
            </a:r>
            <a:endParaRPr lang="ko-KR" altLang="en-US" sz="1600" dirty="0">
              <a:solidFill>
                <a:schemeClr val="bg1">
                  <a:lumMod val="50000"/>
                </a:schemeClr>
              </a:solidFill>
            </a:endParaRPr>
          </a:p>
        </p:txBody>
      </p:sp>
    </p:spTree>
    <p:extLst>
      <p:ext uri="{BB962C8B-B14F-4D97-AF65-F5344CB8AC3E}">
        <p14:creationId xmlns:p14="http://schemas.microsoft.com/office/powerpoint/2010/main" val="1988489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15</a:t>
            </a:fld>
            <a:endParaRPr lang="ko-KR" altLang="en-US"/>
          </a:p>
        </p:txBody>
      </p:sp>
      <p:sp>
        <p:nvSpPr>
          <p:cNvPr id="3" name="TextBox 2"/>
          <p:cNvSpPr txBox="1"/>
          <p:nvPr/>
        </p:nvSpPr>
        <p:spPr>
          <a:xfrm>
            <a:off x="179512" y="461805"/>
            <a:ext cx="7056784" cy="369332"/>
          </a:xfrm>
          <a:prstGeom prst="rect">
            <a:avLst/>
          </a:prstGeom>
          <a:noFill/>
        </p:spPr>
        <p:txBody>
          <a:bodyPr wrap="square" rtlCol="0">
            <a:spAutoFit/>
          </a:bodyPr>
          <a:lstStyle/>
          <a:p>
            <a:pPr>
              <a:lnSpc>
                <a:spcPct val="90000"/>
              </a:lnSpc>
            </a:pPr>
            <a:r>
              <a:rPr lang="en-US" altLang="ko-KR" sz="2000" spc="300" dirty="0" err="1" smtClean="0">
                <a:gradFill>
                  <a:gsLst>
                    <a:gs pos="0">
                      <a:srgbClr val="C00000"/>
                    </a:gs>
                    <a:gs pos="100000">
                      <a:srgbClr val="C00000"/>
                    </a:gs>
                  </a:gsLst>
                  <a:lin ang="5400000" scaled="0"/>
                </a:gradFill>
                <a:latin typeface="나눔고딕" pitchFamily="50" charset="-127"/>
                <a:ea typeface="나눔고딕" pitchFamily="50" charset="-127"/>
              </a:rPr>
              <a:t>Sensor_History</a:t>
            </a:r>
            <a:r>
              <a:rPr lang="en-US" altLang="ko-KR" sz="2000" spc="300" dirty="0" smtClean="0">
                <a:gradFill>
                  <a:gsLst>
                    <a:gs pos="0">
                      <a:srgbClr val="C00000"/>
                    </a:gs>
                    <a:gs pos="100000">
                      <a:srgbClr val="C00000"/>
                    </a:gs>
                  </a:gsLst>
                  <a:lin ang="5400000" scaled="0"/>
                </a:gradFill>
                <a:latin typeface="나눔고딕" pitchFamily="50" charset="-127"/>
                <a:ea typeface="나눔고딕" pitchFamily="50" charset="-127"/>
              </a:rPr>
              <a:t> Data</a:t>
            </a:r>
            <a:endParaRPr lang="ko-KR" altLang="en-US" sz="2000" spc="300" dirty="0">
              <a:gradFill>
                <a:gsLst>
                  <a:gs pos="0">
                    <a:srgbClr val="C00000"/>
                  </a:gs>
                  <a:gs pos="100000">
                    <a:srgbClr val="C00000"/>
                  </a:gs>
                </a:gsLst>
                <a:lin ang="5400000" scaled="0"/>
              </a:gradFill>
              <a:latin typeface="나눔고딕" pitchFamily="50" charset="-127"/>
              <a:ea typeface="나눔고딕" pitchFamily="50" charset="-127"/>
            </a:endParaRPr>
          </a:p>
        </p:txBody>
      </p:sp>
      <p:pic>
        <p:nvPicPr>
          <p:cNvPr id="6" name="그림 5"/>
          <p:cNvPicPr>
            <a:picLocks noChangeAspect="1"/>
          </p:cNvPicPr>
          <p:nvPr/>
        </p:nvPicPr>
        <p:blipFill>
          <a:blip r:embed="rId2"/>
          <a:stretch>
            <a:fillRect/>
          </a:stretch>
        </p:blipFill>
        <p:spPr>
          <a:xfrm>
            <a:off x="2232780" y="1143000"/>
            <a:ext cx="4678441" cy="5517833"/>
          </a:xfrm>
          <a:prstGeom prst="rect">
            <a:avLst/>
          </a:prstGeom>
        </p:spPr>
      </p:pic>
      <p:sp>
        <p:nvSpPr>
          <p:cNvPr id="5" name="TextBox 4"/>
          <p:cNvSpPr txBox="1"/>
          <p:nvPr/>
        </p:nvSpPr>
        <p:spPr>
          <a:xfrm>
            <a:off x="8752378" y="6483351"/>
            <a:ext cx="648103" cy="338554"/>
          </a:xfrm>
          <a:prstGeom prst="rect">
            <a:avLst/>
          </a:prstGeom>
          <a:noFill/>
        </p:spPr>
        <p:txBody>
          <a:bodyPr wrap="square" rtlCol="0">
            <a:spAutoFit/>
          </a:bodyPr>
          <a:lstStyle/>
          <a:p>
            <a:r>
              <a:rPr lang="en-US" altLang="ko-KR" sz="1600" dirty="0" smtClean="0">
                <a:solidFill>
                  <a:schemeClr val="bg1">
                    <a:lumMod val="50000"/>
                  </a:schemeClr>
                </a:solidFill>
              </a:rPr>
              <a:t>/28</a:t>
            </a:r>
            <a:endParaRPr lang="ko-KR" altLang="en-US" sz="1600" dirty="0">
              <a:solidFill>
                <a:schemeClr val="bg1">
                  <a:lumMod val="50000"/>
                </a:schemeClr>
              </a:solidFill>
            </a:endParaRPr>
          </a:p>
        </p:txBody>
      </p:sp>
    </p:spTree>
    <p:extLst>
      <p:ext uri="{BB962C8B-B14F-4D97-AF65-F5344CB8AC3E}">
        <p14:creationId xmlns:p14="http://schemas.microsoft.com/office/powerpoint/2010/main" val="1138110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16</a:t>
            </a:fld>
            <a:endParaRPr lang="ko-KR" altLang="en-US"/>
          </a:p>
        </p:txBody>
      </p:sp>
      <p:sp>
        <p:nvSpPr>
          <p:cNvPr id="3" name="TextBox 2"/>
          <p:cNvSpPr txBox="1"/>
          <p:nvPr/>
        </p:nvSpPr>
        <p:spPr>
          <a:xfrm>
            <a:off x="179512" y="461805"/>
            <a:ext cx="7056784" cy="369332"/>
          </a:xfrm>
          <a:prstGeom prst="rect">
            <a:avLst/>
          </a:prstGeom>
          <a:noFill/>
        </p:spPr>
        <p:txBody>
          <a:bodyPr wrap="square" rtlCol="0">
            <a:spAutoFit/>
          </a:bodyPr>
          <a:lstStyle/>
          <a:p>
            <a:pPr>
              <a:lnSpc>
                <a:spcPct val="90000"/>
              </a:lnSpc>
            </a:pPr>
            <a:r>
              <a:rPr lang="en-US" altLang="ko-KR" sz="2000" spc="300" dirty="0" err="1" smtClean="0">
                <a:gradFill>
                  <a:gsLst>
                    <a:gs pos="0">
                      <a:srgbClr val="C00000"/>
                    </a:gs>
                    <a:gs pos="100000">
                      <a:srgbClr val="C00000"/>
                    </a:gs>
                  </a:gsLst>
                  <a:lin ang="5400000" scaled="0"/>
                </a:gradFill>
                <a:latin typeface="나눔고딕" pitchFamily="50" charset="-127"/>
                <a:ea typeface="나눔고딕" pitchFamily="50" charset="-127"/>
              </a:rPr>
              <a:t>Sensor_Bluetooth</a:t>
            </a:r>
            <a:endParaRPr lang="ko-KR" altLang="en-US" sz="2000" spc="300" dirty="0">
              <a:gradFill>
                <a:gsLst>
                  <a:gs pos="0">
                    <a:srgbClr val="C00000"/>
                  </a:gs>
                  <a:gs pos="100000">
                    <a:srgbClr val="C00000"/>
                  </a:gs>
                </a:gsLst>
                <a:lin ang="5400000" scaled="0"/>
              </a:gradFill>
              <a:latin typeface="나눔고딕" pitchFamily="50" charset="-127"/>
              <a:ea typeface="나눔고딕" pitchFamily="50" charset="-127"/>
            </a:endParaRPr>
          </a:p>
        </p:txBody>
      </p:sp>
      <p:pic>
        <p:nvPicPr>
          <p:cNvPr id="5" name="그림 4"/>
          <p:cNvPicPr>
            <a:picLocks noChangeAspect="1"/>
          </p:cNvPicPr>
          <p:nvPr/>
        </p:nvPicPr>
        <p:blipFill>
          <a:blip r:embed="rId2"/>
          <a:stretch>
            <a:fillRect/>
          </a:stretch>
        </p:blipFill>
        <p:spPr>
          <a:xfrm>
            <a:off x="2302818" y="1136021"/>
            <a:ext cx="4538365" cy="5524812"/>
          </a:xfrm>
          <a:prstGeom prst="rect">
            <a:avLst/>
          </a:prstGeom>
        </p:spPr>
      </p:pic>
      <p:sp>
        <p:nvSpPr>
          <p:cNvPr id="6" name="TextBox 5"/>
          <p:cNvSpPr txBox="1"/>
          <p:nvPr/>
        </p:nvSpPr>
        <p:spPr>
          <a:xfrm>
            <a:off x="8752378" y="6483351"/>
            <a:ext cx="648103" cy="338554"/>
          </a:xfrm>
          <a:prstGeom prst="rect">
            <a:avLst/>
          </a:prstGeom>
          <a:noFill/>
        </p:spPr>
        <p:txBody>
          <a:bodyPr wrap="square" rtlCol="0">
            <a:spAutoFit/>
          </a:bodyPr>
          <a:lstStyle/>
          <a:p>
            <a:r>
              <a:rPr lang="en-US" altLang="ko-KR" sz="1600" dirty="0" smtClean="0">
                <a:solidFill>
                  <a:schemeClr val="bg1">
                    <a:lumMod val="50000"/>
                  </a:schemeClr>
                </a:solidFill>
              </a:rPr>
              <a:t>/28</a:t>
            </a:r>
            <a:endParaRPr lang="ko-KR" altLang="en-US" sz="1600" dirty="0">
              <a:solidFill>
                <a:schemeClr val="bg1">
                  <a:lumMod val="50000"/>
                </a:schemeClr>
              </a:solidFill>
            </a:endParaRPr>
          </a:p>
        </p:txBody>
      </p:sp>
    </p:spTree>
    <p:extLst>
      <p:ext uri="{BB962C8B-B14F-4D97-AF65-F5344CB8AC3E}">
        <p14:creationId xmlns:p14="http://schemas.microsoft.com/office/powerpoint/2010/main" val="2686385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17</a:t>
            </a:fld>
            <a:endParaRPr lang="ko-KR" altLang="en-US"/>
          </a:p>
        </p:txBody>
      </p:sp>
      <p:sp>
        <p:nvSpPr>
          <p:cNvPr id="4" name="TextBox 3"/>
          <p:cNvSpPr txBox="1"/>
          <p:nvPr/>
        </p:nvSpPr>
        <p:spPr>
          <a:xfrm>
            <a:off x="251520" y="3566875"/>
            <a:ext cx="7114480" cy="1348061"/>
          </a:xfrm>
          <a:prstGeom prst="rect">
            <a:avLst/>
          </a:prstGeom>
          <a:noFill/>
        </p:spPr>
        <p:txBody>
          <a:bodyPr wrap="square" rtlCol="0">
            <a:spAutoFit/>
          </a:bodyPr>
          <a:lstStyle/>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M</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odified </a:t>
            </a: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P</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ython </a:t>
            </a: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ode</a:t>
            </a:r>
            <a:endParaRPr lang="en-US" altLang="ko-KR"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
        <p:nvSpPr>
          <p:cNvPr id="5" name="TextBox 4"/>
          <p:cNvSpPr txBox="1"/>
          <p:nvPr/>
        </p:nvSpPr>
        <p:spPr>
          <a:xfrm>
            <a:off x="8752378" y="6483351"/>
            <a:ext cx="648103" cy="338554"/>
          </a:xfrm>
          <a:prstGeom prst="rect">
            <a:avLst/>
          </a:prstGeom>
          <a:noFill/>
        </p:spPr>
        <p:txBody>
          <a:bodyPr wrap="square" rtlCol="0">
            <a:spAutoFit/>
          </a:bodyPr>
          <a:lstStyle/>
          <a:p>
            <a:r>
              <a:rPr lang="en-US" altLang="ko-KR" sz="1600" dirty="0" smtClean="0">
                <a:solidFill>
                  <a:schemeClr val="bg1">
                    <a:lumMod val="50000"/>
                  </a:schemeClr>
                </a:solidFill>
              </a:rPr>
              <a:t>/28</a:t>
            </a:r>
            <a:endParaRPr lang="ko-KR" altLang="en-US" sz="1600" dirty="0">
              <a:solidFill>
                <a:schemeClr val="bg1">
                  <a:lumMod val="50000"/>
                </a:schemeClr>
              </a:solidFill>
            </a:endParaRPr>
          </a:p>
        </p:txBody>
      </p:sp>
    </p:spTree>
    <p:extLst>
      <p:ext uri="{BB962C8B-B14F-4D97-AF65-F5344CB8AC3E}">
        <p14:creationId xmlns:p14="http://schemas.microsoft.com/office/powerpoint/2010/main" val="4164339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18</a:t>
            </a:fld>
            <a:endParaRPr lang="ko-KR" altLang="en-US"/>
          </a:p>
        </p:txBody>
      </p:sp>
      <p:sp>
        <p:nvSpPr>
          <p:cNvPr id="3" name="TextBox 2"/>
          <p:cNvSpPr txBox="1"/>
          <p:nvPr/>
        </p:nvSpPr>
        <p:spPr>
          <a:xfrm>
            <a:off x="179512" y="461805"/>
            <a:ext cx="7056784" cy="369332"/>
          </a:xfrm>
          <a:prstGeom prst="rect">
            <a:avLst/>
          </a:prstGeom>
          <a:noFill/>
        </p:spPr>
        <p:txBody>
          <a:bodyPr wrap="square" rtlCol="0">
            <a:spAutoFit/>
          </a:bodyPr>
          <a:lstStyle/>
          <a:p>
            <a:pPr>
              <a:lnSpc>
                <a:spcPct val="90000"/>
              </a:lnSpc>
            </a:pPr>
            <a:r>
              <a:rPr lang="en-US" altLang="ko-KR" sz="2000" spc="300" dirty="0" smtClean="0">
                <a:gradFill>
                  <a:gsLst>
                    <a:gs pos="0">
                      <a:srgbClr val="C00000"/>
                    </a:gs>
                    <a:gs pos="100000">
                      <a:srgbClr val="C00000"/>
                    </a:gs>
                  </a:gsLst>
                  <a:lin ang="5400000" scaled="0"/>
                </a:gradFill>
                <a:latin typeface="나눔고딕" pitchFamily="50" charset="-127"/>
                <a:ea typeface="나눔고딕" pitchFamily="50" charset="-127"/>
              </a:rPr>
              <a:t>Python codes</a:t>
            </a:r>
            <a:endParaRPr lang="ko-KR" altLang="en-US" sz="2000" spc="300" dirty="0">
              <a:gradFill>
                <a:gsLst>
                  <a:gs pos="0">
                    <a:srgbClr val="C00000"/>
                  </a:gs>
                  <a:gs pos="100000">
                    <a:srgbClr val="C00000"/>
                  </a:gs>
                </a:gsLst>
                <a:lin ang="5400000" scaled="0"/>
              </a:gradFill>
              <a:latin typeface="나눔고딕" pitchFamily="50" charset="-127"/>
              <a:ea typeface="나눔고딕" pitchFamily="50" charset="-127"/>
            </a:endParaRPr>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59" y="4365201"/>
            <a:ext cx="3421845" cy="764101"/>
          </a:xfrm>
          <a:prstGeom prst="rect">
            <a:avLst/>
          </a:prstGeom>
        </p:spPr>
      </p:pic>
      <p:sp>
        <p:nvSpPr>
          <p:cNvPr id="6" name="TextBox 5"/>
          <p:cNvSpPr txBox="1"/>
          <p:nvPr/>
        </p:nvSpPr>
        <p:spPr>
          <a:xfrm>
            <a:off x="401418" y="1645920"/>
            <a:ext cx="2488951" cy="461665"/>
          </a:xfrm>
          <a:prstGeom prst="rect">
            <a:avLst/>
          </a:prstGeom>
          <a:noFill/>
        </p:spPr>
        <p:txBody>
          <a:bodyPr wrap="none" rtlCol="0">
            <a:spAutoFit/>
          </a:bodyPr>
          <a:lstStyle/>
          <a:p>
            <a:r>
              <a:rPr lang="en-US" altLang="ko-KR" sz="2400" dirty="0" smtClean="0"/>
              <a:t>- Read sensor data</a:t>
            </a:r>
            <a:endParaRPr lang="ko-KR" altLang="en-US" sz="2400" dirty="0"/>
          </a:p>
        </p:txBody>
      </p:sp>
      <p:grpSp>
        <p:nvGrpSpPr>
          <p:cNvPr id="7" name="그룹 6"/>
          <p:cNvGrpSpPr/>
          <p:nvPr/>
        </p:nvGrpSpPr>
        <p:grpSpPr>
          <a:xfrm>
            <a:off x="401418" y="2225589"/>
            <a:ext cx="8593117" cy="1142452"/>
            <a:chOff x="401418" y="2301789"/>
            <a:chExt cx="8593117" cy="1142452"/>
          </a:xfrm>
        </p:grpSpPr>
        <p:pic>
          <p:nvPicPr>
            <p:cNvPr id="8" name="그림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246" y="2301789"/>
              <a:ext cx="4131289" cy="1142452"/>
            </a:xfrm>
            <a:prstGeom prst="rect">
              <a:avLst/>
            </a:prstGeom>
          </p:spPr>
        </p:pic>
        <p:pic>
          <p:nvPicPr>
            <p:cNvPr id="9" name="그림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418" y="2301789"/>
              <a:ext cx="3141744" cy="1142452"/>
            </a:xfrm>
            <a:prstGeom prst="rect">
              <a:avLst/>
            </a:prstGeom>
          </p:spPr>
        </p:pic>
        <p:sp>
          <p:nvSpPr>
            <p:cNvPr id="10" name="오른쪽 화살표 9"/>
            <p:cNvSpPr/>
            <p:nvPr/>
          </p:nvSpPr>
          <p:spPr>
            <a:xfrm>
              <a:off x="3707904" y="2627680"/>
              <a:ext cx="990600" cy="490671"/>
            </a:xfrm>
            <a:prstGeom prst="rightArrow">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extBox 10"/>
          <p:cNvSpPr txBox="1"/>
          <p:nvPr/>
        </p:nvSpPr>
        <p:spPr>
          <a:xfrm>
            <a:off x="401418" y="3757708"/>
            <a:ext cx="1446230" cy="461665"/>
          </a:xfrm>
          <a:prstGeom prst="rect">
            <a:avLst/>
          </a:prstGeom>
          <a:noFill/>
        </p:spPr>
        <p:txBody>
          <a:bodyPr wrap="none" rtlCol="0">
            <a:spAutoFit/>
          </a:bodyPr>
          <a:lstStyle/>
          <a:p>
            <a:r>
              <a:rPr lang="en-US" altLang="ko-KR" sz="2400" dirty="0" smtClean="0"/>
              <a:t>- Use Mux</a:t>
            </a:r>
            <a:endParaRPr lang="ko-KR" altLang="en-US" sz="2400" dirty="0"/>
          </a:p>
        </p:txBody>
      </p:sp>
      <p:pic>
        <p:nvPicPr>
          <p:cNvPr id="12" name="그림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9406" y="4365201"/>
            <a:ext cx="4176369" cy="1320271"/>
          </a:xfrm>
          <a:prstGeom prst="rect">
            <a:avLst/>
          </a:prstGeom>
        </p:spPr>
      </p:pic>
      <p:sp>
        <p:nvSpPr>
          <p:cNvPr id="13" name="TextBox 12"/>
          <p:cNvSpPr txBox="1"/>
          <p:nvPr/>
        </p:nvSpPr>
        <p:spPr>
          <a:xfrm>
            <a:off x="4619406" y="3757707"/>
            <a:ext cx="4345677" cy="461665"/>
          </a:xfrm>
          <a:prstGeom prst="rect">
            <a:avLst/>
          </a:prstGeom>
          <a:noFill/>
        </p:spPr>
        <p:txBody>
          <a:bodyPr wrap="none" rtlCol="0">
            <a:spAutoFit/>
          </a:bodyPr>
          <a:lstStyle/>
          <a:p>
            <a:r>
              <a:rPr lang="en-US" altLang="ko-KR" sz="2400" dirty="0" smtClean="0"/>
              <a:t>- Change temp volt to temp value</a:t>
            </a:r>
            <a:endParaRPr lang="ko-KR" altLang="en-US" sz="2400" dirty="0"/>
          </a:p>
        </p:txBody>
      </p:sp>
      <p:sp>
        <p:nvSpPr>
          <p:cNvPr id="14" name="TextBox 13"/>
          <p:cNvSpPr txBox="1"/>
          <p:nvPr/>
        </p:nvSpPr>
        <p:spPr>
          <a:xfrm>
            <a:off x="8752378" y="6483351"/>
            <a:ext cx="648103" cy="338554"/>
          </a:xfrm>
          <a:prstGeom prst="rect">
            <a:avLst/>
          </a:prstGeom>
          <a:noFill/>
        </p:spPr>
        <p:txBody>
          <a:bodyPr wrap="square" rtlCol="0">
            <a:spAutoFit/>
          </a:bodyPr>
          <a:lstStyle/>
          <a:p>
            <a:r>
              <a:rPr lang="en-US" altLang="ko-KR" sz="1600" dirty="0" smtClean="0">
                <a:solidFill>
                  <a:schemeClr val="bg1">
                    <a:lumMod val="50000"/>
                  </a:schemeClr>
                </a:solidFill>
              </a:rPr>
              <a:t>/28</a:t>
            </a:r>
            <a:endParaRPr lang="ko-KR" altLang="en-US" sz="1600" dirty="0">
              <a:solidFill>
                <a:schemeClr val="bg1">
                  <a:lumMod val="50000"/>
                </a:schemeClr>
              </a:solidFill>
            </a:endParaRPr>
          </a:p>
        </p:txBody>
      </p:sp>
    </p:spTree>
    <p:extLst>
      <p:ext uri="{BB962C8B-B14F-4D97-AF65-F5344CB8AC3E}">
        <p14:creationId xmlns:p14="http://schemas.microsoft.com/office/powerpoint/2010/main" val="83376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7092280" y="3501008"/>
            <a:ext cx="1872208" cy="240066"/>
          </a:xfrm>
          <a:prstGeom prst="rect">
            <a:avLst/>
          </a:prstGeom>
          <a:noFill/>
        </p:spPr>
        <p:txBody>
          <a:bodyPr wrap="square" rtlCol="0">
            <a:spAutoFit/>
          </a:bodyPr>
          <a:lstStyle/>
          <a:p>
            <a:pPr algn="r">
              <a:lnSpc>
                <a:spcPct val="80000"/>
              </a:lnSpc>
            </a:pPr>
            <a:r>
              <a:rPr lang="en-US" altLang="ko-KR" sz="1200" b="1"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1200" b="1" dirty="0">
                <a:gradFill>
                  <a:gsLst>
                    <a:gs pos="0">
                      <a:srgbClr val="68727E"/>
                    </a:gs>
                    <a:gs pos="50000">
                      <a:srgbClr val="68727E"/>
                    </a:gs>
                  </a:gsLst>
                  <a:lin ang="5400000" scaled="0"/>
                </a:gradFill>
                <a:latin typeface="나눔고딕" pitchFamily="50" charset="-127"/>
                <a:ea typeface="나눔고딕" pitchFamily="50" charset="-127"/>
              </a:rPr>
              <a:t> team</a:t>
            </a:r>
            <a:endParaRPr lang="ko-KR" altLang="en-US" sz="1200" b="1" dirty="0">
              <a:gradFill>
                <a:gsLst>
                  <a:gs pos="0">
                    <a:srgbClr val="68727E"/>
                  </a:gs>
                  <a:gs pos="50000">
                    <a:srgbClr val="68727E"/>
                  </a:gs>
                </a:gsLst>
                <a:lin ang="5400000" scaled="0"/>
              </a:gradFill>
              <a:latin typeface="나눔고딕" pitchFamily="50" charset="-127"/>
              <a:ea typeface="나눔고딕" pitchFamily="50" charset="-127"/>
            </a:endParaRPr>
          </a:p>
        </p:txBody>
      </p:sp>
      <p:cxnSp>
        <p:nvCxnSpPr>
          <p:cNvPr id="10" name="직선 연결선 9"/>
          <p:cNvCxnSpPr/>
          <p:nvPr/>
        </p:nvCxnSpPr>
        <p:spPr>
          <a:xfrm>
            <a:off x="251520" y="342900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251520" y="653400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2156" y="6133150"/>
            <a:ext cx="4039705" cy="418576"/>
          </a:xfrm>
          <a:prstGeom prst="rect">
            <a:avLst/>
          </a:prstGeom>
          <a:noFill/>
        </p:spPr>
        <p:txBody>
          <a:bodyPr wrap="square" rtlCol="0">
            <a:spAutoFit/>
          </a:bodyPr>
          <a:lstStyle/>
          <a:p>
            <a:pPr>
              <a:lnSpc>
                <a:spcPct val="150000"/>
              </a:lnSpc>
            </a:pP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Q</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ualcomm </a:t>
            </a: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I</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nstitute</a:t>
            </a:r>
          </a:p>
        </p:txBody>
      </p:sp>
      <p:sp>
        <p:nvSpPr>
          <p:cNvPr id="2" name="슬라이드 번호 개체 틀 1"/>
          <p:cNvSpPr>
            <a:spLocks noGrp="1"/>
          </p:cNvSpPr>
          <p:nvPr>
            <p:ph type="sldNum" sz="quarter" idx="12"/>
          </p:nvPr>
        </p:nvSpPr>
        <p:spPr>
          <a:xfrm>
            <a:off x="6588224" y="6482418"/>
            <a:ext cx="2133600" cy="365125"/>
          </a:xfrm>
        </p:spPr>
        <p:txBody>
          <a:bodyPr/>
          <a:lstStyle/>
          <a:p>
            <a:fld id="{963B0023-0CED-47F7-85AE-654F0B232C29}" type="slidenum">
              <a:rPr lang="en-US" altLang="ko-KR" smtClean="0"/>
              <a:pPr/>
              <a:t>19</a:t>
            </a:fld>
            <a:endParaRPr kumimoji="0" lang="ko-KR" altLang="en-US" dirty="0"/>
          </a:p>
        </p:txBody>
      </p:sp>
      <p:sp>
        <p:nvSpPr>
          <p:cNvPr id="11" name="TextBox 10"/>
          <p:cNvSpPr txBox="1"/>
          <p:nvPr/>
        </p:nvSpPr>
        <p:spPr>
          <a:xfrm>
            <a:off x="251520" y="3566875"/>
            <a:ext cx="7114480" cy="720197"/>
          </a:xfrm>
          <a:prstGeom prst="rect">
            <a:avLst/>
          </a:prstGeom>
          <a:noFill/>
        </p:spPr>
        <p:txBody>
          <a:bodyPr wrap="square" rtlCol="0">
            <a:spAutoFit/>
          </a:bodyPr>
          <a:lstStyle/>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A</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pp </a:t>
            </a: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lient</a:t>
            </a:r>
            <a:endParaRPr lang="ko-KR" altLang="en-US"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
        <p:nvSpPr>
          <p:cNvPr id="14" name="TextBox 13"/>
          <p:cNvSpPr txBox="1"/>
          <p:nvPr/>
        </p:nvSpPr>
        <p:spPr>
          <a:xfrm>
            <a:off x="8752378" y="6483351"/>
            <a:ext cx="648103" cy="338554"/>
          </a:xfrm>
          <a:prstGeom prst="rect">
            <a:avLst/>
          </a:prstGeom>
          <a:noFill/>
        </p:spPr>
        <p:txBody>
          <a:bodyPr wrap="square" rtlCol="0">
            <a:spAutoFit/>
          </a:bodyPr>
          <a:lstStyle/>
          <a:p>
            <a:r>
              <a:rPr lang="en-US" altLang="ko-KR" sz="1600" dirty="0" smtClean="0">
                <a:solidFill>
                  <a:schemeClr val="bg1">
                    <a:lumMod val="50000"/>
                  </a:schemeClr>
                </a:solidFill>
              </a:rPr>
              <a:t>/28</a:t>
            </a:r>
            <a:endParaRPr lang="ko-KR" altLang="en-US" sz="1600" dirty="0">
              <a:solidFill>
                <a:schemeClr val="bg1">
                  <a:lumMod val="50000"/>
                </a:schemeClr>
              </a:solidFill>
            </a:endParaRPr>
          </a:p>
        </p:txBody>
      </p:sp>
    </p:spTree>
    <p:extLst>
      <p:ext uri="{BB962C8B-B14F-4D97-AF65-F5344CB8AC3E}">
        <p14:creationId xmlns:p14="http://schemas.microsoft.com/office/powerpoint/2010/main" val="35654632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2</a:t>
            </a:fld>
            <a:endParaRPr lang="ko-KR" altLang="en-US"/>
          </a:p>
        </p:txBody>
      </p:sp>
      <p:sp>
        <p:nvSpPr>
          <p:cNvPr id="11" name="타원 10"/>
          <p:cNvSpPr/>
          <p:nvPr/>
        </p:nvSpPr>
        <p:spPr>
          <a:xfrm>
            <a:off x="-217202" y="1834344"/>
            <a:ext cx="2404288" cy="2395227"/>
          </a:xfrm>
          <a:prstGeom prst="ellipse">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pc="80" dirty="0" smtClean="0">
                <a:latin typeface="나눔고딕" pitchFamily="50" charset="-127"/>
                <a:ea typeface="나눔고딕" pitchFamily="50" charset="-127"/>
              </a:rPr>
              <a:t>Web</a:t>
            </a:r>
          </a:p>
          <a:p>
            <a:pPr algn="ctr"/>
            <a:r>
              <a:rPr lang="en-US" altLang="ko-KR" sz="2400" spc="80" dirty="0" smtClean="0">
                <a:latin typeface="나눔고딕" pitchFamily="50" charset="-127"/>
                <a:ea typeface="나눔고딕" pitchFamily="50" charset="-127"/>
              </a:rPr>
              <a:t>&amp;Server Block Diagram</a:t>
            </a:r>
            <a:endParaRPr lang="ko-KR" altLang="en-US" sz="2400" spc="80" dirty="0">
              <a:latin typeface="나눔고딕" pitchFamily="50" charset="-127"/>
              <a:ea typeface="나눔고딕" pitchFamily="50" charset="-127"/>
            </a:endParaRPr>
          </a:p>
        </p:txBody>
      </p:sp>
      <p:sp>
        <p:nvSpPr>
          <p:cNvPr id="12" name="타원 11"/>
          <p:cNvSpPr/>
          <p:nvPr/>
        </p:nvSpPr>
        <p:spPr>
          <a:xfrm>
            <a:off x="1263440" y="3257915"/>
            <a:ext cx="2404288" cy="2395227"/>
          </a:xfrm>
          <a:prstGeom prst="ellipse">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pc="80" dirty="0" smtClean="0">
                <a:latin typeface="나눔고딕" pitchFamily="50" charset="-127"/>
                <a:ea typeface="나눔고딕" pitchFamily="50" charset="-127"/>
              </a:rPr>
              <a:t>Web</a:t>
            </a:r>
          </a:p>
          <a:p>
            <a:pPr algn="ctr"/>
            <a:r>
              <a:rPr lang="en-US" altLang="ko-KR" sz="2400" spc="80" dirty="0" smtClean="0">
                <a:latin typeface="나눔고딕" pitchFamily="50" charset="-127"/>
                <a:ea typeface="나눔고딕" pitchFamily="50" charset="-127"/>
              </a:rPr>
              <a:t>Client</a:t>
            </a:r>
            <a:endParaRPr lang="ko-KR" altLang="en-US" sz="2400" spc="80" dirty="0">
              <a:latin typeface="나눔고딕" pitchFamily="50" charset="-127"/>
              <a:ea typeface="나눔고딕" pitchFamily="50" charset="-127"/>
            </a:endParaRPr>
          </a:p>
        </p:txBody>
      </p:sp>
      <p:sp>
        <p:nvSpPr>
          <p:cNvPr id="13" name="타원 12"/>
          <p:cNvSpPr/>
          <p:nvPr/>
        </p:nvSpPr>
        <p:spPr>
          <a:xfrm>
            <a:off x="5606402" y="1834343"/>
            <a:ext cx="2404288" cy="2395227"/>
          </a:xfrm>
          <a:prstGeom prst="ellipse">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pc="80" dirty="0" smtClean="0">
                <a:latin typeface="나눔고딕" pitchFamily="50" charset="-127"/>
                <a:ea typeface="나눔고딕" pitchFamily="50" charset="-127"/>
              </a:rPr>
              <a:t>App </a:t>
            </a:r>
            <a:r>
              <a:rPr lang="en-US" altLang="ko-KR" sz="2400" spc="80" dirty="0">
                <a:latin typeface="나눔고딕" pitchFamily="50" charset="-127"/>
                <a:ea typeface="나눔고딕" pitchFamily="50" charset="-127"/>
              </a:rPr>
              <a:t>Block Diagram</a:t>
            </a:r>
            <a:endParaRPr lang="ko-KR" altLang="en-US" sz="2400" spc="80" dirty="0">
              <a:latin typeface="나눔고딕" pitchFamily="50" charset="-127"/>
              <a:ea typeface="나눔고딕" pitchFamily="50" charset="-127"/>
            </a:endParaRPr>
          </a:p>
        </p:txBody>
      </p:sp>
      <p:sp>
        <p:nvSpPr>
          <p:cNvPr id="14" name="타원 13"/>
          <p:cNvSpPr/>
          <p:nvPr/>
        </p:nvSpPr>
        <p:spPr>
          <a:xfrm>
            <a:off x="7137324" y="3257914"/>
            <a:ext cx="2404288" cy="2395227"/>
          </a:xfrm>
          <a:prstGeom prst="ellipse">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pc="80" dirty="0" smtClean="0">
                <a:latin typeface="나눔고딕" pitchFamily="50" charset="-127"/>
                <a:ea typeface="나눔고딕" pitchFamily="50" charset="-127"/>
              </a:rPr>
              <a:t>App</a:t>
            </a:r>
          </a:p>
          <a:p>
            <a:pPr algn="ctr"/>
            <a:r>
              <a:rPr lang="en-US" altLang="ko-KR" sz="2400" spc="80" dirty="0" smtClean="0">
                <a:latin typeface="나눔고딕" pitchFamily="50" charset="-127"/>
                <a:ea typeface="나눔고딕" pitchFamily="50" charset="-127"/>
              </a:rPr>
              <a:t>Client</a:t>
            </a:r>
            <a:endParaRPr lang="en-US" altLang="ko-KR" sz="2400" spc="80" dirty="0">
              <a:latin typeface="나눔고딕" pitchFamily="50" charset="-127"/>
              <a:ea typeface="나눔고딕" pitchFamily="50" charset="-127"/>
            </a:endParaRPr>
          </a:p>
        </p:txBody>
      </p:sp>
      <p:sp>
        <p:nvSpPr>
          <p:cNvPr id="15" name="타원 14"/>
          <p:cNvSpPr/>
          <p:nvPr/>
        </p:nvSpPr>
        <p:spPr>
          <a:xfrm>
            <a:off x="4250491" y="3257915"/>
            <a:ext cx="2404288" cy="2395227"/>
          </a:xfrm>
          <a:prstGeom prst="ellipse">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pc="80" dirty="0" smtClean="0">
                <a:latin typeface="나눔고딕" pitchFamily="50" charset="-127"/>
                <a:ea typeface="나눔고딕" pitchFamily="50" charset="-127"/>
              </a:rPr>
              <a:t>Sensor</a:t>
            </a:r>
          </a:p>
        </p:txBody>
      </p:sp>
      <p:sp>
        <p:nvSpPr>
          <p:cNvPr id="10" name="타원 9"/>
          <p:cNvSpPr/>
          <p:nvPr/>
        </p:nvSpPr>
        <p:spPr>
          <a:xfrm>
            <a:off x="2744081" y="1834344"/>
            <a:ext cx="2404288" cy="2395227"/>
          </a:xfrm>
          <a:prstGeom prst="ellipse">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pc="80" dirty="0" smtClean="0">
                <a:latin typeface="나눔고딕" pitchFamily="50" charset="-127"/>
                <a:ea typeface="나눔고딕" pitchFamily="50" charset="-127"/>
              </a:rPr>
              <a:t>Sensor </a:t>
            </a:r>
            <a:r>
              <a:rPr lang="en-US" altLang="ko-KR" sz="2400" spc="80" dirty="0">
                <a:latin typeface="나눔고딕" pitchFamily="50" charset="-127"/>
                <a:ea typeface="나눔고딕" pitchFamily="50" charset="-127"/>
              </a:rPr>
              <a:t>Block Diagram</a:t>
            </a:r>
            <a:endParaRPr lang="ko-KR" altLang="en-US" sz="2400" spc="80" dirty="0">
              <a:latin typeface="나눔고딕" pitchFamily="50" charset="-127"/>
              <a:ea typeface="나눔고딕" pitchFamily="50" charset="-127"/>
            </a:endParaRPr>
          </a:p>
        </p:txBody>
      </p:sp>
      <p:sp>
        <p:nvSpPr>
          <p:cNvPr id="9" name="TextBox 8"/>
          <p:cNvSpPr txBox="1"/>
          <p:nvPr/>
        </p:nvSpPr>
        <p:spPr>
          <a:xfrm>
            <a:off x="8752378" y="6483351"/>
            <a:ext cx="648103" cy="338554"/>
          </a:xfrm>
          <a:prstGeom prst="rect">
            <a:avLst/>
          </a:prstGeom>
          <a:noFill/>
        </p:spPr>
        <p:txBody>
          <a:bodyPr wrap="square" rtlCol="0">
            <a:spAutoFit/>
          </a:bodyPr>
          <a:lstStyle/>
          <a:p>
            <a:r>
              <a:rPr lang="en-US" altLang="ko-KR" sz="1600" dirty="0" smtClean="0">
                <a:solidFill>
                  <a:schemeClr val="bg1">
                    <a:lumMod val="50000"/>
                  </a:schemeClr>
                </a:solidFill>
              </a:rPr>
              <a:t>/28</a:t>
            </a:r>
            <a:endParaRPr lang="ko-KR" altLang="en-US" sz="1600" dirty="0">
              <a:solidFill>
                <a:schemeClr val="bg1">
                  <a:lumMod val="50000"/>
                </a:schemeClr>
              </a:solidFill>
            </a:endParaRPr>
          </a:p>
        </p:txBody>
      </p:sp>
    </p:spTree>
    <p:extLst>
      <p:ext uri="{BB962C8B-B14F-4D97-AF65-F5344CB8AC3E}">
        <p14:creationId xmlns:p14="http://schemas.microsoft.com/office/powerpoint/2010/main" val="4050891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a:xfrm>
            <a:off x="6804248" y="6356350"/>
            <a:ext cx="2057400" cy="365125"/>
          </a:xfrm>
        </p:spPr>
        <p:txBody>
          <a:bodyPr/>
          <a:lstStyle/>
          <a:p>
            <a:fld id="{B91F475D-C4CC-4CE8-81AD-732BFDCB340A}" type="slidenum">
              <a:rPr lang="ko-KR" altLang="en-US" smtClean="0"/>
              <a:t>20</a:t>
            </a:fld>
            <a:endParaRPr lang="ko-KR" altLang="en-US"/>
          </a:p>
        </p:txBody>
      </p:sp>
      <p:sp>
        <p:nvSpPr>
          <p:cNvPr id="3" name="TextBox 2"/>
          <p:cNvSpPr txBox="1"/>
          <p:nvPr/>
        </p:nvSpPr>
        <p:spPr>
          <a:xfrm>
            <a:off x="191542" y="437321"/>
            <a:ext cx="6612706" cy="369332"/>
          </a:xfrm>
          <a:prstGeom prst="rect">
            <a:avLst/>
          </a:prstGeom>
          <a:noFill/>
        </p:spPr>
        <p:txBody>
          <a:bodyPr wrap="square" rtlCol="0">
            <a:spAutoFit/>
          </a:bodyPr>
          <a:lstStyle/>
          <a:p>
            <a:pPr>
              <a:lnSpc>
                <a:spcPct val="90000"/>
              </a:lnSpc>
            </a:pPr>
            <a:r>
              <a:rPr lang="en-US" altLang="ko-KR" sz="2000" spc="300" dirty="0" smtClean="0">
                <a:gradFill>
                  <a:gsLst>
                    <a:gs pos="0">
                      <a:srgbClr val="C00000"/>
                    </a:gs>
                    <a:gs pos="100000">
                      <a:srgbClr val="C00000"/>
                    </a:gs>
                  </a:gsLst>
                  <a:lin ang="5400000" scaled="0"/>
                </a:gradFill>
                <a:latin typeface="나눔고딕" pitchFamily="50" charset="-127"/>
                <a:ea typeface="나눔고딕" pitchFamily="50" charset="-127"/>
              </a:rPr>
              <a:t>Application Block Diagram (</a:t>
            </a:r>
            <a:r>
              <a:rPr lang="en-US" altLang="ko-KR" sz="2000" spc="300" dirty="0" err="1">
                <a:gradFill>
                  <a:gsLst>
                    <a:gs pos="0">
                      <a:srgbClr val="C00000"/>
                    </a:gs>
                    <a:gs pos="100000">
                      <a:srgbClr val="C00000"/>
                    </a:gs>
                  </a:gsLst>
                  <a:lin ang="5400000" scaled="0"/>
                </a:gradFill>
                <a:latin typeface="나눔고딕" pitchFamily="50" charset="-127"/>
                <a:ea typeface="나눔고딕" pitchFamily="50" charset="-127"/>
              </a:rPr>
              <a:t>R</a:t>
            </a:r>
            <a:r>
              <a:rPr lang="en-US" altLang="ko-KR" sz="2000" spc="300" dirty="0" err="1" smtClean="0">
                <a:gradFill>
                  <a:gsLst>
                    <a:gs pos="0">
                      <a:srgbClr val="C00000"/>
                    </a:gs>
                    <a:gs pos="100000">
                      <a:srgbClr val="C00000"/>
                    </a:gs>
                  </a:gsLst>
                  <a:lin ang="5400000" scaled="0"/>
                </a:gradFill>
                <a:latin typeface="나눔고딕" pitchFamily="50" charset="-127"/>
                <a:ea typeface="나눔고딕" pitchFamily="50" charset="-127"/>
              </a:rPr>
              <a:t>ealtime</a:t>
            </a:r>
            <a:r>
              <a:rPr lang="en-US" altLang="ko-KR" sz="2000" spc="300" dirty="0" smtClean="0">
                <a:gradFill>
                  <a:gsLst>
                    <a:gs pos="0">
                      <a:srgbClr val="C00000"/>
                    </a:gs>
                    <a:gs pos="100000">
                      <a:srgbClr val="C00000"/>
                    </a:gs>
                  </a:gsLst>
                  <a:lin ang="5400000" scaled="0"/>
                </a:gradFill>
                <a:latin typeface="나눔고딕" pitchFamily="50" charset="-127"/>
                <a:ea typeface="나눔고딕" pitchFamily="50" charset="-127"/>
              </a:rPr>
              <a:t>)</a:t>
            </a:r>
            <a:endParaRPr lang="ko-KR" altLang="en-US" sz="2000" spc="300" dirty="0">
              <a:gradFill>
                <a:gsLst>
                  <a:gs pos="0">
                    <a:srgbClr val="C00000"/>
                  </a:gs>
                  <a:gs pos="100000">
                    <a:srgbClr val="C00000"/>
                  </a:gs>
                </a:gsLst>
                <a:lin ang="5400000" scaled="0"/>
              </a:gradFill>
              <a:latin typeface="나눔고딕" pitchFamily="50" charset="-127"/>
              <a:ea typeface="나눔고딕" pitchFamily="50" charset="-127"/>
            </a:endParaRPr>
          </a:p>
        </p:txBody>
      </p:sp>
      <p:pic>
        <p:nvPicPr>
          <p:cNvPr id="4" name="그림 3"/>
          <p:cNvPicPr>
            <a:picLocks noChangeAspect="1"/>
          </p:cNvPicPr>
          <p:nvPr/>
        </p:nvPicPr>
        <p:blipFill>
          <a:blip r:embed="rId3"/>
          <a:stretch>
            <a:fillRect/>
          </a:stretch>
        </p:blipFill>
        <p:spPr>
          <a:xfrm>
            <a:off x="2467428" y="1227276"/>
            <a:ext cx="4809969" cy="5494199"/>
          </a:xfrm>
          <a:prstGeom prst="rect">
            <a:avLst/>
          </a:prstGeom>
        </p:spPr>
      </p:pic>
      <p:sp>
        <p:nvSpPr>
          <p:cNvPr id="5" name="TextBox 4"/>
          <p:cNvSpPr txBox="1"/>
          <p:nvPr/>
        </p:nvSpPr>
        <p:spPr>
          <a:xfrm>
            <a:off x="8752378" y="6483351"/>
            <a:ext cx="648103" cy="338554"/>
          </a:xfrm>
          <a:prstGeom prst="rect">
            <a:avLst/>
          </a:prstGeom>
          <a:noFill/>
        </p:spPr>
        <p:txBody>
          <a:bodyPr wrap="square" rtlCol="0">
            <a:spAutoFit/>
          </a:bodyPr>
          <a:lstStyle/>
          <a:p>
            <a:r>
              <a:rPr lang="en-US" altLang="ko-KR" sz="1600" dirty="0" smtClean="0">
                <a:solidFill>
                  <a:schemeClr val="bg1">
                    <a:lumMod val="50000"/>
                  </a:schemeClr>
                </a:solidFill>
              </a:rPr>
              <a:t>/28</a:t>
            </a:r>
            <a:endParaRPr lang="ko-KR" altLang="en-US" sz="1600" dirty="0">
              <a:solidFill>
                <a:schemeClr val="bg1">
                  <a:lumMod val="50000"/>
                </a:schemeClr>
              </a:solidFill>
            </a:endParaRPr>
          </a:p>
        </p:txBody>
      </p:sp>
    </p:spTree>
    <p:extLst>
      <p:ext uri="{BB962C8B-B14F-4D97-AF65-F5344CB8AC3E}">
        <p14:creationId xmlns:p14="http://schemas.microsoft.com/office/powerpoint/2010/main" val="706011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21</a:t>
            </a:fld>
            <a:endParaRPr lang="ko-KR" altLang="en-US"/>
          </a:p>
        </p:txBody>
      </p:sp>
      <p:sp>
        <p:nvSpPr>
          <p:cNvPr id="3" name="TextBox 2"/>
          <p:cNvSpPr txBox="1"/>
          <p:nvPr/>
        </p:nvSpPr>
        <p:spPr>
          <a:xfrm>
            <a:off x="191542" y="437321"/>
            <a:ext cx="5929858" cy="369332"/>
          </a:xfrm>
          <a:prstGeom prst="rect">
            <a:avLst/>
          </a:prstGeom>
          <a:noFill/>
        </p:spPr>
        <p:txBody>
          <a:bodyPr wrap="square" rtlCol="0">
            <a:spAutoFit/>
          </a:bodyPr>
          <a:lstStyle/>
          <a:p>
            <a:pPr>
              <a:lnSpc>
                <a:spcPct val="90000"/>
              </a:lnSpc>
            </a:pPr>
            <a:r>
              <a:rPr lang="en-US" altLang="ko-KR" sz="2000" spc="300" dirty="0" smtClean="0">
                <a:gradFill>
                  <a:gsLst>
                    <a:gs pos="0">
                      <a:srgbClr val="C00000"/>
                    </a:gs>
                    <a:gs pos="100000">
                      <a:srgbClr val="C00000"/>
                    </a:gs>
                  </a:gsLst>
                  <a:lin ang="5400000" scaled="0"/>
                </a:gradFill>
                <a:latin typeface="나눔고딕" pitchFamily="50" charset="-127"/>
                <a:ea typeface="나눔고딕" pitchFamily="50" charset="-127"/>
              </a:rPr>
              <a:t>Application Block Diagram (Sign up)</a:t>
            </a:r>
            <a:endParaRPr lang="ko-KR" altLang="en-US" sz="2000" spc="300" dirty="0">
              <a:gradFill>
                <a:gsLst>
                  <a:gs pos="0">
                    <a:srgbClr val="C00000"/>
                  </a:gs>
                  <a:gs pos="100000">
                    <a:srgbClr val="C00000"/>
                  </a:gs>
                </a:gsLst>
                <a:lin ang="5400000" scaled="0"/>
              </a:gradFill>
              <a:latin typeface="나눔고딕" pitchFamily="50" charset="-127"/>
              <a:ea typeface="나눔고딕" pitchFamily="50" charset="-127"/>
            </a:endParaRPr>
          </a:p>
        </p:txBody>
      </p:sp>
      <p:pic>
        <p:nvPicPr>
          <p:cNvPr id="4" name="그림 3"/>
          <p:cNvPicPr>
            <a:picLocks noChangeAspect="1"/>
          </p:cNvPicPr>
          <p:nvPr/>
        </p:nvPicPr>
        <p:blipFill>
          <a:blip r:embed="rId2"/>
          <a:stretch>
            <a:fillRect/>
          </a:stretch>
        </p:blipFill>
        <p:spPr>
          <a:xfrm>
            <a:off x="2915816" y="1072253"/>
            <a:ext cx="3984616" cy="5726574"/>
          </a:xfrm>
          <a:prstGeom prst="rect">
            <a:avLst/>
          </a:prstGeom>
        </p:spPr>
      </p:pic>
      <p:sp>
        <p:nvSpPr>
          <p:cNvPr id="5" name="TextBox 4"/>
          <p:cNvSpPr txBox="1"/>
          <p:nvPr/>
        </p:nvSpPr>
        <p:spPr>
          <a:xfrm>
            <a:off x="8752378" y="6483351"/>
            <a:ext cx="648103" cy="338554"/>
          </a:xfrm>
          <a:prstGeom prst="rect">
            <a:avLst/>
          </a:prstGeom>
          <a:noFill/>
        </p:spPr>
        <p:txBody>
          <a:bodyPr wrap="square" rtlCol="0">
            <a:spAutoFit/>
          </a:bodyPr>
          <a:lstStyle/>
          <a:p>
            <a:r>
              <a:rPr lang="en-US" altLang="ko-KR" sz="1600" dirty="0" smtClean="0">
                <a:solidFill>
                  <a:schemeClr val="bg1">
                    <a:lumMod val="50000"/>
                  </a:schemeClr>
                </a:solidFill>
              </a:rPr>
              <a:t>/28</a:t>
            </a:r>
            <a:endParaRPr lang="ko-KR" altLang="en-US" sz="1600" dirty="0">
              <a:solidFill>
                <a:schemeClr val="bg1">
                  <a:lumMod val="50000"/>
                </a:schemeClr>
              </a:solidFill>
            </a:endParaRPr>
          </a:p>
        </p:txBody>
      </p:sp>
    </p:spTree>
    <p:extLst>
      <p:ext uri="{BB962C8B-B14F-4D97-AF65-F5344CB8AC3E}">
        <p14:creationId xmlns:p14="http://schemas.microsoft.com/office/powerpoint/2010/main" val="2022072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22</a:t>
            </a:fld>
            <a:endParaRPr lang="ko-KR" altLang="en-US"/>
          </a:p>
        </p:txBody>
      </p:sp>
      <p:sp>
        <p:nvSpPr>
          <p:cNvPr id="3" name="TextBox 2"/>
          <p:cNvSpPr txBox="1"/>
          <p:nvPr/>
        </p:nvSpPr>
        <p:spPr>
          <a:xfrm>
            <a:off x="191542" y="437321"/>
            <a:ext cx="6612706" cy="369332"/>
          </a:xfrm>
          <a:prstGeom prst="rect">
            <a:avLst/>
          </a:prstGeom>
          <a:noFill/>
        </p:spPr>
        <p:txBody>
          <a:bodyPr wrap="square" rtlCol="0">
            <a:spAutoFit/>
          </a:bodyPr>
          <a:lstStyle/>
          <a:p>
            <a:pPr>
              <a:lnSpc>
                <a:spcPct val="90000"/>
              </a:lnSpc>
            </a:pPr>
            <a:r>
              <a:rPr lang="en-US" altLang="ko-KR" sz="2000" spc="300" dirty="0" smtClean="0">
                <a:gradFill>
                  <a:gsLst>
                    <a:gs pos="0">
                      <a:srgbClr val="C00000"/>
                    </a:gs>
                    <a:gs pos="100000">
                      <a:srgbClr val="C00000"/>
                    </a:gs>
                  </a:gsLst>
                  <a:lin ang="5400000" scaled="0"/>
                </a:gradFill>
                <a:latin typeface="나눔고딕" pitchFamily="50" charset="-127"/>
                <a:ea typeface="나눔고딕" pitchFamily="50" charset="-127"/>
              </a:rPr>
              <a:t>Application Block Diagram (</a:t>
            </a:r>
            <a:r>
              <a:rPr lang="en-US" altLang="ko-KR" sz="2000" spc="300" dirty="0" err="1" smtClean="0">
                <a:gradFill>
                  <a:gsLst>
                    <a:gs pos="0">
                      <a:srgbClr val="C00000"/>
                    </a:gs>
                    <a:gs pos="100000">
                      <a:srgbClr val="C00000"/>
                    </a:gs>
                  </a:gsLst>
                  <a:lin ang="5400000" scaled="0"/>
                </a:gradFill>
                <a:latin typeface="나눔고딕" pitchFamily="50" charset="-127"/>
                <a:ea typeface="나눔고딕" pitchFamily="50" charset="-127"/>
              </a:rPr>
              <a:t>Sign_out</a:t>
            </a:r>
            <a:r>
              <a:rPr lang="en-US" altLang="ko-KR" sz="2000" spc="300" dirty="0" smtClean="0">
                <a:gradFill>
                  <a:gsLst>
                    <a:gs pos="0">
                      <a:srgbClr val="C00000"/>
                    </a:gs>
                    <a:gs pos="100000">
                      <a:srgbClr val="C00000"/>
                    </a:gs>
                  </a:gsLst>
                  <a:lin ang="5400000" scaled="0"/>
                </a:gradFill>
                <a:latin typeface="나눔고딕" pitchFamily="50" charset="-127"/>
                <a:ea typeface="나눔고딕" pitchFamily="50" charset="-127"/>
              </a:rPr>
              <a:t>)</a:t>
            </a:r>
            <a:endParaRPr lang="ko-KR" altLang="en-US" sz="2000" spc="300" dirty="0">
              <a:gradFill>
                <a:gsLst>
                  <a:gs pos="0">
                    <a:srgbClr val="C00000"/>
                  </a:gs>
                  <a:gs pos="100000">
                    <a:srgbClr val="C00000"/>
                  </a:gs>
                </a:gsLst>
                <a:lin ang="5400000" scaled="0"/>
              </a:gradFill>
              <a:latin typeface="나눔고딕" pitchFamily="50" charset="-127"/>
              <a:ea typeface="나눔고딕" pitchFamily="50" charset="-127"/>
            </a:endParaRPr>
          </a:p>
        </p:txBody>
      </p:sp>
      <p:pic>
        <p:nvPicPr>
          <p:cNvPr id="4" name="그림 3"/>
          <p:cNvPicPr>
            <a:picLocks noChangeAspect="1"/>
          </p:cNvPicPr>
          <p:nvPr/>
        </p:nvPicPr>
        <p:blipFill>
          <a:blip r:embed="rId3"/>
          <a:stretch>
            <a:fillRect/>
          </a:stretch>
        </p:blipFill>
        <p:spPr>
          <a:xfrm>
            <a:off x="1563328" y="1270482"/>
            <a:ext cx="4432673" cy="5450993"/>
          </a:xfrm>
          <a:prstGeom prst="rect">
            <a:avLst/>
          </a:prstGeom>
        </p:spPr>
      </p:pic>
      <p:sp>
        <p:nvSpPr>
          <p:cNvPr id="5" name="TextBox 4"/>
          <p:cNvSpPr txBox="1"/>
          <p:nvPr/>
        </p:nvSpPr>
        <p:spPr>
          <a:xfrm>
            <a:off x="8752378" y="6483351"/>
            <a:ext cx="648103" cy="338554"/>
          </a:xfrm>
          <a:prstGeom prst="rect">
            <a:avLst/>
          </a:prstGeom>
          <a:noFill/>
        </p:spPr>
        <p:txBody>
          <a:bodyPr wrap="square" rtlCol="0">
            <a:spAutoFit/>
          </a:bodyPr>
          <a:lstStyle/>
          <a:p>
            <a:r>
              <a:rPr lang="en-US" altLang="ko-KR" sz="1600" dirty="0" smtClean="0">
                <a:solidFill>
                  <a:schemeClr val="bg1">
                    <a:lumMod val="50000"/>
                  </a:schemeClr>
                </a:solidFill>
              </a:rPr>
              <a:t>/28</a:t>
            </a:r>
            <a:endParaRPr lang="ko-KR" altLang="en-US" sz="1600" dirty="0">
              <a:solidFill>
                <a:schemeClr val="bg1">
                  <a:lumMod val="50000"/>
                </a:schemeClr>
              </a:solidFill>
            </a:endParaRPr>
          </a:p>
        </p:txBody>
      </p:sp>
    </p:spTree>
    <p:extLst>
      <p:ext uri="{BB962C8B-B14F-4D97-AF65-F5344CB8AC3E}">
        <p14:creationId xmlns:p14="http://schemas.microsoft.com/office/powerpoint/2010/main" val="3052419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23</a:t>
            </a:fld>
            <a:endParaRPr lang="ko-KR" altLang="en-US"/>
          </a:p>
        </p:txBody>
      </p:sp>
      <p:sp>
        <p:nvSpPr>
          <p:cNvPr id="3" name="TextBox 2"/>
          <p:cNvSpPr txBox="1"/>
          <p:nvPr/>
        </p:nvSpPr>
        <p:spPr>
          <a:xfrm>
            <a:off x="191542" y="437321"/>
            <a:ext cx="6612706" cy="369332"/>
          </a:xfrm>
          <a:prstGeom prst="rect">
            <a:avLst/>
          </a:prstGeom>
          <a:noFill/>
        </p:spPr>
        <p:txBody>
          <a:bodyPr wrap="square" rtlCol="0">
            <a:spAutoFit/>
          </a:bodyPr>
          <a:lstStyle/>
          <a:p>
            <a:pPr>
              <a:lnSpc>
                <a:spcPct val="90000"/>
              </a:lnSpc>
            </a:pPr>
            <a:r>
              <a:rPr lang="en-US" altLang="ko-KR" sz="2000" spc="300" dirty="0" smtClean="0">
                <a:gradFill>
                  <a:gsLst>
                    <a:gs pos="0">
                      <a:srgbClr val="C00000"/>
                    </a:gs>
                    <a:gs pos="100000">
                      <a:srgbClr val="C00000"/>
                    </a:gs>
                  </a:gsLst>
                  <a:lin ang="5400000" scaled="0"/>
                </a:gradFill>
                <a:latin typeface="나눔고딕" pitchFamily="50" charset="-127"/>
                <a:ea typeface="나눔고딕" pitchFamily="50" charset="-127"/>
              </a:rPr>
              <a:t>Application Block Diagram (history)</a:t>
            </a:r>
            <a:endParaRPr lang="ko-KR" altLang="en-US" sz="2000" spc="300" dirty="0">
              <a:gradFill>
                <a:gsLst>
                  <a:gs pos="0">
                    <a:srgbClr val="C00000"/>
                  </a:gs>
                  <a:gs pos="100000">
                    <a:srgbClr val="C00000"/>
                  </a:gs>
                </a:gsLst>
                <a:lin ang="5400000" scaled="0"/>
              </a:gradFill>
              <a:latin typeface="나눔고딕" pitchFamily="50" charset="-127"/>
              <a:ea typeface="나눔고딕" pitchFamily="50" charset="-127"/>
            </a:endParaRPr>
          </a:p>
        </p:txBody>
      </p:sp>
      <p:pic>
        <p:nvPicPr>
          <p:cNvPr id="4" name="그림 3"/>
          <p:cNvPicPr>
            <a:picLocks noChangeAspect="1"/>
          </p:cNvPicPr>
          <p:nvPr/>
        </p:nvPicPr>
        <p:blipFill>
          <a:blip r:embed="rId3"/>
          <a:stretch>
            <a:fillRect/>
          </a:stretch>
        </p:blipFill>
        <p:spPr>
          <a:xfrm>
            <a:off x="1976284" y="1193528"/>
            <a:ext cx="5900745" cy="5527947"/>
          </a:xfrm>
          <a:prstGeom prst="rect">
            <a:avLst/>
          </a:prstGeom>
        </p:spPr>
      </p:pic>
      <p:sp>
        <p:nvSpPr>
          <p:cNvPr id="5" name="TextBox 4"/>
          <p:cNvSpPr txBox="1"/>
          <p:nvPr/>
        </p:nvSpPr>
        <p:spPr>
          <a:xfrm>
            <a:off x="8752378" y="6483351"/>
            <a:ext cx="648103" cy="338554"/>
          </a:xfrm>
          <a:prstGeom prst="rect">
            <a:avLst/>
          </a:prstGeom>
          <a:noFill/>
        </p:spPr>
        <p:txBody>
          <a:bodyPr wrap="square" rtlCol="0">
            <a:spAutoFit/>
          </a:bodyPr>
          <a:lstStyle/>
          <a:p>
            <a:r>
              <a:rPr lang="en-US" altLang="ko-KR" sz="1600" dirty="0" smtClean="0">
                <a:solidFill>
                  <a:schemeClr val="bg1">
                    <a:lumMod val="50000"/>
                  </a:schemeClr>
                </a:solidFill>
              </a:rPr>
              <a:t>/28</a:t>
            </a:r>
            <a:endParaRPr lang="ko-KR" altLang="en-US" sz="1600" dirty="0">
              <a:solidFill>
                <a:schemeClr val="bg1">
                  <a:lumMod val="50000"/>
                </a:schemeClr>
              </a:solidFill>
            </a:endParaRPr>
          </a:p>
        </p:txBody>
      </p:sp>
    </p:spTree>
    <p:extLst>
      <p:ext uri="{BB962C8B-B14F-4D97-AF65-F5344CB8AC3E}">
        <p14:creationId xmlns:p14="http://schemas.microsoft.com/office/powerpoint/2010/main" val="428085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24</a:t>
            </a:fld>
            <a:endParaRPr lang="ko-KR" altLang="en-US"/>
          </a:p>
        </p:txBody>
      </p:sp>
      <p:sp>
        <p:nvSpPr>
          <p:cNvPr id="3" name="TextBox 2"/>
          <p:cNvSpPr txBox="1"/>
          <p:nvPr/>
        </p:nvSpPr>
        <p:spPr>
          <a:xfrm>
            <a:off x="191542" y="437321"/>
            <a:ext cx="6612706" cy="646331"/>
          </a:xfrm>
          <a:prstGeom prst="rect">
            <a:avLst/>
          </a:prstGeom>
          <a:noFill/>
        </p:spPr>
        <p:txBody>
          <a:bodyPr wrap="square" rtlCol="0">
            <a:spAutoFit/>
          </a:bodyPr>
          <a:lstStyle/>
          <a:p>
            <a:pPr>
              <a:lnSpc>
                <a:spcPct val="90000"/>
              </a:lnSpc>
            </a:pPr>
            <a:r>
              <a:rPr lang="en-US" altLang="ko-KR" sz="2000" spc="300" dirty="0" smtClean="0">
                <a:gradFill>
                  <a:gsLst>
                    <a:gs pos="0">
                      <a:srgbClr val="C00000"/>
                    </a:gs>
                    <a:gs pos="100000">
                      <a:srgbClr val="C00000"/>
                    </a:gs>
                  </a:gsLst>
                  <a:lin ang="5400000" scaled="0"/>
                </a:gradFill>
                <a:latin typeface="나눔고딕" pitchFamily="50" charset="-127"/>
                <a:ea typeface="나눔고딕" pitchFamily="50" charset="-127"/>
              </a:rPr>
              <a:t>Application Block Diagram (</a:t>
            </a:r>
            <a:r>
              <a:rPr lang="en-US" altLang="ko-KR" sz="2000" spc="300" dirty="0" err="1" smtClean="0">
                <a:gradFill>
                  <a:gsLst>
                    <a:gs pos="0">
                      <a:srgbClr val="C00000"/>
                    </a:gs>
                    <a:gs pos="100000">
                      <a:srgbClr val="C00000"/>
                    </a:gs>
                  </a:gsLst>
                  <a:lin ang="5400000" scaled="0"/>
                </a:gradFill>
                <a:latin typeface="나눔고딕" pitchFamily="50" charset="-127"/>
                <a:ea typeface="나눔고딕" pitchFamily="50" charset="-127"/>
              </a:rPr>
              <a:t>forgottenPassword</a:t>
            </a:r>
            <a:r>
              <a:rPr lang="en-US" altLang="ko-KR" sz="2000" spc="300" dirty="0" smtClean="0">
                <a:gradFill>
                  <a:gsLst>
                    <a:gs pos="0">
                      <a:srgbClr val="C00000"/>
                    </a:gs>
                    <a:gs pos="100000">
                      <a:srgbClr val="C00000"/>
                    </a:gs>
                  </a:gsLst>
                  <a:lin ang="5400000" scaled="0"/>
                </a:gradFill>
                <a:latin typeface="나눔고딕" pitchFamily="50" charset="-127"/>
                <a:ea typeface="나눔고딕" pitchFamily="50" charset="-127"/>
              </a:rPr>
              <a:t>)</a:t>
            </a:r>
            <a:endParaRPr lang="ko-KR" altLang="en-US" sz="2000" spc="300" dirty="0">
              <a:gradFill>
                <a:gsLst>
                  <a:gs pos="0">
                    <a:srgbClr val="C00000"/>
                  </a:gs>
                  <a:gs pos="100000">
                    <a:srgbClr val="C00000"/>
                  </a:gs>
                </a:gsLst>
                <a:lin ang="5400000" scaled="0"/>
              </a:gradFill>
              <a:latin typeface="나눔고딕" pitchFamily="50" charset="-127"/>
              <a:ea typeface="나눔고딕" pitchFamily="50" charset="-127"/>
            </a:endParaRPr>
          </a:p>
        </p:txBody>
      </p:sp>
      <p:pic>
        <p:nvPicPr>
          <p:cNvPr id="4" name="그림 3"/>
          <p:cNvPicPr>
            <a:picLocks noChangeAspect="1"/>
          </p:cNvPicPr>
          <p:nvPr/>
        </p:nvPicPr>
        <p:blipFill>
          <a:blip r:embed="rId3"/>
          <a:stretch>
            <a:fillRect/>
          </a:stretch>
        </p:blipFill>
        <p:spPr>
          <a:xfrm>
            <a:off x="2444206" y="1270482"/>
            <a:ext cx="4195954" cy="5587518"/>
          </a:xfrm>
          <a:prstGeom prst="rect">
            <a:avLst/>
          </a:prstGeom>
        </p:spPr>
      </p:pic>
      <p:sp>
        <p:nvSpPr>
          <p:cNvPr id="5" name="TextBox 4"/>
          <p:cNvSpPr txBox="1"/>
          <p:nvPr/>
        </p:nvSpPr>
        <p:spPr>
          <a:xfrm>
            <a:off x="8752378" y="6483351"/>
            <a:ext cx="648103" cy="338554"/>
          </a:xfrm>
          <a:prstGeom prst="rect">
            <a:avLst/>
          </a:prstGeom>
          <a:noFill/>
        </p:spPr>
        <p:txBody>
          <a:bodyPr wrap="square" rtlCol="0">
            <a:spAutoFit/>
          </a:bodyPr>
          <a:lstStyle/>
          <a:p>
            <a:r>
              <a:rPr lang="en-US" altLang="ko-KR" sz="1600" dirty="0" smtClean="0">
                <a:solidFill>
                  <a:schemeClr val="bg1">
                    <a:lumMod val="50000"/>
                  </a:schemeClr>
                </a:solidFill>
              </a:rPr>
              <a:t>/28</a:t>
            </a:r>
            <a:endParaRPr lang="ko-KR" altLang="en-US" sz="1600" dirty="0">
              <a:solidFill>
                <a:schemeClr val="bg1">
                  <a:lumMod val="50000"/>
                </a:schemeClr>
              </a:solidFill>
            </a:endParaRPr>
          </a:p>
        </p:txBody>
      </p:sp>
    </p:spTree>
    <p:extLst>
      <p:ext uri="{BB962C8B-B14F-4D97-AF65-F5344CB8AC3E}">
        <p14:creationId xmlns:p14="http://schemas.microsoft.com/office/powerpoint/2010/main" val="2362703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25</a:t>
            </a:fld>
            <a:endParaRPr lang="ko-KR" altLang="en-US"/>
          </a:p>
        </p:txBody>
      </p:sp>
      <p:sp>
        <p:nvSpPr>
          <p:cNvPr id="3" name="TextBox 2"/>
          <p:cNvSpPr txBox="1"/>
          <p:nvPr/>
        </p:nvSpPr>
        <p:spPr>
          <a:xfrm>
            <a:off x="191542" y="437321"/>
            <a:ext cx="5676602" cy="369332"/>
          </a:xfrm>
          <a:prstGeom prst="rect">
            <a:avLst/>
          </a:prstGeom>
          <a:noFill/>
        </p:spPr>
        <p:txBody>
          <a:bodyPr wrap="square" rtlCol="0">
            <a:spAutoFit/>
          </a:bodyPr>
          <a:lstStyle/>
          <a:p>
            <a:pPr>
              <a:lnSpc>
                <a:spcPct val="90000"/>
              </a:lnSpc>
            </a:pPr>
            <a:r>
              <a:rPr lang="en-US" altLang="ko-KR" sz="2000" spc="300" dirty="0" smtClean="0">
                <a:gradFill>
                  <a:gsLst>
                    <a:gs pos="0">
                      <a:srgbClr val="C00000"/>
                    </a:gs>
                    <a:gs pos="100000">
                      <a:srgbClr val="C00000"/>
                    </a:gs>
                  </a:gsLst>
                  <a:lin ang="5400000" scaled="0"/>
                </a:gradFill>
                <a:latin typeface="나눔고딕" pitchFamily="50" charset="-127"/>
                <a:ea typeface="나눔고딕" pitchFamily="50" charset="-127"/>
              </a:rPr>
              <a:t>Application (Search map)</a:t>
            </a:r>
            <a:endParaRPr lang="ko-KR" altLang="en-US" sz="2000" spc="300" dirty="0">
              <a:gradFill>
                <a:gsLst>
                  <a:gs pos="0">
                    <a:srgbClr val="C00000"/>
                  </a:gs>
                  <a:gs pos="100000">
                    <a:srgbClr val="C00000"/>
                  </a:gs>
                </a:gsLst>
                <a:lin ang="5400000" scaled="0"/>
              </a:gradFill>
              <a:latin typeface="나눔고딕" pitchFamily="50" charset="-127"/>
              <a:ea typeface="나눔고딕" pitchFamily="50" charset="-127"/>
            </a:endParaRPr>
          </a:p>
        </p:txBody>
      </p:sp>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270482"/>
            <a:ext cx="2390434" cy="4780866"/>
          </a:xfrm>
          <a:prstGeom prst="rect">
            <a:avLst/>
          </a:prstGeom>
        </p:spPr>
      </p:pic>
      <p:pic>
        <p:nvPicPr>
          <p:cNvPr id="5" name="그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3779478">
            <a:off x="2720084" y="5182936"/>
            <a:ext cx="1154044" cy="1154044"/>
          </a:xfrm>
          <a:prstGeom prst="rect">
            <a:avLst/>
          </a:prstGeom>
        </p:spPr>
      </p:pic>
      <p:pic>
        <p:nvPicPr>
          <p:cNvPr id="6" name="그림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502073">
            <a:off x="3289654" y="1281501"/>
            <a:ext cx="2094116" cy="2164807"/>
          </a:xfrm>
          <a:prstGeom prst="rect">
            <a:avLst/>
          </a:prstGeom>
        </p:spPr>
      </p:pic>
      <p:pic>
        <p:nvPicPr>
          <p:cNvPr id="7" name="그림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61286" y="1263818"/>
            <a:ext cx="2390435" cy="4780870"/>
          </a:xfrm>
          <a:prstGeom prst="rect">
            <a:avLst/>
          </a:prstGeom>
        </p:spPr>
      </p:pic>
      <p:sp>
        <p:nvSpPr>
          <p:cNvPr id="8" name="직사각형 7"/>
          <p:cNvSpPr/>
          <p:nvPr/>
        </p:nvSpPr>
        <p:spPr>
          <a:xfrm>
            <a:off x="438625" y="5157192"/>
            <a:ext cx="2592288" cy="504056"/>
          </a:xfrm>
          <a:prstGeom prst="rect">
            <a:avLst/>
          </a:prstGeom>
          <a:noFill/>
          <a:ln w="1111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p:cNvSpPr txBox="1"/>
          <p:nvPr/>
        </p:nvSpPr>
        <p:spPr>
          <a:xfrm>
            <a:off x="8752378" y="6483351"/>
            <a:ext cx="648103" cy="338554"/>
          </a:xfrm>
          <a:prstGeom prst="rect">
            <a:avLst/>
          </a:prstGeom>
          <a:noFill/>
        </p:spPr>
        <p:txBody>
          <a:bodyPr wrap="square" rtlCol="0">
            <a:spAutoFit/>
          </a:bodyPr>
          <a:lstStyle/>
          <a:p>
            <a:r>
              <a:rPr lang="en-US" altLang="ko-KR" sz="1600" dirty="0" smtClean="0">
                <a:solidFill>
                  <a:schemeClr val="bg1">
                    <a:lumMod val="50000"/>
                  </a:schemeClr>
                </a:solidFill>
              </a:rPr>
              <a:t>/28</a:t>
            </a:r>
            <a:endParaRPr lang="ko-KR" altLang="en-US" sz="1600" dirty="0">
              <a:solidFill>
                <a:schemeClr val="bg1">
                  <a:lumMod val="50000"/>
                </a:schemeClr>
              </a:solidFill>
            </a:endParaRPr>
          </a:p>
        </p:txBody>
      </p:sp>
    </p:spTree>
    <p:extLst>
      <p:ext uri="{BB962C8B-B14F-4D97-AF65-F5344CB8AC3E}">
        <p14:creationId xmlns:p14="http://schemas.microsoft.com/office/powerpoint/2010/main" val="1280176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10000" decel="18000" fill="hold" nodeType="clickEffect">
                                  <p:stCondLst>
                                    <p:cond delay="0"/>
                                  </p:stCondLst>
                                  <p:childTnLst>
                                    <p:animMotion origin="layout" path="M 0.18646 0.14283 L 0.18646 0.14306 C 0.18159 0.13936 0.17691 0.13542 0.17187 0.13241 C 0.16875 0.13033 0.16527 0.1294 0.16198 0.12801 C 0.15902 0.12639 0.15607 0.12477 0.15312 0.12338 C 0.14635 0.12061 0.13663 0.11737 0.12968 0.11598 C 0.12604 0.11528 0.12222 0.11505 0.11857 0.11459 C 0.11458 0.1132 0.11041 0.11135 0.10642 0.11019 C 0.10382 0.1095 0.10121 0.1095 0.09861 0.10857 C 0.0967 0.10811 0.09479 0.10672 0.09305 0.10579 C 0.08923 0.10348 0.08541 0.10116 0.08194 0.09838 C 0.07517 0.09283 0.07812 0.09538 0.07309 0.09098 C 0.071 0.08311 0.07326 0.08936 0.06857 0.08195 C 0.06771 0.08056 0.06736 0.07894 0.06632 0.07755 C 0.0651 0.07593 0.06319 0.07477 0.06198 0.07315 C 0.06093 0.07176 0.06041 0.07014 0.05972 0.06875 C 0.05868 0.06667 0.05764 0.06459 0.05642 0.06274 C 0.05503 0.06112 0.0533 0.05996 0.05191 0.05834 C 0.04566 0.05116 0.05191 0.05602 0.04409 0.05093 C 0.0434 0.04885 0.04288 0.04676 0.04201 0.04491 C 0.03975 0.04121 0.03593 0.0375 0.03298 0.03473 C 0.0309 0.03264 0.02864 0.03056 0.02639 0.02871 C 0.025 0.02755 0.02343 0.02686 0.02187 0.0257 C 0.01961 0.02385 0.01736 0.022 0.01527 0.01991 C 0.01336 0.01783 0.00972 0.01413 0.00746 0.0125 C -0.00868 -4.81481E-6 0.01215 0.01621 -0.00035 0.00788 C -0.00157 0.00718 -0.00243 0.00602 -0.00365 0.0051 C -0.00834 0.00139 -0.00799 0.0044 -0.00799 0.0007 L -0.00799 0.00093 " pathEditMode="relative" rAng="0" ptsTypes="AAAAAAAAAAAAAAAAAAAAAAAAAAAAA">
                                      <p:cBhvr>
                                        <p:cTn id="6" dur="500" fill="hold"/>
                                        <p:tgtEl>
                                          <p:spTgt spid="5"/>
                                        </p:tgtEl>
                                        <p:attrNameLst>
                                          <p:attrName>ppt_x</p:attrName>
                                          <p:attrName>ppt_y</p:attrName>
                                        </p:attrNameLst>
                                      </p:cBhvr>
                                      <p:rCtr x="-9740" y="-71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26</a:t>
            </a:fld>
            <a:endParaRPr lang="ko-KR" altLang="en-US"/>
          </a:p>
        </p:txBody>
      </p:sp>
      <p:sp>
        <p:nvSpPr>
          <p:cNvPr id="3" name="TextBox 2"/>
          <p:cNvSpPr txBox="1"/>
          <p:nvPr/>
        </p:nvSpPr>
        <p:spPr>
          <a:xfrm>
            <a:off x="191542" y="437321"/>
            <a:ext cx="5676602" cy="369332"/>
          </a:xfrm>
          <a:prstGeom prst="rect">
            <a:avLst/>
          </a:prstGeom>
          <a:noFill/>
        </p:spPr>
        <p:txBody>
          <a:bodyPr wrap="square" rtlCol="0">
            <a:spAutoFit/>
          </a:bodyPr>
          <a:lstStyle/>
          <a:p>
            <a:pPr>
              <a:lnSpc>
                <a:spcPct val="90000"/>
              </a:lnSpc>
            </a:pPr>
            <a:r>
              <a:rPr lang="en-US" altLang="ko-KR" sz="2000" spc="300" dirty="0" smtClean="0">
                <a:gradFill>
                  <a:gsLst>
                    <a:gs pos="0">
                      <a:srgbClr val="C00000"/>
                    </a:gs>
                    <a:gs pos="100000">
                      <a:srgbClr val="C00000"/>
                    </a:gs>
                  </a:gsLst>
                  <a:lin ang="5400000" scaled="0"/>
                </a:gradFill>
                <a:latin typeface="나눔고딕" pitchFamily="50" charset="-127"/>
                <a:ea typeface="나눔고딕" pitchFamily="50" charset="-127"/>
              </a:rPr>
              <a:t>Application (Demo)</a:t>
            </a:r>
            <a:endParaRPr lang="ko-KR" altLang="en-US" sz="2000" spc="300" dirty="0">
              <a:gradFill>
                <a:gsLst>
                  <a:gs pos="0">
                    <a:srgbClr val="C00000"/>
                  </a:gs>
                  <a:gs pos="100000">
                    <a:srgbClr val="C00000"/>
                  </a:gs>
                </a:gsLst>
                <a:lin ang="5400000" scaled="0"/>
              </a:gradFill>
              <a:latin typeface="나눔고딕" pitchFamily="50" charset="-127"/>
              <a:ea typeface="나눔고딕" pitchFamily="50" charset="-127"/>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303" y="1651041"/>
            <a:ext cx="4473394" cy="4473394"/>
          </a:xfrm>
          <a:prstGeom prst="rect">
            <a:avLst/>
          </a:prstGeom>
        </p:spPr>
      </p:pic>
      <p:sp>
        <p:nvSpPr>
          <p:cNvPr id="5" name="TextBox 4"/>
          <p:cNvSpPr txBox="1"/>
          <p:nvPr/>
        </p:nvSpPr>
        <p:spPr>
          <a:xfrm>
            <a:off x="8752378" y="6483351"/>
            <a:ext cx="648103" cy="338554"/>
          </a:xfrm>
          <a:prstGeom prst="rect">
            <a:avLst/>
          </a:prstGeom>
          <a:noFill/>
        </p:spPr>
        <p:txBody>
          <a:bodyPr wrap="square" rtlCol="0">
            <a:spAutoFit/>
          </a:bodyPr>
          <a:lstStyle/>
          <a:p>
            <a:r>
              <a:rPr lang="en-US" altLang="ko-KR" sz="1600" dirty="0" smtClean="0">
                <a:solidFill>
                  <a:schemeClr val="bg1">
                    <a:lumMod val="50000"/>
                  </a:schemeClr>
                </a:solidFill>
              </a:rPr>
              <a:t>/28</a:t>
            </a:r>
            <a:endParaRPr lang="ko-KR" altLang="en-US" sz="1600" dirty="0">
              <a:solidFill>
                <a:schemeClr val="bg1">
                  <a:lumMod val="50000"/>
                </a:schemeClr>
              </a:solidFill>
            </a:endParaRPr>
          </a:p>
        </p:txBody>
      </p:sp>
    </p:spTree>
    <p:extLst>
      <p:ext uri="{BB962C8B-B14F-4D97-AF65-F5344CB8AC3E}">
        <p14:creationId xmlns:p14="http://schemas.microsoft.com/office/powerpoint/2010/main" val="2675566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27</a:t>
            </a:fld>
            <a:endParaRPr lang="ko-KR" altLang="en-US"/>
          </a:p>
        </p:txBody>
      </p:sp>
    </p:spTree>
    <p:extLst>
      <p:ext uri="{BB962C8B-B14F-4D97-AF65-F5344CB8AC3E}">
        <p14:creationId xmlns:p14="http://schemas.microsoft.com/office/powerpoint/2010/main" val="1691518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3</a:t>
            </a:fld>
            <a:endParaRPr lang="ko-KR" altLang="en-US"/>
          </a:p>
        </p:txBody>
      </p:sp>
      <p:sp>
        <p:nvSpPr>
          <p:cNvPr id="3" name="TextBox 2"/>
          <p:cNvSpPr txBox="1"/>
          <p:nvPr/>
        </p:nvSpPr>
        <p:spPr>
          <a:xfrm>
            <a:off x="251520" y="3566875"/>
            <a:ext cx="7114480" cy="1348061"/>
          </a:xfrm>
          <a:prstGeom prst="rect">
            <a:avLst/>
          </a:prstGeom>
          <a:noFill/>
        </p:spPr>
        <p:txBody>
          <a:bodyPr wrap="square" rtlCol="0">
            <a:spAutoFit/>
          </a:bodyPr>
          <a:lstStyle/>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W</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eb &amp; </a:t>
            </a: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S</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erver </a:t>
            </a: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B</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lock </a:t>
            </a: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D</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iagram</a:t>
            </a:r>
            <a:endParaRPr lang="ko-KR" altLang="en-US"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
        <p:nvSpPr>
          <p:cNvPr id="4" name="TextBox 3"/>
          <p:cNvSpPr txBox="1"/>
          <p:nvPr/>
        </p:nvSpPr>
        <p:spPr>
          <a:xfrm>
            <a:off x="8752378" y="6483351"/>
            <a:ext cx="648103" cy="338554"/>
          </a:xfrm>
          <a:prstGeom prst="rect">
            <a:avLst/>
          </a:prstGeom>
          <a:noFill/>
        </p:spPr>
        <p:txBody>
          <a:bodyPr wrap="square" rtlCol="0">
            <a:spAutoFit/>
          </a:bodyPr>
          <a:lstStyle/>
          <a:p>
            <a:r>
              <a:rPr lang="en-US" altLang="ko-KR" sz="1600" dirty="0" smtClean="0">
                <a:solidFill>
                  <a:schemeClr val="bg1">
                    <a:lumMod val="50000"/>
                  </a:schemeClr>
                </a:solidFill>
              </a:rPr>
              <a:t>/28</a:t>
            </a:r>
            <a:endParaRPr lang="ko-KR" altLang="en-US" sz="1600" dirty="0">
              <a:solidFill>
                <a:schemeClr val="bg1">
                  <a:lumMod val="50000"/>
                </a:schemeClr>
              </a:solidFill>
            </a:endParaRPr>
          </a:p>
        </p:txBody>
      </p:sp>
    </p:spTree>
    <p:extLst>
      <p:ext uri="{BB962C8B-B14F-4D97-AF65-F5344CB8AC3E}">
        <p14:creationId xmlns:p14="http://schemas.microsoft.com/office/powerpoint/2010/main" val="2183016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4</a:t>
            </a:fld>
            <a:endParaRPr lang="ko-KR" altLang="en-US"/>
          </a:p>
        </p:txBody>
      </p:sp>
      <p:sp>
        <p:nvSpPr>
          <p:cNvPr id="3" name="TextBox 2"/>
          <p:cNvSpPr txBox="1"/>
          <p:nvPr/>
        </p:nvSpPr>
        <p:spPr>
          <a:xfrm>
            <a:off x="162804" y="531756"/>
            <a:ext cx="7114480" cy="380104"/>
          </a:xfrm>
          <a:prstGeom prst="rect">
            <a:avLst/>
          </a:prstGeom>
          <a:noFill/>
        </p:spPr>
        <p:txBody>
          <a:bodyPr wrap="square" rtlCol="0">
            <a:spAutoFit/>
          </a:bodyPr>
          <a:lstStyle/>
          <a:p>
            <a:pPr>
              <a:lnSpc>
                <a:spcPct val="85000"/>
              </a:lnSpc>
            </a:pP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Web Block Diagram- sign up</a:t>
            </a:r>
            <a:endParaRPr lang="ko-KR" altLang="en-US" sz="22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endParaRPr>
          </a:p>
        </p:txBody>
      </p:sp>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8971" y="1088294"/>
            <a:ext cx="4804899" cy="5572539"/>
          </a:xfrm>
          <a:prstGeom prst="rect">
            <a:avLst/>
          </a:prstGeom>
        </p:spPr>
      </p:pic>
      <p:sp>
        <p:nvSpPr>
          <p:cNvPr id="5" name="TextBox 4"/>
          <p:cNvSpPr txBox="1"/>
          <p:nvPr/>
        </p:nvSpPr>
        <p:spPr>
          <a:xfrm>
            <a:off x="8752378" y="6494502"/>
            <a:ext cx="648103" cy="338554"/>
          </a:xfrm>
          <a:prstGeom prst="rect">
            <a:avLst/>
          </a:prstGeom>
          <a:noFill/>
        </p:spPr>
        <p:txBody>
          <a:bodyPr wrap="square" rtlCol="0">
            <a:spAutoFit/>
          </a:bodyPr>
          <a:lstStyle/>
          <a:p>
            <a:r>
              <a:rPr lang="en-US" altLang="ko-KR" sz="1600" dirty="0" smtClean="0">
                <a:solidFill>
                  <a:schemeClr val="bg1">
                    <a:lumMod val="50000"/>
                  </a:schemeClr>
                </a:solidFill>
              </a:rPr>
              <a:t>/28</a:t>
            </a:r>
            <a:endParaRPr lang="ko-KR" altLang="en-US" sz="1600" dirty="0">
              <a:solidFill>
                <a:schemeClr val="bg1">
                  <a:lumMod val="50000"/>
                </a:schemeClr>
              </a:solidFill>
            </a:endParaRPr>
          </a:p>
        </p:txBody>
      </p:sp>
    </p:spTree>
    <p:extLst>
      <p:ext uri="{BB962C8B-B14F-4D97-AF65-F5344CB8AC3E}">
        <p14:creationId xmlns:p14="http://schemas.microsoft.com/office/powerpoint/2010/main" val="1348780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5</a:t>
            </a:fld>
            <a:endParaRPr lang="ko-KR" altLang="en-US"/>
          </a:p>
        </p:txBody>
      </p:sp>
      <p:sp>
        <p:nvSpPr>
          <p:cNvPr id="3" name="TextBox 2"/>
          <p:cNvSpPr txBox="1"/>
          <p:nvPr/>
        </p:nvSpPr>
        <p:spPr>
          <a:xfrm>
            <a:off x="162804" y="531756"/>
            <a:ext cx="7114480" cy="380104"/>
          </a:xfrm>
          <a:prstGeom prst="rect">
            <a:avLst/>
          </a:prstGeom>
          <a:noFill/>
        </p:spPr>
        <p:txBody>
          <a:bodyPr wrap="square" rtlCol="0">
            <a:spAutoFit/>
          </a:bodyPr>
          <a:lstStyle/>
          <a:p>
            <a:pPr>
              <a:lnSpc>
                <a:spcPct val="85000"/>
              </a:lnSpc>
            </a:pP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Server Block Diagram- sign up</a:t>
            </a:r>
            <a:endParaRPr lang="ko-KR" altLang="en-US" sz="22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endParaRPr>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165" y="1252602"/>
            <a:ext cx="5425669" cy="5605397"/>
          </a:xfrm>
          <a:prstGeom prst="rect">
            <a:avLst/>
          </a:prstGeom>
        </p:spPr>
      </p:pic>
      <p:sp>
        <p:nvSpPr>
          <p:cNvPr id="6" name="TextBox 5"/>
          <p:cNvSpPr txBox="1"/>
          <p:nvPr/>
        </p:nvSpPr>
        <p:spPr>
          <a:xfrm>
            <a:off x="8752378" y="6483351"/>
            <a:ext cx="648103" cy="338554"/>
          </a:xfrm>
          <a:prstGeom prst="rect">
            <a:avLst/>
          </a:prstGeom>
          <a:noFill/>
        </p:spPr>
        <p:txBody>
          <a:bodyPr wrap="square" rtlCol="0">
            <a:spAutoFit/>
          </a:bodyPr>
          <a:lstStyle/>
          <a:p>
            <a:r>
              <a:rPr lang="en-US" altLang="ko-KR" sz="1600" dirty="0" smtClean="0">
                <a:solidFill>
                  <a:schemeClr val="bg1">
                    <a:lumMod val="50000"/>
                  </a:schemeClr>
                </a:solidFill>
              </a:rPr>
              <a:t>/28</a:t>
            </a:r>
            <a:endParaRPr lang="ko-KR" altLang="en-US" sz="1600" dirty="0">
              <a:solidFill>
                <a:schemeClr val="bg1">
                  <a:lumMod val="50000"/>
                </a:schemeClr>
              </a:solidFill>
            </a:endParaRPr>
          </a:p>
        </p:txBody>
      </p:sp>
    </p:spTree>
    <p:extLst>
      <p:ext uri="{BB962C8B-B14F-4D97-AF65-F5344CB8AC3E}">
        <p14:creationId xmlns:p14="http://schemas.microsoft.com/office/powerpoint/2010/main" val="7477072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6</a:t>
            </a:fld>
            <a:endParaRPr lang="ko-KR" altLang="en-US"/>
          </a:p>
        </p:txBody>
      </p:sp>
      <p:sp>
        <p:nvSpPr>
          <p:cNvPr id="3" name="TextBox 2"/>
          <p:cNvSpPr txBox="1"/>
          <p:nvPr/>
        </p:nvSpPr>
        <p:spPr>
          <a:xfrm>
            <a:off x="162804" y="531756"/>
            <a:ext cx="7114480" cy="380104"/>
          </a:xfrm>
          <a:prstGeom prst="rect">
            <a:avLst/>
          </a:prstGeom>
          <a:noFill/>
        </p:spPr>
        <p:txBody>
          <a:bodyPr wrap="square" rtlCol="0">
            <a:spAutoFit/>
          </a:bodyPr>
          <a:lstStyle/>
          <a:p>
            <a:pPr>
              <a:lnSpc>
                <a:spcPct val="85000"/>
              </a:lnSpc>
            </a:pP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Web Block Diagram – history data</a:t>
            </a:r>
            <a:endParaRPr lang="ko-KR" altLang="en-US" sz="22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5614" y="1143118"/>
            <a:ext cx="5327096" cy="5517715"/>
          </a:xfrm>
          <a:prstGeom prst="rect">
            <a:avLst/>
          </a:prstGeom>
        </p:spPr>
      </p:pic>
      <p:sp>
        <p:nvSpPr>
          <p:cNvPr id="5" name="TextBox 4"/>
          <p:cNvSpPr txBox="1"/>
          <p:nvPr/>
        </p:nvSpPr>
        <p:spPr>
          <a:xfrm>
            <a:off x="8752378" y="6483351"/>
            <a:ext cx="648103" cy="338554"/>
          </a:xfrm>
          <a:prstGeom prst="rect">
            <a:avLst/>
          </a:prstGeom>
          <a:noFill/>
        </p:spPr>
        <p:txBody>
          <a:bodyPr wrap="square" rtlCol="0">
            <a:spAutoFit/>
          </a:bodyPr>
          <a:lstStyle/>
          <a:p>
            <a:r>
              <a:rPr lang="en-US" altLang="ko-KR" sz="1600" dirty="0" smtClean="0">
                <a:solidFill>
                  <a:schemeClr val="bg1">
                    <a:lumMod val="50000"/>
                  </a:schemeClr>
                </a:solidFill>
              </a:rPr>
              <a:t>/28</a:t>
            </a:r>
            <a:endParaRPr lang="ko-KR" altLang="en-US" sz="1600" dirty="0">
              <a:solidFill>
                <a:schemeClr val="bg1">
                  <a:lumMod val="50000"/>
                </a:schemeClr>
              </a:solidFill>
            </a:endParaRPr>
          </a:p>
        </p:txBody>
      </p:sp>
    </p:spTree>
    <p:extLst>
      <p:ext uri="{BB962C8B-B14F-4D97-AF65-F5344CB8AC3E}">
        <p14:creationId xmlns:p14="http://schemas.microsoft.com/office/powerpoint/2010/main" val="1407678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7</a:t>
            </a:fld>
            <a:endParaRPr lang="ko-KR" altLang="en-US"/>
          </a:p>
        </p:txBody>
      </p:sp>
      <p:sp>
        <p:nvSpPr>
          <p:cNvPr id="3" name="TextBox 2"/>
          <p:cNvSpPr txBox="1"/>
          <p:nvPr/>
        </p:nvSpPr>
        <p:spPr>
          <a:xfrm>
            <a:off x="162803" y="531756"/>
            <a:ext cx="7703541" cy="380104"/>
          </a:xfrm>
          <a:prstGeom prst="rect">
            <a:avLst/>
          </a:prstGeom>
          <a:noFill/>
        </p:spPr>
        <p:txBody>
          <a:bodyPr wrap="square" rtlCol="0">
            <a:spAutoFit/>
          </a:bodyPr>
          <a:lstStyle/>
          <a:p>
            <a:pPr>
              <a:lnSpc>
                <a:spcPct val="85000"/>
              </a:lnSpc>
            </a:pP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Server Block Diagram – history data</a:t>
            </a:r>
            <a:endParaRPr lang="ko-KR" altLang="en-US" sz="22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endParaRPr>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160" y="1333659"/>
            <a:ext cx="7018628" cy="5509737"/>
          </a:xfrm>
          <a:prstGeom prst="rect">
            <a:avLst/>
          </a:prstGeom>
        </p:spPr>
      </p:pic>
      <p:sp>
        <p:nvSpPr>
          <p:cNvPr id="6" name="TextBox 5"/>
          <p:cNvSpPr txBox="1"/>
          <p:nvPr/>
        </p:nvSpPr>
        <p:spPr>
          <a:xfrm>
            <a:off x="8752378" y="6483351"/>
            <a:ext cx="648103" cy="338554"/>
          </a:xfrm>
          <a:prstGeom prst="rect">
            <a:avLst/>
          </a:prstGeom>
          <a:noFill/>
        </p:spPr>
        <p:txBody>
          <a:bodyPr wrap="square" rtlCol="0">
            <a:spAutoFit/>
          </a:bodyPr>
          <a:lstStyle/>
          <a:p>
            <a:r>
              <a:rPr lang="en-US" altLang="ko-KR" sz="1600" dirty="0" smtClean="0">
                <a:solidFill>
                  <a:schemeClr val="bg1">
                    <a:lumMod val="50000"/>
                  </a:schemeClr>
                </a:solidFill>
              </a:rPr>
              <a:t>/28</a:t>
            </a:r>
            <a:endParaRPr lang="ko-KR" altLang="en-US" sz="1600" dirty="0">
              <a:solidFill>
                <a:schemeClr val="bg1">
                  <a:lumMod val="50000"/>
                </a:schemeClr>
              </a:solidFill>
            </a:endParaRPr>
          </a:p>
        </p:txBody>
      </p:sp>
    </p:spTree>
    <p:extLst>
      <p:ext uri="{BB962C8B-B14F-4D97-AF65-F5344CB8AC3E}">
        <p14:creationId xmlns:p14="http://schemas.microsoft.com/office/powerpoint/2010/main" val="3290221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8</a:t>
            </a:fld>
            <a:endParaRPr lang="ko-KR" altLang="en-US"/>
          </a:p>
        </p:txBody>
      </p:sp>
      <p:sp>
        <p:nvSpPr>
          <p:cNvPr id="3" name="TextBox 2"/>
          <p:cNvSpPr txBox="1"/>
          <p:nvPr/>
        </p:nvSpPr>
        <p:spPr>
          <a:xfrm>
            <a:off x="251520" y="3566875"/>
            <a:ext cx="7114480" cy="720197"/>
          </a:xfrm>
          <a:prstGeom prst="rect">
            <a:avLst/>
          </a:prstGeom>
          <a:noFill/>
        </p:spPr>
        <p:txBody>
          <a:bodyPr wrap="square" rtlCol="0">
            <a:spAutoFit/>
          </a:bodyPr>
          <a:lstStyle/>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W</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eb </a:t>
            </a: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lient</a:t>
            </a:r>
            <a:endParaRPr lang="ko-KR" altLang="en-US"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
        <p:nvSpPr>
          <p:cNvPr id="4" name="TextBox 3"/>
          <p:cNvSpPr txBox="1"/>
          <p:nvPr/>
        </p:nvSpPr>
        <p:spPr>
          <a:xfrm>
            <a:off x="8752378" y="6483351"/>
            <a:ext cx="648103" cy="338554"/>
          </a:xfrm>
          <a:prstGeom prst="rect">
            <a:avLst/>
          </a:prstGeom>
          <a:noFill/>
        </p:spPr>
        <p:txBody>
          <a:bodyPr wrap="square" rtlCol="0">
            <a:spAutoFit/>
          </a:bodyPr>
          <a:lstStyle/>
          <a:p>
            <a:r>
              <a:rPr lang="en-US" altLang="ko-KR" sz="1600" dirty="0" smtClean="0">
                <a:solidFill>
                  <a:schemeClr val="bg1">
                    <a:lumMod val="50000"/>
                  </a:schemeClr>
                </a:solidFill>
              </a:rPr>
              <a:t>/28</a:t>
            </a:r>
            <a:endParaRPr lang="ko-KR" altLang="en-US" sz="1600" dirty="0">
              <a:solidFill>
                <a:schemeClr val="bg1">
                  <a:lumMod val="50000"/>
                </a:schemeClr>
              </a:solidFill>
            </a:endParaRPr>
          </a:p>
        </p:txBody>
      </p:sp>
    </p:spTree>
    <p:extLst>
      <p:ext uri="{BB962C8B-B14F-4D97-AF65-F5344CB8AC3E}">
        <p14:creationId xmlns:p14="http://schemas.microsoft.com/office/powerpoint/2010/main" val="3509837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9</a:t>
            </a:fld>
            <a:endParaRPr lang="ko-KR" altLang="en-US"/>
          </a:p>
        </p:txBody>
      </p:sp>
      <p:sp>
        <p:nvSpPr>
          <p:cNvPr id="3" name="TextBox 2"/>
          <p:cNvSpPr txBox="1"/>
          <p:nvPr/>
        </p:nvSpPr>
        <p:spPr>
          <a:xfrm>
            <a:off x="162804" y="531756"/>
            <a:ext cx="7114480" cy="380104"/>
          </a:xfrm>
          <a:prstGeom prst="rect">
            <a:avLst/>
          </a:prstGeom>
          <a:noFill/>
        </p:spPr>
        <p:txBody>
          <a:bodyPr wrap="square" rtlCol="0">
            <a:spAutoFit/>
          </a:bodyPr>
          <a:lstStyle/>
          <a:p>
            <a:pPr>
              <a:lnSpc>
                <a:spcPct val="85000"/>
              </a:lnSpc>
            </a:pP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Web Client</a:t>
            </a:r>
            <a:endParaRPr lang="ko-KR" altLang="en-US" sz="22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endParaRPr>
          </a:p>
        </p:txBody>
      </p:sp>
      <p:sp>
        <p:nvSpPr>
          <p:cNvPr id="4" name="TextBox 3"/>
          <p:cNvSpPr txBox="1"/>
          <p:nvPr/>
        </p:nvSpPr>
        <p:spPr>
          <a:xfrm>
            <a:off x="377687" y="1256389"/>
            <a:ext cx="5837583" cy="2246769"/>
          </a:xfrm>
          <a:prstGeom prst="rect">
            <a:avLst/>
          </a:prstGeom>
          <a:noFill/>
        </p:spPr>
        <p:txBody>
          <a:bodyPr wrap="square" rtlCol="0">
            <a:spAutoFit/>
          </a:bodyPr>
          <a:lstStyle/>
          <a:p>
            <a:r>
              <a:rPr lang="en-US" altLang="ko-KR" sz="2800" dirty="0" smtClean="0">
                <a:solidFill>
                  <a:srgbClr val="FF0000"/>
                </a:solidFill>
              </a:rPr>
              <a:t>&lt; 3 week&gt;</a:t>
            </a:r>
          </a:p>
          <a:p>
            <a:pPr marL="285750" indent="-285750">
              <a:buFontTx/>
              <a:buChar char="-"/>
            </a:pPr>
            <a:r>
              <a:rPr lang="en-US" altLang="ko-KR" sz="2800" dirty="0" smtClean="0"/>
              <a:t>Sign up</a:t>
            </a:r>
          </a:p>
          <a:p>
            <a:pPr marL="285750" indent="-285750">
              <a:buFontTx/>
              <a:buChar char="-"/>
            </a:pPr>
            <a:r>
              <a:rPr lang="en-US" altLang="ko-KR" sz="2800" dirty="0" smtClean="0"/>
              <a:t>Sign in</a:t>
            </a:r>
          </a:p>
          <a:p>
            <a:pPr marL="285750" indent="-285750">
              <a:buFontTx/>
              <a:buChar char="-"/>
            </a:pPr>
            <a:r>
              <a:rPr lang="en-US" altLang="ko-KR" sz="2800" dirty="0" smtClean="0"/>
              <a:t>Send email for authentication</a:t>
            </a:r>
          </a:p>
          <a:p>
            <a:endParaRPr lang="ko-KR" altLang="en-US" sz="2800" dirty="0"/>
          </a:p>
        </p:txBody>
      </p:sp>
      <p:sp>
        <p:nvSpPr>
          <p:cNvPr id="5" name="TextBox 4"/>
          <p:cNvSpPr txBox="1"/>
          <p:nvPr/>
        </p:nvSpPr>
        <p:spPr>
          <a:xfrm>
            <a:off x="377687" y="3118437"/>
            <a:ext cx="7653130" cy="2677656"/>
          </a:xfrm>
          <a:prstGeom prst="rect">
            <a:avLst/>
          </a:prstGeom>
          <a:noFill/>
        </p:spPr>
        <p:txBody>
          <a:bodyPr wrap="square" rtlCol="0">
            <a:spAutoFit/>
          </a:bodyPr>
          <a:lstStyle/>
          <a:p>
            <a:r>
              <a:rPr lang="en-US" altLang="ko-KR" sz="2800" dirty="0" smtClean="0">
                <a:solidFill>
                  <a:srgbClr val="FF0000"/>
                </a:solidFill>
              </a:rPr>
              <a:t>&lt;4 week&gt;</a:t>
            </a:r>
          </a:p>
          <a:p>
            <a:pPr marL="285750" indent="-285750">
              <a:buFontTx/>
              <a:buChar char="-"/>
            </a:pPr>
            <a:r>
              <a:rPr lang="en-US" altLang="ko-KR" sz="2800" dirty="0" smtClean="0"/>
              <a:t>Sign in session </a:t>
            </a:r>
          </a:p>
          <a:p>
            <a:pPr marL="285750" indent="-285750">
              <a:buFontTx/>
              <a:buChar char="-"/>
            </a:pPr>
            <a:r>
              <a:rPr lang="en-US" altLang="ko-KR" sz="2800" dirty="0" smtClean="0"/>
              <a:t>Sign out session</a:t>
            </a:r>
          </a:p>
          <a:p>
            <a:pPr marL="285750" indent="-285750">
              <a:buFontTx/>
              <a:buChar char="-"/>
            </a:pPr>
            <a:r>
              <a:rPr lang="en-US" altLang="ko-KR" sz="2800" dirty="0" smtClean="0"/>
              <a:t>Add the google map and google chart</a:t>
            </a:r>
          </a:p>
          <a:p>
            <a:pPr marL="285750" indent="-285750">
              <a:buFontTx/>
              <a:buChar char="-"/>
            </a:pPr>
            <a:r>
              <a:rPr lang="en-US" altLang="ko-KR" sz="2800" dirty="0" smtClean="0"/>
              <a:t>Get the data from the database</a:t>
            </a:r>
          </a:p>
          <a:p>
            <a:endParaRPr lang="ko-KR" altLang="en-US" sz="2800" dirty="0"/>
          </a:p>
        </p:txBody>
      </p:sp>
      <p:sp>
        <p:nvSpPr>
          <p:cNvPr id="6" name="TextBox 5"/>
          <p:cNvSpPr txBox="1"/>
          <p:nvPr/>
        </p:nvSpPr>
        <p:spPr>
          <a:xfrm>
            <a:off x="377687" y="5365206"/>
            <a:ext cx="6510634" cy="954107"/>
          </a:xfrm>
          <a:prstGeom prst="rect">
            <a:avLst/>
          </a:prstGeom>
          <a:noFill/>
        </p:spPr>
        <p:txBody>
          <a:bodyPr wrap="square" rtlCol="0">
            <a:spAutoFit/>
          </a:bodyPr>
          <a:lstStyle/>
          <a:p>
            <a:r>
              <a:rPr lang="en-US" altLang="ko-KR" sz="2800" dirty="0" smtClean="0">
                <a:solidFill>
                  <a:srgbClr val="FF0000"/>
                </a:solidFill>
              </a:rPr>
              <a:t>&lt;5 week&gt;</a:t>
            </a:r>
          </a:p>
          <a:p>
            <a:r>
              <a:rPr lang="en-US" altLang="ko-KR" sz="2800" dirty="0" smtClean="0"/>
              <a:t>- Real time date on the graph and the map</a:t>
            </a:r>
            <a:endParaRPr lang="ko-KR" altLang="en-US" sz="2800" dirty="0"/>
          </a:p>
        </p:txBody>
      </p:sp>
      <p:sp>
        <p:nvSpPr>
          <p:cNvPr id="7" name="TextBox 6"/>
          <p:cNvSpPr txBox="1"/>
          <p:nvPr/>
        </p:nvSpPr>
        <p:spPr>
          <a:xfrm>
            <a:off x="8752378" y="6483351"/>
            <a:ext cx="648103" cy="338554"/>
          </a:xfrm>
          <a:prstGeom prst="rect">
            <a:avLst/>
          </a:prstGeom>
          <a:noFill/>
        </p:spPr>
        <p:txBody>
          <a:bodyPr wrap="square" rtlCol="0">
            <a:spAutoFit/>
          </a:bodyPr>
          <a:lstStyle/>
          <a:p>
            <a:r>
              <a:rPr lang="en-US" altLang="ko-KR" sz="1600" dirty="0" smtClean="0">
                <a:solidFill>
                  <a:schemeClr val="bg1">
                    <a:lumMod val="50000"/>
                  </a:schemeClr>
                </a:solidFill>
              </a:rPr>
              <a:t>/28</a:t>
            </a:r>
            <a:endParaRPr lang="ko-KR" altLang="en-US" sz="1600" dirty="0">
              <a:solidFill>
                <a:schemeClr val="bg1">
                  <a:lumMod val="50000"/>
                </a:schemeClr>
              </a:solidFill>
            </a:endParaRPr>
          </a:p>
        </p:txBody>
      </p:sp>
    </p:spTree>
    <p:extLst>
      <p:ext uri="{BB962C8B-B14F-4D97-AF65-F5344CB8AC3E}">
        <p14:creationId xmlns:p14="http://schemas.microsoft.com/office/powerpoint/2010/main" val="3831365186"/>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TotalTime>
  <Words>946</Words>
  <Application>Microsoft Office PowerPoint</Application>
  <PresentationFormat>화면 슬라이드 쇼(4:3)</PresentationFormat>
  <Paragraphs>205</Paragraphs>
  <Slides>27</Slides>
  <Notes>10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27</vt:i4>
      </vt:variant>
    </vt:vector>
  </HeadingPairs>
  <TitlesOfParts>
    <vt:vector size="33" baseType="lpstr">
      <vt:lpstr>나눔고딕</vt:lpstr>
      <vt:lpstr>맑은 고딕</vt:lpstr>
      <vt:lpstr>Arial</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여아영</dc:creator>
  <cp:lastModifiedBy>여아영</cp:lastModifiedBy>
  <cp:revision>21</cp:revision>
  <dcterms:created xsi:type="dcterms:W3CDTF">2017-07-31T16:52:20Z</dcterms:created>
  <dcterms:modified xsi:type="dcterms:W3CDTF">2017-08-07T20:55:44Z</dcterms:modified>
</cp:coreProperties>
</file>