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1" r:id="rId3"/>
    <p:sldId id="258" r:id="rId4"/>
    <p:sldId id="259" r:id="rId5"/>
    <p:sldId id="268" r:id="rId6"/>
    <p:sldId id="262" r:id="rId7"/>
    <p:sldId id="263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6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65" autoAdjust="0"/>
  </p:normalViewPr>
  <p:slideViewPr>
    <p:cSldViewPr snapToGrid="0">
      <p:cViewPr varScale="1">
        <p:scale>
          <a:sx n="63" d="100"/>
          <a:sy n="63" d="100"/>
        </p:scale>
        <p:origin x="16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06D3E-CBCB-48E4-92E4-2FF62E3AE57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B27A2-3C4B-459A-A634-BE883C249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0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9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26364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10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830387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17985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12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77002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13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40728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14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6285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15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91357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16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118594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17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73119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64288" y="0"/>
            <a:ext cx="1979712" cy="168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444209" y="1664736"/>
            <a:ext cx="2699792" cy="17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87824" y="0"/>
            <a:ext cx="469061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-5016" y="3427144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 rot="5400000">
            <a:off x="-326159" y="326161"/>
            <a:ext cx="3429000" cy="27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79512" y="3573016"/>
            <a:ext cx="81369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 team	</a:t>
            </a:r>
          </a:p>
          <a:p>
            <a:r>
              <a:rPr lang="en-US" altLang="ko-KR" sz="32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- Jim, Cho, Tom, Lina, Missy</a:t>
            </a:r>
            <a:endParaRPr lang="ko-KR" altLang="en-US" sz="32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236296" y="357301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771800" y="-1"/>
            <a:ext cx="2304256" cy="172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771800" y="1700808"/>
            <a:ext cx="230425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 userDrawn="1"/>
        </p:nvSpPr>
        <p:spPr>
          <a:xfrm>
            <a:off x="11967" y="6391848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6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9807" y="6494146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46247" y="359563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51520" y="126876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5029" y="6328367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014999" y="997735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98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92280" y="3501008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8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870" y="647827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315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28790" y="648843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3173487"/>
            <a:ext cx="6552728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</a:t>
            </a:r>
            <a:r>
              <a:rPr lang="en-US" altLang="ko-KR" sz="3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hank you</a:t>
            </a:r>
            <a:endParaRPr lang="ko-KR" altLang="en-US" sz="36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36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3B0023-0CED-47F7-85AE-654F0B232C29}" type="slidenum">
              <a:rPr lang="en-US" altLang="ko-KR" smtClean="0"/>
              <a:pPr/>
              <a:t>‹#›</a:t>
            </a:fld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200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2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475D-C4CC-4CE8-81AD-732BFDCB34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96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3" r:id="rId3"/>
    <p:sldLayoutId id="2147483662" r:id="rId4"/>
    <p:sldLayoutId id="2147483666" r:id="rId5"/>
    <p:sldLayoutId id="214748366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Data send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Sequence 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10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364088" y="1254520"/>
            <a:ext cx="3024336" cy="5200955"/>
            <a:chOff x="-8067016" y="-3574663"/>
            <a:chExt cx="7670464" cy="107457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67016" y="-3574663"/>
              <a:ext cx="6716062" cy="355332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46195" y="-21342"/>
              <a:ext cx="7649643" cy="421063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24391" y="4189296"/>
              <a:ext cx="7220958" cy="2981741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9" y="1970405"/>
            <a:ext cx="5143780" cy="34755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1008" y="3271733"/>
            <a:ext cx="2847103" cy="144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55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Data send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Sequence 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11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364088" y="1254520"/>
            <a:ext cx="3024336" cy="5200955"/>
            <a:chOff x="-8067016" y="-3574663"/>
            <a:chExt cx="7670464" cy="107457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67016" y="-3574663"/>
              <a:ext cx="6716062" cy="355332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46195" y="-21342"/>
              <a:ext cx="7649643" cy="421063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24391" y="4189296"/>
              <a:ext cx="7220958" cy="2981741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7" y="2339727"/>
            <a:ext cx="5416259" cy="27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05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History Sequence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12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23" y="1109121"/>
            <a:ext cx="6768955" cy="53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64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Map search Sequence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13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7511"/>
            <a:ext cx="6931549" cy="51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75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Map’s current location Sequence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14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47664" y="1306346"/>
            <a:ext cx="6048672" cy="5074982"/>
            <a:chOff x="842168" y="1574453"/>
            <a:chExt cx="6902386" cy="579126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176" y="1574453"/>
              <a:ext cx="6830378" cy="408679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168" y="5670034"/>
              <a:ext cx="6754168" cy="1695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5414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51520" y="3566875"/>
            <a:ext cx="530407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4800" spc="600" dirty="0" smtClean="0">
                <a:solidFill>
                  <a:srgbClr val="7E85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ensor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solidFill>
                  <a:srgbClr val="7E85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ode</a:t>
            </a:r>
            <a:endParaRPr lang="en-US" altLang="ko-KR" sz="4800" spc="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2280" y="3501008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88224" y="6482418"/>
            <a:ext cx="2133600" cy="365125"/>
          </a:xfrm>
        </p:spPr>
        <p:txBody>
          <a:bodyPr/>
          <a:lstStyle/>
          <a:p>
            <a:fld id="{963B0023-0CED-47F7-85AE-654F0B232C29}" type="slidenum">
              <a:rPr lang="en-US" altLang="ko-KR" smtClean="0"/>
              <a:pPr/>
              <a:t>15</a:t>
            </a:fld>
            <a:endParaRPr kumimoji="0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61616" y="6494448"/>
            <a:ext cx="579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522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Modified Code in python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16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8" y="2327247"/>
            <a:ext cx="3417110" cy="6480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8" y="3411466"/>
            <a:ext cx="4846007" cy="6856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8" y="4533221"/>
            <a:ext cx="7632849" cy="84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2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Result Code in python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17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721731" y="3226563"/>
            <a:ext cx="1599121" cy="79208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540189" y="2650499"/>
            <a:ext cx="3307467" cy="1944216"/>
            <a:chOff x="4899466" y="3830495"/>
            <a:chExt cx="3307467" cy="194421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3150" r="860" b="18500"/>
            <a:stretch/>
          </p:blipFill>
          <p:spPr>
            <a:xfrm>
              <a:off x="4899466" y="3830495"/>
              <a:ext cx="3307467" cy="1944216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5724127" y="4149080"/>
              <a:ext cx="1296347" cy="21602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09929" y="2620413"/>
            <a:ext cx="3292465" cy="2004389"/>
            <a:chOff x="209930" y="2709217"/>
            <a:chExt cx="3055412" cy="186007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1563" r="726" b="19038"/>
            <a:stretch/>
          </p:blipFill>
          <p:spPr>
            <a:xfrm>
              <a:off x="209930" y="2709217"/>
              <a:ext cx="3055412" cy="1860076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1017555" y="3132314"/>
              <a:ext cx="720081" cy="22179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64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lient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9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3224" y="1563456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Function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Diagram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&amp;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ER 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781210" y="2988576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Web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49196" y="1563456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Sequence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785168" y="1563456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App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en-US" altLang="ko-KR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17182" y="2988576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Sensor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1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unction Diagram &amp;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ER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Diagram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6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Function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ER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01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W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eb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lient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7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461805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Web Client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equence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7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Data send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Sequence 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9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364088" y="1254520"/>
            <a:ext cx="3024336" cy="5200955"/>
            <a:chOff x="-8067016" y="-3574663"/>
            <a:chExt cx="7670464" cy="107457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67016" y="-3574663"/>
              <a:ext cx="6716062" cy="355332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46195" y="-21342"/>
              <a:ext cx="7649643" cy="421063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24391" y="4189296"/>
              <a:ext cx="7220958" cy="2981741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32360"/>
            <a:ext cx="4608800" cy="29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0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129</Words>
  <Application>Microsoft Office PowerPoint</Application>
  <PresentationFormat>화면 슬라이드 쇼(4:3)</PresentationFormat>
  <Paragraphs>74</Paragraphs>
  <Slides>19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나눔고딕</vt:lpstr>
      <vt:lpstr>Arial</vt:lpstr>
      <vt:lpstr>Calibri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여아영</dc:creator>
  <cp:lastModifiedBy>정인교</cp:lastModifiedBy>
  <cp:revision>7</cp:revision>
  <dcterms:created xsi:type="dcterms:W3CDTF">2017-07-31T16:52:20Z</dcterms:created>
  <dcterms:modified xsi:type="dcterms:W3CDTF">2017-07-31T18:17:57Z</dcterms:modified>
</cp:coreProperties>
</file>