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51" r:id="rId2"/>
    <p:sldId id="364" r:id="rId3"/>
    <p:sldId id="368" r:id="rId4"/>
    <p:sldId id="399" r:id="rId5"/>
    <p:sldId id="400" r:id="rId6"/>
    <p:sldId id="401" r:id="rId7"/>
    <p:sldId id="402" r:id="rId8"/>
    <p:sldId id="403" r:id="rId9"/>
    <p:sldId id="377" r:id="rId10"/>
    <p:sldId id="404" r:id="rId11"/>
    <p:sldId id="405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고딕" panose="020B0600000101010101" charset="-127"/>
      <p:regular r:id="rId21"/>
      <p:bold r:id="rId22"/>
    </p:embeddedFont>
  </p:embeddedFontLst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orient="horz" pos="2713">
          <p15:clr>
            <a:srgbClr val="A4A3A4"/>
          </p15:clr>
        </p15:guide>
        <p15:guide id="3" orient="horz" pos="2647">
          <p15:clr>
            <a:srgbClr val="A4A3A4"/>
          </p15:clr>
        </p15:guide>
        <p15:guide id="4" orient="horz" pos="4166">
          <p15:clr>
            <a:srgbClr val="A4A3A4"/>
          </p15:clr>
        </p15:guide>
        <p15:guide id="5" pos="158">
          <p15:clr>
            <a:srgbClr val="A4A3A4"/>
          </p15:clr>
        </p15:guide>
        <p15:guide id="6" pos="1997">
          <p15:clr>
            <a:srgbClr val="A4A3A4"/>
          </p15:clr>
        </p15:guide>
        <p15:guide id="7" pos="3771">
          <p15:clr>
            <a:srgbClr val="A4A3A4"/>
          </p15:clr>
        </p15:guide>
        <p15:guide id="8" pos="3843">
          <p15:clr>
            <a:srgbClr val="A4A3A4"/>
          </p15:clr>
        </p15:guide>
        <p15:guide id="9" pos="5604">
          <p15:clr>
            <a:srgbClr val="A4A3A4"/>
          </p15:clr>
        </p15:guide>
        <p15:guide id="10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04C5E"/>
    <a:srgbClr val="7E858E"/>
    <a:srgbClr val="68727E"/>
    <a:srgbClr val="4C535C"/>
    <a:srgbClr val="FFE05B"/>
    <a:srgbClr val="7D62F0"/>
    <a:srgbClr val="FEEA54"/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78818" autoAdjust="0"/>
  </p:normalViewPr>
  <p:slideViewPr>
    <p:cSldViewPr>
      <p:cViewPr varScale="1">
        <p:scale>
          <a:sx n="54" d="100"/>
          <a:sy n="54" d="100"/>
        </p:scale>
        <p:origin x="2232" y="66"/>
      </p:cViewPr>
      <p:guideLst>
        <p:guide orient="horz" pos="1207"/>
        <p:guide orient="horz" pos="2713"/>
        <p:guide orient="horz" pos="2647"/>
        <p:guide orient="horz" pos="4166"/>
        <p:guide pos="158"/>
        <p:guide pos="1997"/>
        <p:guide pos="3771"/>
        <p:guide pos="3843"/>
        <p:guide pos="5604"/>
        <p:guide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68F88C59-319B-4332-9A1D-2A62CFCB00D8}" type="datetimeFigureOut">
              <a:rPr lang="en-US" altLang="ko-KR" smtClean="0"/>
              <a:pPr latinLnBrk="1"/>
              <a:t>7/31/2017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69875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 lang="ko-KR" altLang="en-US"/>
              <a:pPr/>
              <a:t>2017-07-31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8079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10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11554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6017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- We already presented our sequence diagram in last weekly</a:t>
            </a:r>
            <a:r>
              <a:rPr lang="en-US" altLang="ko-KR" baseline="0" dirty="0" smtClean="0"/>
              <a:t> meeting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and we got some feedback so today just </a:t>
            </a:r>
            <a:r>
              <a:rPr lang="en-US" altLang="ko-KR" baseline="0" dirty="0" err="1" smtClean="0"/>
              <a:t>i</a:t>
            </a:r>
            <a:r>
              <a:rPr lang="en-US" altLang="ko-KR" baseline="0" dirty="0" smtClean="0"/>
              <a:t> will talk about change points of sequence diagram.</a:t>
            </a:r>
            <a:endParaRPr lang="en-US" altLang="ko-KR" dirty="0" smtClean="0"/>
          </a:p>
          <a:p>
            <a:r>
              <a:rPr lang="ko-KR" altLang="en-US" dirty="0" smtClean="0"/>
              <a:t>지난</a:t>
            </a:r>
            <a:r>
              <a:rPr lang="ko-KR" altLang="en-US" baseline="0" dirty="0" smtClean="0"/>
              <a:t> 발표에 해서 </a:t>
            </a:r>
            <a:r>
              <a:rPr lang="en-US" altLang="ko-KR" baseline="0" dirty="0" smtClean="0"/>
              <a:t>change point</a:t>
            </a:r>
            <a:r>
              <a:rPr lang="ko-KR" altLang="en-US" baseline="0" dirty="0" smtClean="0"/>
              <a:t>에 대해서 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6025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3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44959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54896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3567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7787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7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90285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8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257163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9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1064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9700" y="260648"/>
            <a:ext cx="8752780" cy="79695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0462" y="2204864"/>
            <a:ext cx="8732018" cy="936104"/>
          </a:xfrm>
        </p:spPr>
        <p:txBody>
          <a:bodyPr anchor="t">
            <a:normAutofit/>
          </a:bodyPr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내용 입력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14184" y="3459480"/>
            <a:ext cx="8678296" cy="1553696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텍스트를 입력하시오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3791" y="6488397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2843808" y="6559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rtl="0" latinLnBrk="1">
              <a:defRPr lang="ko-KR"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963B0023-0CED-47F7-85AE-654F0B232C29}" type="slidenum">
              <a:rPr lang="en-US" altLang="ko-KR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79512" y="6237312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88224" y="6492875"/>
            <a:ext cx="2133600" cy="365125"/>
          </a:xfrm>
        </p:spPr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/>
              <a:t>마스터 제목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</p:spPr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</p:spPr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</p:spPr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04912" y="3452168"/>
            <a:ext cx="4318322" cy="351730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목차를 입력하십시오</a:t>
            </a:r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98562" y="4182989"/>
            <a:ext cx="1728192" cy="1872207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꼭지 제목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24528" y="5229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r>
              <a:rPr lang="en-US" altLang="ko-KR" dirty="0" smtClean="0">
                <a:solidFill>
                  <a:schemeClr val="tx2"/>
                </a:solidFill>
              </a:rPr>
              <a:t>/19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660232" y="64818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rtl="0" latinLnBrk="1">
              <a:defRPr lang="ko-KR"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1"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r>
              <a:rPr lang="en-US" altLang="ko-KR" dirty="0" smtClean="0">
                <a:solidFill>
                  <a:schemeClr val="tx2"/>
                </a:solidFill>
              </a:rPr>
              <a:t>/19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6" r:id="rId8"/>
    <p:sldLayoutId id="2147483697" r:id="rId9"/>
    <p:sldLayoutId id="2147483690" r:id="rId10"/>
    <p:sldLayoutId id="2147483689" r:id="rId11"/>
    <p:sldLayoutId id="2147483683" r:id="rId12"/>
    <p:sldLayoutId id="2147483672" r:id="rId1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26876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-252536" y="2420888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Sequence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51720" y="243993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>
                <a:latin typeface="나눔고딕" pitchFamily="50" charset="-127"/>
                <a:ea typeface="나눔고딕" pitchFamily="50" charset="-127"/>
              </a:rPr>
              <a:t>ER</a:t>
            </a:r>
          </a:p>
          <a:p>
            <a:pPr algn="ctr"/>
            <a:r>
              <a:rPr lang="en-US" altLang="ko-KR" sz="2400" spc="80"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338540" y="2439936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Web</a:t>
            </a:r>
          </a:p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Client</a:t>
            </a:r>
            <a:endParaRPr lang="ko-KR" altLang="en-US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660232" y="2420888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80" dirty="0" smtClean="0">
                <a:latin typeface="나눔고딕" pitchFamily="50" charset="-127"/>
                <a:ea typeface="나눔고딕" pitchFamily="50" charset="-127"/>
              </a:rPr>
              <a:t>Application</a:t>
            </a:r>
            <a:endParaRPr lang="en-US" altLang="ko-KR" sz="24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029" y="6328367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4288" y="69724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 week 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presentation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14999" y="997735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1</a:t>
            </a:fld>
            <a:endParaRPr kumimoji="0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Modified Code in python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10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2327247"/>
            <a:ext cx="3417110" cy="648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3411466"/>
            <a:ext cx="4846007" cy="6856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8" y="4533221"/>
            <a:ext cx="7632849" cy="84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4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Result Code in python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11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721731" y="3226563"/>
            <a:ext cx="1599121" cy="79208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540189" y="2650499"/>
            <a:ext cx="3307467" cy="1944216"/>
            <a:chOff x="4899466" y="3830495"/>
            <a:chExt cx="3307467" cy="194421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3150" r="860" b="18500"/>
            <a:stretch/>
          </p:blipFill>
          <p:spPr>
            <a:xfrm>
              <a:off x="4899466" y="3830495"/>
              <a:ext cx="3307467" cy="1944216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5724127" y="4149080"/>
              <a:ext cx="1296347" cy="21602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9929" y="2620413"/>
            <a:ext cx="3292465" cy="2004389"/>
            <a:chOff x="209930" y="2709217"/>
            <a:chExt cx="3055412" cy="186007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1563" r="726" b="19038"/>
            <a:stretch/>
          </p:blipFill>
          <p:spPr>
            <a:xfrm>
              <a:off x="209930" y="2709217"/>
              <a:ext cx="3055412" cy="1860076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1017555" y="3132314"/>
              <a:ext cx="720081" cy="22179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850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51520" y="3566875"/>
            <a:ext cx="530407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equence </a:t>
            </a:r>
            <a:r>
              <a:rPr lang="en-US" altLang="ko-KR" sz="48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D</a:t>
            </a:r>
            <a:r>
              <a:rPr lang="en-US" altLang="ko-KR" sz="4800" spc="600" dirty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iagram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58880" y="6491737"/>
            <a:ext cx="2133600" cy="365125"/>
          </a:xfrm>
        </p:spPr>
        <p:txBody>
          <a:bodyPr/>
          <a:lstStyle/>
          <a:p>
            <a:fld id="{963B0023-0CED-47F7-85AE-654F0B232C29}" type="slidenum">
              <a:rPr lang="en-US" altLang="ko-KR" smtClean="0"/>
              <a:pPr/>
              <a:t>2</a:t>
            </a:fld>
            <a:endParaRPr kumimoji="0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731463" y="6514528"/>
            <a:ext cx="57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7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3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32360"/>
            <a:ext cx="4608800" cy="29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29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4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9" y="1970405"/>
            <a:ext cx="5143780" cy="34755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1008" y="3271733"/>
            <a:ext cx="2847103" cy="144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44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Data send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Sequence 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5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364088" y="1254520"/>
            <a:ext cx="3024336" cy="5200955"/>
            <a:chOff x="-8067016" y="-3574663"/>
            <a:chExt cx="7670464" cy="107457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67016" y="-3574663"/>
              <a:ext cx="6716062" cy="355332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46195" y="-21342"/>
              <a:ext cx="7649643" cy="421063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024391" y="4189296"/>
              <a:ext cx="7220958" cy="298174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7" y="2339727"/>
            <a:ext cx="5416259" cy="27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76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History Sequence </a:t>
            </a:r>
            <a:r>
              <a:rPr lang="en-US" altLang="ko-KR" sz="2000" spc="300" dirty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6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23" y="1109121"/>
            <a:ext cx="6768955" cy="53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9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Map search Sequence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7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7511"/>
            <a:ext cx="6931549" cy="51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22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1703" y="1038567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0475" y="755296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46180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Map’s current location Sequence Diagram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8</a:t>
            </a:fld>
            <a:endParaRPr kumimoji="0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85385" y="6377836"/>
            <a:ext cx="63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47664" y="1306346"/>
            <a:ext cx="6048672" cy="5074982"/>
            <a:chOff x="842168" y="1574453"/>
            <a:chExt cx="6902386" cy="57912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176" y="1574453"/>
              <a:ext cx="6830378" cy="408679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168" y="5670034"/>
              <a:ext cx="6754168" cy="1695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496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51520" y="3566875"/>
            <a:ext cx="530407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4800" spc="600" dirty="0" smtClean="0">
                <a:solidFill>
                  <a:srgbClr val="7E85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ensor</a:t>
            </a: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4800" spc="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800" spc="600" dirty="0" smtClean="0">
                <a:solidFill>
                  <a:srgbClr val="7E85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ode</a:t>
            </a:r>
            <a:endParaRPr lang="en-US" altLang="ko-KR" sz="4800" spc="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2280" y="3501008"/>
            <a:ext cx="187220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1200" b="1" dirty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team</a:t>
            </a:r>
            <a:endParaRPr lang="ko-KR" altLang="en-US" sz="12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156" y="6133150"/>
            <a:ext cx="4039705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ualcomm </a:t>
            </a:r>
            <a:r>
              <a:rPr lang="en-US" altLang="ko-KR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nstitute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88224" y="6482418"/>
            <a:ext cx="2133600" cy="365125"/>
          </a:xfrm>
        </p:spPr>
        <p:txBody>
          <a:bodyPr/>
          <a:lstStyle/>
          <a:p>
            <a:fld id="{963B0023-0CED-47F7-85AE-654F0B232C29}" type="slidenum">
              <a:rPr lang="en-US" altLang="ko-KR" smtClean="0"/>
              <a:pPr/>
              <a:t>9</a:t>
            </a:fld>
            <a:endParaRPr kumimoji="0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61616" y="6494448"/>
            <a:ext cx="579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/19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55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01_밝은나눔">
  <a:themeElements>
    <a:clrScheme name="사용자 지정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나눔고딕">
      <a:majorFont>
        <a:latin typeface="나눔 고딕"/>
        <a:ea typeface="나눔 고딕"/>
        <a:cs typeface=""/>
      </a:majorFont>
      <a:minorFont>
        <a:latin typeface="나눔 고딕"/>
        <a:ea typeface="나눔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</Words>
  <Application>Microsoft Office PowerPoint</Application>
  <PresentationFormat>화면 슬라이드 쇼(4:3)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Calibri</vt:lpstr>
      <vt:lpstr>나눔 고딕</vt:lpstr>
      <vt:lpstr>맑은 고딕</vt:lpstr>
      <vt:lpstr>나눔고딕</vt:lpstr>
      <vt:lpstr>Arial</vt:lpstr>
      <vt:lpstr>d01_밝은나눔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2011-08-14T07:11:32Z</dcterms:created>
  <dcterms:modified xsi:type="dcterms:W3CDTF">2017-07-31T17:15:32Z</dcterms:modified>
</cp:coreProperties>
</file>