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40E-1006-4973-AEF4-FEE29BEA7EBD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47BA-490E-4A69-9F8E-189B233D1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19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40E-1006-4973-AEF4-FEE29BEA7EBD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47BA-490E-4A69-9F8E-189B233D1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076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40E-1006-4973-AEF4-FEE29BEA7EBD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47BA-490E-4A69-9F8E-189B233D1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263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40E-1006-4973-AEF4-FEE29BEA7EBD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47BA-490E-4A69-9F8E-189B233D1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18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40E-1006-4973-AEF4-FEE29BEA7EBD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47BA-490E-4A69-9F8E-189B233D1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84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40E-1006-4973-AEF4-FEE29BEA7EBD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47BA-490E-4A69-9F8E-189B233D1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08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40E-1006-4973-AEF4-FEE29BEA7EBD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47BA-490E-4A69-9F8E-189B233D1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56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40E-1006-4973-AEF4-FEE29BEA7EBD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47BA-490E-4A69-9F8E-189B233D1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16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40E-1006-4973-AEF4-FEE29BEA7EBD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47BA-490E-4A69-9F8E-189B233D1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884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40E-1006-4973-AEF4-FEE29BEA7EBD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47BA-490E-4A69-9F8E-189B233D1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156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40E-1006-4973-AEF4-FEE29BEA7EBD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47BA-490E-4A69-9F8E-189B233D1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619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CF40E-1006-4973-AEF4-FEE29BEA7EBD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C47BA-490E-4A69-9F8E-189B233D1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40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599" y="1090247"/>
            <a:ext cx="3481754" cy="43873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255476" y="624255"/>
            <a:ext cx="3481754" cy="5301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360982" y="1455015"/>
            <a:ext cx="1573823" cy="9506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Sign up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8282354" y="1090247"/>
            <a:ext cx="3481754" cy="43873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58909" y="797821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 Client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19846" y="1263813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Client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33144" y="1263813"/>
            <a:ext cx="1556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040311" y="1455015"/>
            <a:ext cx="1573823" cy="9506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Login &amp; Logout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040310" y="2671163"/>
            <a:ext cx="1573823" cy="9506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Google map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360982" y="2639919"/>
            <a:ext cx="1573823" cy="9506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Air Graph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4360982" y="3817058"/>
            <a:ext cx="1573823" cy="9506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History air information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040310" y="3832680"/>
            <a:ext cx="1573823" cy="9506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Real time view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0106758" y="3137155"/>
            <a:ext cx="1573823" cy="9506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Google map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8449408" y="3174026"/>
            <a:ext cx="1573823" cy="9506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Air Graph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462595" y="4353303"/>
            <a:ext cx="1573823" cy="9506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History data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0106758" y="4353303"/>
            <a:ext cx="1573823" cy="9506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Research Data</a:t>
            </a:r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8396652" y="1921007"/>
            <a:ext cx="1573823" cy="9506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Sign up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0080380" y="1921007"/>
            <a:ext cx="1573823" cy="9506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Login &amp; Logout</a:t>
            </a:r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91255" y="1921007"/>
            <a:ext cx="1573823" cy="9506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431317" y="4929712"/>
            <a:ext cx="3182816" cy="8186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Bluetooth Connection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91255" y="4485275"/>
            <a:ext cx="3182816" cy="8186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Bluetooth Connection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201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37</Words>
  <Application>Microsoft Office PowerPoint</Application>
  <PresentationFormat>와이드스크린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여아영</dc:creator>
  <cp:lastModifiedBy>여아영</cp:lastModifiedBy>
  <cp:revision>3</cp:revision>
  <dcterms:created xsi:type="dcterms:W3CDTF">2017-07-31T07:55:36Z</dcterms:created>
  <dcterms:modified xsi:type="dcterms:W3CDTF">2017-07-31T08:11:06Z</dcterms:modified>
</cp:coreProperties>
</file>