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8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5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F40E-1006-4973-AEF4-FEE29BEA7EBD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47BA-490E-4A69-9F8E-189B233D1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599" y="1090247"/>
            <a:ext cx="3481754" cy="438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55476" y="624255"/>
            <a:ext cx="3481754" cy="5301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60982" y="145501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282354" y="1090247"/>
            <a:ext cx="3481754" cy="4387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58909" y="797821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Client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9846" y="126381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Client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3144" y="1263813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40311" y="145501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&amp; Logout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40310" y="267116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60982" y="2639919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Air Graph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60982" y="3817058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 air information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40310" y="3832680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view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06758" y="3137155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map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49408" y="3174026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Air Graph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62595" y="435330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 data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06758" y="4353303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Research Data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6652" y="1921007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 up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080380" y="1921007"/>
            <a:ext cx="1573823" cy="9506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&amp; Logout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31317" y="4929712"/>
            <a:ext cx="3182816" cy="818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 Connection 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1255" y="4485275"/>
            <a:ext cx="3182816" cy="818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Bluetooth Connection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23115" y="1961314"/>
            <a:ext cx="3292723" cy="2158498"/>
            <a:chOff x="309058" y="1822764"/>
            <a:chExt cx="3292723" cy="215849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09059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Change Data to CSV</a:t>
              </a:r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09058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Send </a:t>
              </a:r>
              <a:r>
                <a:rPr lang="en-US" altLang="ko-KR" dirty="0" err="1" smtClean="0"/>
                <a:t>Realtime</a:t>
              </a:r>
              <a:r>
                <a:rPr lang="en-US" altLang="ko-KR" dirty="0" smtClean="0"/>
                <a:t> Data 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027958" y="1822764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Get Air Data</a:t>
              </a:r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027161" y="3030608"/>
              <a:ext cx="1573823" cy="9506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Send </a:t>
              </a:r>
              <a:r>
                <a:rPr lang="en-US" altLang="ko-KR" dirty="0" smtClean="0"/>
                <a:t>History </a:t>
              </a:r>
              <a:r>
                <a:rPr lang="en-US" altLang="ko-KR" dirty="0"/>
                <a:t>Data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2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정인교</cp:lastModifiedBy>
  <cp:revision>5</cp:revision>
  <dcterms:created xsi:type="dcterms:W3CDTF">2017-07-31T07:55:36Z</dcterms:created>
  <dcterms:modified xsi:type="dcterms:W3CDTF">2017-07-31T09:07:33Z</dcterms:modified>
</cp:coreProperties>
</file>