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61" r:id="rId3"/>
    <p:sldId id="263" r:id="rId4"/>
    <p:sldId id="267" r:id="rId5"/>
    <p:sldId id="266" r:id="rId6"/>
    <p:sldId id="268" r:id="rId7"/>
    <p:sldId id="271" r:id="rId8"/>
    <p:sldId id="270" r:id="rId9"/>
    <p:sldId id="269" r:id="rId10"/>
    <p:sldId id="272" r:id="rId11"/>
    <p:sldId id="273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8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-217202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 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63440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06402" y="1834343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137324" y="325791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50491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</a:p>
        </p:txBody>
      </p:sp>
      <p:sp>
        <p:nvSpPr>
          <p:cNvPr id="10" name="타원 9"/>
          <p:cNvSpPr/>
          <p:nvPr/>
        </p:nvSpPr>
        <p:spPr>
          <a:xfrm>
            <a:off x="2744081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</Words>
  <Application>Microsoft Office PowerPoint</Application>
  <PresentationFormat>화면 슬라이드 쇼(4:3)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6</cp:revision>
  <dcterms:created xsi:type="dcterms:W3CDTF">2017-07-31T16:52:20Z</dcterms:created>
  <dcterms:modified xsi:type="dcterms:W3CDTF">2017-08-07T16:54:43Z</dcterms:modified>
</cp:coreProperties>
</file>