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2" r:id="rId2"/>
    <p:sldId id="261" r:id="rId3"/>
    <p:sldId id="263" r:id="rId4"/>
    <p:sldId id="267" r:id="rId5"/>
    <p:sldId id="266" r:id="rId6"/>
    <p:sldId id="268" r:id="rId7"/>
    <p:sldId id="271" r:id="rId8"/>
    <p:sldId id="275" r:id="rId9"/>
    <p:sldId id="269" r:id="rId10"/>
    <p:sldId id="272" r:id="rId11"/>
    <p:sldId id="273" r:id="rId12"/>
    <p:sldId id="27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5" autoAdjust="0"/>
  </p:normalViewPr>
  <p:slideViewPr>
    <p:cSldViewPr snapToGrid="0">
      <p:cViewPr varScale="1">
        <p:scale>
          <a:sx n="63" d="100"/>
          <a:sy n="63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8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7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-217202" y="1834344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 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63440" y="3257915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06402" y="1834343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 </a:t>
            </a:r>
            <a:r>
              <a:rPr lang="en-US" altLang="ko-KR" sz="2400" spc="80" dirty="0">
                <a:latin typeface="나눔고딕" pitchFamily="50" charset="-127"/>
                <a:ea typeface="나눔고딕" pitchFamily="50" charset="-127"/>
              </a:rPr>
              <a:t>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137324" y="3257914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50491" y="3257915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</a:t>
            </a:r>
          </a:p>
        </p:txBody>
      </p:sp>
      <p:sp>
        <p:nvSpPr>
          <p:cNvPr id="10" name="타원 9"/>
          <p:cNvSpPr/>
          <p:nvPr/>
        </p:nvSpPr>
        <p:spPr>
          <a:xfrm>
            <a:off x="2744081" y="1834344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 </a:t>
            </a:r>
            <a:r>
              <a:rPr lang="en-US" altLang="ko-KR" sz="2400" spc="80" dirty="0">
                <a:latin typeface="나눔고딕" pitchFamily="50" charset="-127"/>
                <a:ea typeface="나눔고딕" pitchFamily="50" charset="-127"/>
              </a:rPr>
              <a:t>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2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ensor</a:t>
            </a:r>
            <a:endParaRPr lang="en-US" altLang="ko-KR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2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38</Words>
  <Application>Microsoft Office PowerPoint</Application>
  <PresentationFormat>화면 슬라이드 쇼(4:3)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정인교</cp:lastModifiedBy>
  <cp:revision>14</cp:revision>
  <dcterms:created xsi:type="dcterms:W3CDTF">2017-07-31T16:52:20Z</dcterms:created>
  <dcterms:modified xsi:type="dcterms:W3CDTF">2017-08-07T17:50:21Z</dcterms:modified>
</cp:coreProperties>
</file>